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handoutMasterIdLst>
    <p:handoutMasterId r:id="rId26"/>
  </p:handoutMasterIdLst>
  <p:sldIdLst>
    <p:sldId id="333" r:id="rId2"/>
    <p:sldId id="482" r:id="rId3"/>
    <p:sldId id="524" r:id="rId4"/>
    <p:sldId id="533" r:id="rId5"/>
    <p:sldId id="534" r:id="rId6"/>
    <p:sldId id="535" r:id="rId7"/>
    <p:sldId id="536" r:id="rId8"/>
    <p:sldId id="537" r:id="rId9"/>
    <p:sldId id="552" r:id="rId10"/>
    <p:sldId id="553" r:id="rId11"/>
    <p:sldId id="554" r:id="rId12"/>
    <p:sldId id="531" r:id="rId13"/>
    <p:sldId id="541" r:id="rId14"/>
    <p:sldId id="542" r:id="rId15"/>
    <p:sldId id="543" r:id="rId16"/>
    <p:sldId id="544" r:id="rId17"/>
    <p:sldId id="545" r:id="rId18"/>
    <p:sldId id="546" r:id="rId19"/>
    <p:sldId id="547" r:id="rId20"/>
    <p:sldId id="548" r:id="rId21"/>
    <p:sldId id="549" r:id="rId22"/>
    <p:sldId id="550" r:id="rId23"/>
    <p:sldId id="556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3" pos="7296" userDrawn="1">
          <p15:clr>
            <a:srgbClr val="A4A3A4"/>
          </p15:clr>
        </p15:guide>
        <p15:guide id="4" pos="384" userDrawn="1">
          <p15:clr>
            <a:srgbClr val="A4A3A4"/>
          </p15:clr>
        </p15:guide>
        <p15:guide id="5" pos="3840" userDrawn="1">
          <p15:clr>
            <a:srgbClr val="A4A3A4"/>
          </p15:clr>
        </p15:guide>
        <p15:guide id="7" orient="horz" pos="218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1D3743"/>
    <a:srgbClr val="6EAAF2"/>
    <a:srgbClr val="000000"/>
    <a:srgbClr val="4D352F"/>
    <a:srgbClr val="64646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044" autoAdjust="0"/>
    <p:restoredTop sz="96405" autoAdjust="0"/>
  </p:normalViewPr>
  <p:slideViewPr>
    <p:cSldViewPr snapToGrid="0" showGuides="1">
      <p:cViewPr varScale="1">
        <p:scale>
          <a:sx n="110" d="100"/>
          <a:sy n="110" d="100"/>
        </p:scale>
        <p:origin x="684" y="108"/>
      </p:cViewPr>
      <p:guideLst>
        <p:guide pos="7296"/>
        <p:guide pos="384"/>
        <p:guide pos="3840"/>
        <p:guide orient="horz" pos="218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20040"/>
    </p:cViewPr>
  </p:sorterViewPr>
  <p:notesViewPr>
    <p:cSldViewPr snapToGrid="0" showGuides="1">
      <p:cViewPr varScale="1">
        <p:scale>
          <a:sx n="88" d="100"/>
          <a:sy n="88" d="100"/>
        </p:scale>
        <p:origin x="2706" y="1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A09D4C-4A29-4622-A126-61ECBD471FB3}" type="datetimeFigureOut">
              <a:rPr lang="en-US" smtClean="0"/>
              <a:t>4/16/2019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508C13-5BAE-43C8-A09C-C364837E89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60366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6448FB-240D-45D0-B492-CE036BB117F2}" type="datetimeFigureOut">
              <a:rPr lang="en-US" smtClean="0"/>
              <a:t>4/16/2019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7EE331-BA7C-45C8-880B-FD2B2E2F72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85275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7EE331-BA7C-45C8-880B-FD2B2E2F7225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9548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0BC00-0A92-4CAB-BD27-63859EB4A924}" type="datetimeFigureOut">
              <a:rPr lang="en-US" smtClean="0"/>
              <a:t>4/16/2019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A3F525-EB96-4C37-8D21-74EA31DC39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2077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5439925" cy="6858000"/>
          </a:xfrm>
          <a:custGeom>
            <a:avLst/>
            <a:gdLst>
              <a:gd name="connsiteX0" fmla="*/ 0 w 5439925"/>
              <a:gd name="connsiteY0" fmla="*/ 0 h 6858000"/>
              <a:gd name="connsiteX1" fmla="*/ 5439925 w 5439925"/>
              <a:gd name="connsiteY1" fmla="*/ 0 h 6858000"/>
              <a:gd name="connsiteX2" fmla="*/ 5439925 w 5439925"/>
              <a:gd name="connsiteY2" fmla="*/ 6858000 h 6858000"/>
              <a:gd name="connsiteX3" fmla="*/ 0 w 5439925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39925" h="6858000">
                <a:moveTo>
                  <a:pt x="0" y="0"/>
                </a:moveTo>
                <a:lnTo>
                  <a:pt x="5439925" y="0"/>
                </a:lnTo>
                <a:lnTo>
                  <a:pt x="5439925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0BC00-0A92-4CAB-BD27-63859EB4A924}" type="datetimeFigureOut">
              <a:rPr lang="en-US" smtClean="0"/>
              <a:t>4/16/2019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A3F525-EB96-4C37-8D21-74EA31DC39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38655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350241" y="0"/>
            <a:ext cx="6350000" cy="6858000"/>
          </a:xfrm>
          <a:custGeom>
            <a:avLst/>
            <a:gdLst>
              <a:gd name="connsiteX0" fmla="*/ 0 w 6350000"/>
              <a:gd name="connsiteY0" fmla="*/ 0 h 6858000"/>
              <a:gd name="connsiteX1" fmla="*/ 6350000 w 6350000"/>
              <a:gd name="connsiteY1" fmla="*/ 0 h 6858000"/>
              <a:gd name="connsiteX2" fmla="*/ 6350000 w 6350000"/>
              <a:gd name="connsiteY2" fmla="*/ 6858000 h 6858000"/>
              <a:gd name="connsiteX3" fmla="*/ 0 w 6350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50000" h="6858000">
                <a:moveTo>
                  <a:pt x="0" y="0"/>
                </a:moveTo>
                <a:lnTo>
                  <a:pt x="6350000" y="0"/>
                </a:lnTo>
                <a:lnTo>
                  <a:pt x="6350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0BC00-0A92-4CAB-BD27-63859EB4A924}" type="datetimeFigureOut">
              <a:rPr lang="en-US" smtClean="0"/>
              <a:t>4/16/2019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A3F525-EB96-4C37-8D21-74EA31DC39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18156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icture Placeholder 28"/>
          <p:cNvSpPr>
            <a:spLocks noGrp="1"/>
          </p:cNvSpPr>
          <p:nvPr>
            <p:ph type="pic" sz="quarter" idx="20"/>
          </p:nvPr>
        </p:nvSpPr>
        <p:spPr>
          <a:xfrm>
            <a:off x="8682745" y="3600145"/>
            <a:ext cx="2249289" cy="2430574"/>
          </a:xfrm>
          <a:custGeom>
            <a:avLst/>
            <a:gdLst>
              <a:gd name="connsiteX0" fmla="*/ 0 w 2249289"/>
              <a:gd name="connsiteY0" fmla="*/ 0 h 2430574"/>
              <a:gd name="connsiteX1" fmla="*/ 2249289 w 2249289"/>
              <a:gd name="connsiteY1" fmla="*/ 0 h 2430574"/>
              <a:gd name="connsiteX2" fmla="*/ 2249289 w 2249289"/>
              <a:gd name="connsiteY2" fmla="*/ 2430574 h 2430574"/>
              <a:gd name="connsiteX3" fmla="*/ 0 w 2249289"/>
              <a:gd name="connsiteY3" fmla="*/ 2430574 h 24305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9289" h="2430574">
                <a:moveTo>
                  <a:pt x="0" y="0"/>
                </a:moveTo>
                <a:lnTo>
                  <a:pt x="2249289" y="0"/>
                </a:lnTo>
                <a:lnTo>
                  <a:pt x="2249289" y="2430574"/>
                </a:lnTo>
                <a:lnTo>
                  <a:pt x="0" y="243057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28" name="Picture Placeholder 27"/>
          <p:cNvSpPr>
            <a:spLocks noGrp="1"/>
          </p:cNvSpPr>
          <p:nvPr>
            <p:ph type="pic" sz="quarter" idx="19"/>
          </p:nvPr>
        </p:nvSpPr>
        <p:spPr>
          <a:xfrm>
            <a:off x="6204775" y="3600145"/>
            <a:ext cx="2249289" cy="2430574"/>
          </a:xfrm>
          <a:custGeom>
            <a:avLst/>
            <a:gdLst>
              <a:gd name="connsiteX0" fmla="*/ 0 w 2249289"/>
              <a:gd name="connsiteY0" fmla="*/ 0 h 2430574"/>
              <a:gd name="connsiteX1" fmla="*/ 2249289 w 2249289"/>
              <a:gd name="connsiteY1" fmla="*/ 0 h 2430574"/>
              <a:gd name="connsiteX2" fmla="*/ 2249289 w 2249289"/>
              <a:gd name="connsiteY2" fmla="*/ 2430574 h 2430574"/>
              <a:gd name="connsiteX3" fmla="*/ 0 w 2249289"/>
              <a:gd name="connsiteY3" fmla="*/ 2430574 h 24305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9289" h="2430574">
                <a:moveTo>
                  <a:pt x="0" y="0"/>
                </a:moveTo>
                <a:lnTo>
                  <a:pt x="2249289" y="0"/>
                </a:lnTo>
                <a:lnTo>
                  <a:pt x="2249289" y="2430574"/>
                </a:lnTo>
                <a:lnTo>
                  <a:pt x="0" y="243057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0BC00-0A92-4CAB-BD27-63859EB4A924}" type="datetimeFigureOut">
              <a:rPr lang="en-US" smtClean="0"/>
              <a:t>4/16/2019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A3F525-EB96-4C37-8D21-74EA31DC3903}" type="slidenum">
              <a:rPr lang="en-US" smtClean="0"/>
              <a:t>‹#›</a:t>
            </a:fld>
            <a:endParaRPr lang="en-US"/>
          </a:p>
        </p:txBody>
      </p:sp>
      <p:sp>
        <p:nvSpPr>
          <p:cNvPr id="22" name="Picture Placeholder 21"/>
          <p:cNvSpPr>
            <a:spLocks noGrp="1"/>
          </p:cNvSpPr>
          <p:nvPr>
            <p:ph type="pic" sz="quarter" idx="13"/>
          </p:nvPr>
        </p:nvSpPr>
        <p:spPr>
          <a:xfrm>
            <a:off x="1259966" y="903481"/>
            <a:ext cx="2249289" cy="2430574"/>
          </a:xfrm>
          <a:custGeom>
            <a:avLst/>
            <a:gdLst>
              <a:gd name="connsiteX0" fmla="*/ 0 w 2249289"/>
              <a:gd name="connsiteY0" fmla="*/ 0 h 2430574"/>
              <a:gd name="connsiteX1" fmla="*/ 2249289 w 2249289"/>
              <a:gd name="connsiteY1" fmla="*/ 0 h 2430574"/>
              <a:gd name="connsiteX2" fmla="*/ 2249289 w 2249289"/>
              <a:gd name="connsiteY2" fmla="*/ 2430574 h 2430574"/>
              <a:gd name="connsiteX3" fmla="*/ 0 w 2249289"/>
              <a:gd name="connsiteY3" fmla="*/ 2430574 h 24305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9289" h="2430574">
                <a:moveTo>
                  <a:pt x="0" y="0"/>
                </a:moveTo>
                <a:lnTo>
                  <a:pt x="2249289" y="0"/>
                </a:lnTo>
                <a:lnTo>
                  <a:pt x="2249289" y="2430574"/>
                </a:lnTo>
                <a:lnTo>
                  <a:pt x="0" y="243057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23" name="Picture Placeholder 22"/>
          <p:cNvSpPr>
            <a:spLocks noGrp="1"/>
          </p:cNvSpPr>
          <p:nvPr>
            <p:ph type="pic" sz="quarter" idx="14"/>
          </p:nvPr>
        </p:nvSpPr>
        <p:spPr>
          <a:xfrm>
            <a:off x="3737936" y="899634"/>
            <a:ext cx="2249289" cy="2430574"/>
          </a:xfrm>
          <a:custGeom>
            <a:avLst/>
            <a:gdLst>
              <a:gd name="connsiteX0" fmla="*/ 0 w 2249289"/>
              <a:gd name="connsiteY0" fmla="*/ 0 h 2430574"/>
              <a:gd name="connsiteX1" fmla="*/ 2249289 w 2249289"/>
              <a:gd name="connsiteY1" fmla="*/ 0 h 2430574"/>
              <a:gd name="connsiteX2" fmla="*/ 2249289 w 2249289"/>
              <a:gd name="connsiteY2" fmla="*/ 2430574 h 2430574"/>
              <a:gd name="connsiteX3" fmla="*/ 0 w 2249289"/>
              <a:gd name="connsiteY3" fmla="*/ 2430574 h 24305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9289" h="2430574">
                <a:moveTo>
                  <a:pt x="0" y="0"/>
                </a:moveTo>
                <a:lnTo>
                  <a:pt x="2249289" y="0"/>
                </a:lnTo>
                <a:lnTo>
                  <a:pt x="2249289" y="2430574"/>
                </a:lnTo>
                <a:lnTo>
                  <a:pt x="0" y="243057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24" name="Picture Placeholder 23"/>
          <p:cNvSpPr>
            <a:spLocks noGrp="1"/>
          </p:cNvSpPr>
          <p:nvPr>
            <p:ph type="pic" sz="quarter" idx="15"/>
          </p:nvPr>
        </p:nvSpPr>
        <p:spPr>
          <a:xfrm>
            <a:off x="6204775" y="907328"/>
            <a:ext cx="2249289" cy="2430574"/>
          </a:xfrm>
          <a:custGeom>
            <a:avLst/>
            <a:gdLst>
              <a:gd name="connsiteX0" fmla="*/ 0 w 2249289"/>
              <a:gd name="connsiteY0" fmla="*/ 0 h 2430574"/>
              <a:gd name="connsiteX1" fmla="*/ 2249289 w 2249289"/>
              <a:gd name="connsiteY1" fmla="*/ 0 h 2430574"/>
              <a:gd name="connsiteX2" fmla="*/ 2249289 w 2249289"/>
              <a:gd name="connsiteY2" fmla="*/ 2430574 h 2430574"/>
              <a:gd name="connsiteX3" fmla="*/ 0 w 2249289"/>
              <a:gd name="connsiteY3" fmla="*/ 2430574 h 24305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9289" h="2430574">
                <a:moveTo>
                  <a:pt x="0" y="0"/>
                </a:moveTo>
                <a:lnTo>
                  <a:pt x="2249289" y="0"/>
                </a:lnTo>
                <a:lnTo>
                  <a:pt x="2249289" y="2430574"/>
                </a:lnTo>
                <a:lnTo>
                  <a:pt x="0" y="243057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25" name="Picture Placeholder 24"/>
          <p:cNvSpPr>
            <a:spLocks noGrp="1"/>
          </p:cNvSpPr>
          <p:nvPr>
            <p:ph type="pic" sz="quarter" idx="16"/>
          </p:nvPr>
        </p:nvSpPr>
        <p:spPr>
          <a:xfrm>
            <a:off x="8682745" y="903481"/>
            <a:ext cx="2249289" cy="2430574"/>
          </a:xfrm>
          <a:custGeom>
            <a:avLst/>
            <a:gdLst>
              <a:gd name="connsiteX0" fmla="*/ 0 w 2249289"/>
              <a:gd name="connsiteY0" fmla="*/ 0 h 2430574"/>
              <a:gd name="connsiteX1" fmla="*/ 2249289 w 2249289"/>
              <a:gd name="connsiteY1" fmla="*/ 0 h 2430574"/>
              <a:gd name="connsiteX2" fmla="*/ 2249289 w 2249289"/>
              <a:gd name="connsiteY2" fmla="*/ 2430574 h 2430574"/>
              <a:gd name="connsiteX3" fmla="*/ 0 w 2249289"/>
              <a:gd name="connsiteY3" fmla="*/ 2430574 h 24305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9289" h="2430574">
                <a:moveTo>
                  <a:pt x="0" y="0"/>
                </a:moveTo>
                <a:lnTo>
                  <a:pt x="2249289" y="0"/>
                </a:lnTo>
                <a:lnTo>
                  <a:pt x="2249289" y="2430574"/>
                </a:lnTo>
                <a:lnTo>
                  <a:pt x="0" y="243057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17"/>
          </p:nvPr>
        </p:nvSpPr>
        <p:spPr>
          <a:xfrm>
            <a:off x="1259966" y="3596298"/>
            <a:ext cx="2249289" cy="2430574"/>
          </a:xfrm>
          <a:custGeom>
            <a:avLst/>
            <a:gdLst>
              <a:gd name="connsiteX0" fmla="*/ 0 w 2249289"/>
              <a:gd name="connsiteY0" fmla="*/ 0 h 2430574"/>
              <a:gd name="connsiteX1" fmla="*/ 2249289 w 2249289"/>
              <a:gd name="connsiteY1" fmla="*/ 0 h 2430574"/>
              <a:gd name="connsiteX2" fmla="*/ 2249289 w 2249289"/>
              <a:gd name="connsiteY2" fmla="*/ 2430574 h 2430574"/>
              <a:gd name="connsiteX3" fmla="*/ 0 w 2249289"/>
              <a:gd name="connsiteY3" fmla="*/ 2430574 h 24305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9289" h="2430574">
                <a:moveTo>
                  <a:pt x="0" y="0"/>
                </a:moveTo>
                <a:lnTo>
                  <a:pt x="2249289" y="0"/>
                </a:lnTo>
                <a:lnTo>
                  <a:pt x="2249289" y="2430574"/>
                </a:lnTo>
                <a:lnTo>
                  <a:pt x="0" y="243057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27" name="Picture Placeholder 26"/>
          <p:cNvSpPr>
            <a:spLocks noGrp="1"/>
          </p:cNvSpPr>
          <p:nvPr>
            <p:ph type="pic" sz="quarter" idx="18"/>
          </p:nvPr>
        </p:nvSpPr>
        <p:spPr>
          <a:xfrm>
            <a:off x="3737936" y="3596298"/>
            <a:ext cx="2249289" cy="2430574"/>
          </a:xfrm>
          <a:custGeom>
            <a:avLst/>
            <a:gdLst>
              <a:gd name="connsiteX0" fmla="*/ 0 w 2249289"/>
              <a:gd name="connsiteY0" fmla="*/ 0 h 2430574"/>
              <a:gd name="connsiteX1" fmla="*/ 2249289 w 2249289"/>
              <a:gd name="connsiteY1" fmla="*/ 0 h 2430574"/>
              <a:gd name="connsiteX2" fmla="*/ 2249289 w 2249289"/>
              <a:gd name="connsiteY2" fmla="*/ 2430574 h 2430574"/>
              <a:gd name="connsiteX3" fmla="*/ 0 w 2249289"/>
              <a:gd name="connsiteY3" fmla="*/ 2430574 h 24305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9289" h="2430574">
                <a:moveTo>
                  <a:pt x="0" y="0"/>
                </a:moveTo>
                <a:lnTo>
                  <a:pt x="2249289" y="0"/>
                </a:lnTo>
                <a:lnTo>
                  <a:pt x="2249289" y="2430574"/>
                </a:lnTo>
                <a:lnTo>
                  <a:pt x="0" y="243057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08858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0BC00-0A92-4CAB-BD27-63859EB4A924}" type="datetimeFigureOut">
              <a:rPr lang="en-US" smtClean="0"/>
              <a:t>4/16/2019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A3F525-EB96-4C37-8D21-74EA31DC3903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3"/>
          </p:nvPr>
        </p:nvSpPr>
        <p:spPr>
          <a:xfrm>
            <a:off x="730800" y="2019301"/>
            <a:ext cx="2751784" cy="2266201"/>
          </a:xfrm>
          <a:custGeom>
            <a:avLst/>
            <a:gdLst>
              <a:gd name="connsiteX0" fmla="*/ 1375892 w 2751784"/>
              <a:gd name="connsiteY0" fmla="*/ 0 h 2266201"/>
              <a:gd name="connsiteX1" fmla="*/ 2751784 w 2751784"/>
              <a:gd name="connsiteY1" fmla="*/ 2266201 h 2266201"/>
              <a:gd name="connsiteX2" fmla="*/ 0 w 2751784"/>
              <a:gd name="connsiteY2" fmla="*/ 2266201 h 22662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751784" h="2266201">
                <a:moveTo>
                  <a:pt x="1375892" y="0"/>
                </a:moveTo>
                <a:lnTo>
                  <a:pt x="2751784" y="2266201"/>
                </a:lnTo>
                <a:lnTo>
                  <a:pt x="0" y="226620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4723765" y="1997995"/>
            <a:ext cx="2751784" cy="2266201"/>
          </a:xfrm>
          <a:custGeom>
            <a:avLst/>
            <a:gdLst>
              <a:gd name="connsiteX0" fmla="*/ 1375892 w 2751784"/>
              <a:gd name="connsiteY0" fmla="*/ 0 h 2266201"/>
              <a:gd name="connsiteX1" fmla="*/ 2751784 w 2751784"/>
              <a:gd name="connsiteY1" fmla="*/ 2266201 h 2266201"/>
              <a:gd name="connsiteX2" fmla="*/ 0 w 2751784"/>
              <a:gd name="connsiteY2" fmla="*/ 2266201 h 22662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751784" h="2266201">
                <a:moveTo>
                  <a:pt x="1375892" y="0"/>
                </a:moveTo>
                <a:lnTo>
                  <a:pt x="2751784" y="2266201"/>
                </a:lnTo>
                <a:lnTo>
                  <a:pt x="0" y="226620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5"/>
          </p:nvPr>
        </p:nvSpPr>
        <p:spPr>
          <a:xfrm>
            <a:off x="8716730" y="1976689"/>
            <a:ext cx="2751784" cy="2266201"/>
          </a:xfrm>
          <a:custGeom>
            <a:avLst/>
            <a:gdLst>
              <a:gd name="connsiteX0" fmla="*/ 1375892 w 2751784"/>
              <a:gd name="connsiteY0" fmla="*/ 0 h 2266201"/>
              <a:gd name="connsiteX1" fmla="*/ 2751784 w 2751784"/>
              <a:gd name="connsiteY1" fmla="*/ 2266201 h 2266201"/>
              <a:gd name="connsiteX2" fmla="*/ 0 w 2751784"/>
              <a:gd name="connsiteY2" fmla="*/ 2266201 h 22662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751784" h="2266201">
                <a:moveTo>
                  <a:pt x="1375892" y="0"/>
                </a:moveTo>
                <a:lnTo>
                  <a:pt x="2751784" y="2266201"/>
                </a:lnTo>
                <a:lnTo>
                  <a:pt x="0" y="226620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6383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0BC00-0A92-4CAB-BD27-63859EB4A924}" type="datetimeFigureOut">
              <a:rPr lang="en-US" smtClean="0"/>
              <a:t>4/16/2019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A3F525-EB96-4C37-8D21-74EA31DC3903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3"/>
          </p:nvPr>
        </p:nvSpPr>
        <p:spPr>
          <a:xfrm>
            <a:off x="977107" y="2027159"/>
            <a:ext cx="2259167" cy="2259167"/>
          </a:xfrm>
          <a:custGeom>
            <a:avLst/>
            <a:gdLst>
              <a:gd name="connsiteX0" fmla="*/ 1129584 w 2259167"/>
              <a:gd name="connsiteY0" fmla="*/ 0 h 2259167"/>
              <a:gd name="connsiteX1" fmla="*/ 2259167 w 2259167"/>
              <a:gd name="connsiteY1" fmla="*/ 1129584 h 2259167"/>
              <a:gd name="connsiteX2" fmla="*/ 1129584 w 2259167"/>
              <a:gd name="connsiteY2" fmla="*/ 2259167 h 2259167"/>
              <a:gd name="connsiteX3" fmla="*/ 0 w 2259167"/>
              <a:gd name="connsiteY3" fmla="*/ 1129584 h 22591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59167" h="2259167">
                <a:moveTo>
                  <a:pt x="1129584" y="0"/>
                </a:moveTo>
                <a:lnTo>
                  <a:pt x="2259167" y="1129584"/>
                </a:lnTo>
                <a:lnTo>
                  <a:pt x="1129584" y="2259167"/>
                </a:lnTo>
                <a:lnTo>
                  <a:pt x="0" y="112958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4"/>
          </p:nvPr>
        </p:nvSpPr>
        <p:spPr>
          <a:xfrm>
            <a:off x="4966416" y="2027159"/>
            <a:ext cx="2259167" cy="2259167"/>
          </a:xfrm>
          <a:custGeom>
            <a:avLst/>
            <a:gdLst>
              <a:gd name="connsiteX0" fmla="*/ 1129584 w 2259167"/>
              <a:gd name="connsiteY0" fmla="*/ 0 h 2259167"/>
              <a:gd name="connsiteX1" fmla="*/ 2259167 w 2259167"/>
              <a:gd name="connsiteY1" fmla="*/ 1129584 h 2259167"/>
              <a:gd name="connsiteX2" fmla="*/ 1129584 w 2259167"/>
              <a:gd name="connsiteY2" fmla="*/ 2259167 h 2259167"/>
              <a:gd name="connsiteX3" fmla="*/ 0 w 2259167"/>
              <a:gd name="connsiteY3" fmla="*/ 1129584 h 22591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59167" h="2259167">
                <a:moveTo>
                  <a:pt x="1129584" y="0"/>
                </a:moveTo>
                <a:lnTo>
                  <a:pt x="2259167" y="1129584"/>
                </a:lnTo>
                <a:lnTo>
                  <a:pt x="1129584" y="2259167"/>
                </a:lnTo>
                <a:lnTo>
                  <a:pt x="0" y="112958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15"/>
          </p:nvPr>
        </p:nvSpPr>
        <p:spPr>
          <a:xfrm>
            <a:off x="8970081" y="2027159"/>
            <a:ext cx="2259167" cy="2259167"/>
          </a:xfrm>
          <a:custGeom>
            <a:avLst/>
            <a:gdLst>
              <a:gd name="connsiteX0" fmla="*/ 1129584 w 2259167"/>
              <a:gd name="connsiteY0" fmla="*/ 0 h 2259167"/>
              <a:gd name="connsiteX1" fmla="*/ 2259167 w 2259167"/>
              <a:gd name="connsiteY1" fmla="*/ 1129584 h 2259167"/>
              <a:gd name="connsiteX2" fmla="*/ 1129584 w 2259167"/>
              <a:gd name="connsiteY2" fmla="*/ 2259167 h 2259167"/>
              <a:gd name="connsiteX3" fmla="*/ 0 w 2259167"/>
              <a:gd name="connsiteY3" fmla="*/ 1129584 h 22591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59167" h="2259167">
                <a:moveTo>
                  <a:pt x="1129584" y="0"/>
                </a:moveTo>
                <a:lnTo>
                  <a:pt x="2259167" y="1129584"/>
                </a:lnTo>
                <a:lnTo>
                  <a:pt x="1129584" y="2259167"/>
                </a:lnTo>
                <a:lnTo>
                  <a:pt x="0" y="112958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15842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0BC00-0A92-4CAB-BD27-63859EB4A924}" type="datetimeFigureOut">
              <a:rPr lang="en-US" smtClean="0"/>
              <a:t>4/16/2019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A3F525-EB96-4C37-8D21-74EA31DC3903}" type="slidenum">
              <a:rPr lang="en-US" smtClean="0"/>
              <a:t>‹#›</a:t>
            </a:fld>
            <a:endParaRPr lang="en-US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940668" y="2007939"/>
            <a:ext cx="2281855" cy="2281855"/>
          </a:xfrm>
          <a:custGeom>
            <a:avLst/>
            <a:gdLst>
              <a:gd name="connsiteX0" fmla="*/ 1140928 w 2281855"/>
              <a:gd name="connsiteY0" fmla="*/ 0 h 2281855"/>
              <a:gd name="connsiteX1" fmla="*/ 1711391 w 2281855"/>
              <a:gd name="connsiteY1" fmla="*/ 152827 h 2281855"/>
              <a:gd name="connsiteX2" fmla="*/ 2129029 w 2281855"/>
              <a:gd name="connsiteY2" fmla="*/ 570464 h 2281855"/>
              <a:gd name="connsiteX3" fmla="*/ 2281855 w 2281855"/>
              <a:gd name="connsiteY3" fmla="*/ 1140928 h 2281855"/>
              <a:gd name="connsiteX4" fmla="*/ 2129029 w 2281855"/>
              <a:gd name="connsiteY4" fmla="*/ 1711391 h 2281855"/>
              <a:gd name="connsiteX5" fmla="*/ 1711391 w 2281855"/>
              <a:gd name="connsiteY5" fmla="*/ 2129029 h 2281855"/>
              <a:gd name="connsiteX6" fmla="*/ 1140928 w 2281855"/>
              <a:gd name="connsiteY6" fmla="*/ 2281855 h 2281855"/>
              <a:gd name="connsiteX7" fmla="*/ 570464 w 2281855"/>
              <a:gd name="connsiteY7" fmla="*/ 2129029 h 2281855"/>
              <a:gd name="connsiteX8" fmla="*/ 152826 w 2281855"/>
              <a:gd name="connsiteY8" fmla="*/ 1711391 h 2281855"/>
              <a:gd name="connsiteX9" fmla="*/ 0 w 2281855"/>
              <a:gd name="connsiteY9" fmla="*/ 1140928 h 2281855"/>
              <a:gd name="connsiteX10" fmla="*/ 152826 w 2281855"/>
              <a:gd name="connsiteY10" fmla="*/ 570464 h 2281855"/>
              <a:gd name="connsiteX11" fmla="*/ 570464 w 2281855"/>
              <a:gd name="connsiteY11" fmla="*/ 152827 h 22818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281855" h="2281855">
                <a:moveTo>
                  <a:pt x="1140928" y="0"/>
                </a:moveTo>
                <a:lnTo>
                  <a:pt x="1711391" y="152827"/>
                </a:lnTo>
                <a:lnTo>
                  <a:pt x="2129029" y="570464"/>
                </a:lnTo>
                <a:lnTo>
                  <a:pt x="2281855" y="1140928"/>
                </a:lnTo>
                <a:lnTo>
                  <a:pt x="2129029" y="1711391"/>
                </a:lnTo>
                <a:lnTo>
                  <a:pt x="1711391" y="2129029"/>
                </a:lnTo>
                <a:lnTo>
                  <a:pt x="1140928" y="2281855"/>
                </a:lnTo>
                <a:lnTo>
                  <a:pt x="570464" y="2129029"/>
                </a:lnTo>
                <a:lnTo>
                  <a:pt x="152826" y="1711391"/>
                </a:lnTo>
                <a:lnTo>
                  <a:pt x="0" y="1140928"/>
                </a:lnTo>
                <a:lnTo>
                  <a:pt x="152826" y="570464"/>
                </a:lnTo>
                <a:lnTo>
                  <a:pt x="570464" y="15282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6" name="Picture Placeholder 15"/>
          <p:cNvSpPr>
            <a:spLocks noGrp="1"/>
          </p:cNvSpPr>
          <p:nvPr>
            <p:ph type="pic" sz="quarter" idx="14"/>
          </p:nvPr>
        </p:nvSpPr>
        <p:spPr>
          <a:xfrm>
            <a:off x="4955072" y="2007939"/>
            <a:ext cx="2281855" cy="2281855"/>
          </a:xfrm>
          <a:custGeom>
            <a:avLst/>
            <a:gdLst>
              <a:gd name="connsiteX0" fmla="*/ 1140928 w 2281855"/>
              <a:gd name="connsiteY0" fmla="*/ 0 h 2281855"/>
              <a:gd name="connsiteX1" fmla="*/ 1711391 w 2281855"/>
              <a:gd name="connsiteY1" fmla="*/ 152827 h 2281855"/>
              <a:gd name="connsiteX2" fmla="*/ 2129029 w 2281855"/>
              <a:gd name="connsiteY2" fmla="*/ 570464 h 2281855"/>
              <a:gd name="connsiteX3" fmla="*/ 2281855 w 2281855"/>
              <a:gd name="connsiteY3" fmla="*/ 1140928 h 2281855"/>
              <a:gd name="connsiteX4" fmla="*/ 2129029 w 2281855"/>
              <a:gd name="connsiteY4" fmla="*/ 1711391 h 2281855"/>
              <a:gd name="connsiteX5" fmla="*/ 1711391 w 2281855"/>
              <a:gd name="connsiteY5" fmla="*/ 2129029 h 2281855"/>
              <a:gd name="connsiteX6" fmla="*/ 1140928 w 2281855"/>
              <a:gd name="connsiteY6" fmla="*/ 2281855 h 2281855"/>
              <a:gd name="connsiteX7" fmla="*/ 570464 w 2281855"/>
              <a:gd name="connsiteY7" fmla="*/ 2129029 h 2281855"/>
              <a:gd name="connsiteX8" fmla="*/ 152827 w 2281855"/>
              <a:gd name="connsiteY8" fmla="*/ 1711391 h 2281855"/>
              <a:gd name="connsiteX9" fmla="*/ 0 w 2281855"/>
              <a:gd name="connsiteY9" fmla="*/ 1140928 h 2281855"/>
              <a:gd name="connsiteX10" fmla="*/ 152827 w 2281855"/>
              <a:gd name="connsiteY10" fmla="*/ 570464 h 2281855"/>
              <a:gd name="connsiteX11" fmla="*/ 570464 w 2281855"/>
              <a:gd name="connsiteY11" fmla="*/ 152827 h 22818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281855" h="2281855">
                <a:moveTo>
                  <a:pt x="1140928" y="0"/>
                </a:moveTo>
                <a:lnTo>
                  <a:pt x="1711391" y="152827"/>
                </a:lnTo>
                <a:lnTo>
                  <a:pt x="2129029" y="570464"/>
                </a:lnTo>
                <a:lnTo>
                  <a:pt x="2281855" y="1140928"/>
                </a:lnTo>
                <a:lnTo>
                  <a:pt x="2129029" y="1711391"/>
                </a:lnTo>
                <a:lnTo>
                  <a:pt x="1711391" y="2129029"/>
                </a:lnTo>
                <a:lnTo>
                  <a:pt x="1140928" y="2281855"/>
                </a:lnTo>
                <a:lnTo>
                  <a:pt x="570464" y="2129029"/>
                </a:lnTo>
                <a:lnTo>
                  <a:pt x="152827" y="1711391"/>
                </a:lnTo>
                <a:lnTo>
                  <a:pt x="0" y="1140928"/>
                </a:lnTo>
                <a:lnTo>
                  <a:pt x="152827" y="570464"/>
                </a:lnTo>
                <a:lnTo>
                  <a:pt x="570464" y="15282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23" name="Picture Placeholder 22"/>
          <p:cNvSpPr>
            <a:spLocks noGrp="1"/>
          </p:cNvSpPr>
          <p:nvPr>
            <p:ph type="pic" sz="quarter" idx="15"/>
          </p:nvPr>
        </p:nvSpPr>
        <p:spPr>
          <a:xfrm>
            <a:off x="8969476" y="2007939"/>
            <a:ext cx="2281855" cy="2281855"/>
          </a:xfrm>
          <a:custGeom>
            <a:avLst/>
            <a:gdLst>
              <a:gd name="connsiteX0" fmla="*/ 1140927 w 2281855"/>
              <a:gd name="connsiteY0" fmla="*/ 0 h 2281855"/>
              <a:gd name="connsiteX1" fmla="*/ 1711391 w 2281855"/>
              <a:gd name="connsiteY1" fmla="*/ 152827 h 2281855"/>
              <a:gd name="connsiteX2" fmla="*/ 2129029 w 2281855"/>
              <a:gd name="connsiteY2" fmla="*/ 570464 h 2281855"/>
              <a:gd name="connsiteX3" fmla="*/ 2281855 w 2281855"/>
              <a:gd name="connsiteY3" fmla="*/ 1140928 h 2281855"/>
              <a:gd name="connsiteX4" fmla="*/ 2129029 w 2281855"/>
              <a:gd name="connsiteY4" fmla="*/ 1711391 h 2281855"/>
              <a:gd name="connsiteX5" fmla="*/ 1711391 w 2281855"/>
              <a:gd name="connsiteY5" fmla="*/ 2129029 h 2281855"/>
              <a:gd name="connsiteX6" fmla="*/ 1140927 w 2281855"/>
              <a:gd name="connsiteY6" fmla="*/ 2281855 h 2281855"/>
              <a:gd name="connsiteX7" fmla="*/ 570464 w 2281855"/>
              <a:gd name="connsiteY7" fmla="*/ 2129029 h 2281855"/>
              <a:gd name="connsiteX8" fmla="*/ 152826 w 2281855"/>
              <a:gd name="connsiteY8" fmla="*/ 1711391 h 2281855"/>
              <a:gd name="connsiteX9" fmla="*/ 0 w 2281855"/>
              <a:gd name="connsiteY9" fmla="*/ 1140928 h 2281855"/>
              <a:gd name="connsiteX10" fmla="*/ 152826 w 2281855"/>
              <a:gd name="connsiteY10" fmla="*/ 570464 h 2281855"/>
              <a:gd name="connsiteX11" fmla="*/ 570464 w 2281855"/>
              <a:gd name="connsiteY11" fmla="*/ 152827 h 22818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281855" h="2281855">
                <a:moveTo>
                  <a:pt x="1140927" y="0"/>
                </a:moveTo>
                <a:lnTo>
                  <a:pt x="1711391" y="152827"/>
                </a:lnTo>
                <a:lnTo>
                  <a:pt x="2129029" y="570464"/>
                </a:lnTo>
                <a:lnTo>
                  <a:pt x="2281855" y="1140928"/>
                </a:lnTo>
                <a:lnTo>
                  <a:pt x="2129029" y="1711391"/>
                </a:lnTo>
                <a:lnTo>
                  <a:pt x="1711391" y="2129029"/>
                </a:lnTo>
                <a:lnTo>
                  <a:pt x="1140927" y="2281855"/>
                </a:lnTo>
                <a:lnTo>
                  <a:pt x="570464" y="2129029"/>
                </a:lnTo>
                <a:lnTo>
                  <a:pt x="152826" y="1711391"/>
                </a:lnTo>
                <a:lnTo>
                  <a:pt x="0" y="1140928"/>
                </a:lnTo>
                <a:lnTo>
                  <a:pt x="152826" y="570464"/>
                </a:lnTo>
                <a:lnTo>
                  <a:pt x="570464" y="15282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323255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0BC00-0A92-4CAB-BD27-63859EB4A924}" type="datetimeFigureOut">
              <a:rPr lang="en-US" smtClean="0"/>
              <a:t>4/16/2019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A3F525-EB96-4C37-8D21-74EA31DC3903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3"/>
          </p:nvPr>
        </p:nvSpPr>
        <p:spPr>
          <a:xfrm>
            <a:off x="6216443" y="1"/>
            <a:ext cx="5972693" cy="1426127"/>
          </a:xfrm>
          <a:custGeom>
            <a:avLst/>
            <a:gdLst>
              <a:gd name="connsiteX0" fmla="*/ 0 w 5972693"/>
              <a:gd name="connsiteY0" fmla="*/ 0 h 1426127"/>
              <a:gd name="connsiteX1" fmla="*/ 5972693 w 5972693"/>
              <a:gd name="connsiteY1" fmla="*/ 0 h 1426127"/>
              <a:gd name="connsiteX2" fmla="*/ 5972693 w 5972693"/>
              <a:gd name="connsiteY2" fmla="*/ 1426127 h 1426127"/>
              <a:gd name="connsiteX3" fmla="*/ 0 w 5972693"/>
              <a:gd name="connsiteY3" fmla="*/ 1426127 h 14261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2693" h="1426127">
                <a:moveTo>
                  <a:pt x="0" y="0"/>
                </a:moveTo>
                <a:lnTo>
                  <a:pt x="5972693" y="0"/>
                </a:lnTo>
                <a:lnTo>
                  <a:pt x="5972693" y="1426127"/>
                </a:lnTo>
                <a:lnTo>
                  <a:pt x="0" y="142612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4"/>
          </p:nvPr>
        </p:nvSpPr>
        <p:spPr>
          <a:xfrm>
            <a:off x="6232481" y="1533907"/>
            <a:ext cx="1592044" cy="3188567"/>
          </a:xfrm>
          <a:custGeom>
            <a:avLst/>
            <a:gdLst>
              <a:gd name="connsiteX0" fmla="*/ 0 w 1592044"/>
              <a:gd name="connsiteY0" fmla="*/ 0 h 3188567"/>
              <a:gd name="connsiteX1" fmla="*/ 1592044 w 1592044"/>
              <a:gd name="connsiteY1" fmla="*/ 0 h 3188567"/>
              <a:gd name="connsiteX2" fmla="*/ 1592044 w 1592044"/>
              <a:gd name="connsiteY2" fmla="*/ 3188567 h 3188567"/>
              <a:gd name="connsiteX3" fmla="*/ 0 w 1592044"/>
              <a:gd name="connsiteY3" fmla="*/ 3188567 h 31885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92044" h="3188567">
                <a:moveTo>
                  <a:pt x="0" y="0"/>
                </a:moveTo>
                <a:lnTo>
                  <a:pt x="1592044" y="0"/>
                </a:lnTo>
                <a:lnTo>
                  <a:pt x="1592044" y="3188567"/>
                </a:lnTo>
                <a:lnTo>
                  <a:pt x="0" y="318856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15"/>
          </p:nvPr>
        </p:nvSpPr>
        <p:spPr>
          <a:xfrm>
            <a:off x="7935876" y="1533909"/>
            <a:ext cx="2425784" cy="2121430"/>
          </a:xfrm>
          <a:custGeom>
            <a:avLst/>
            <a:gdLst>
              <a:gd name="connsiteX0" fmla="*/ 0 w 2425784"/>
              <a:gd name="connsiteY0" fmla="*/ 0 h 2121430"/>
              <a:gd name="connsiteX1" fmla="*/ 2425784 w 2425784"/>
              <a:gd name="connsiteY1" fmla="*/ 0 h 2121430"/>
              <a:gd name="connsiteX2" fmla="*/ 2425784 w 2425784"/>
              <a:gd name="connsiteY2" fmla="*/ 2121430 h 2121430"/>
              <a:gd name="connsiteX3" fmla="*/ 0 w 2425784"/>
              <a:gd name="connsiteY3" fmla="*/ 2121430 h 21214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25784" h="2121430">
                <a:moveTo>
                  <a:pt x="0" y="0"/>
                </a:moveTo>
                <a:lnTo>
                  <a:pt x="2425784" y="0"/>
                </a:lnTo>
                <a:lnTo>
                  <a:pt x="2425784" y="2121430"/>
                </a:lnTo>
                <a:lnTo>
                  <a:pt x="0" y="212143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23" name="Picture Placeholder 22"/>
          <p:cNvSpPr>
            <a:spLocks noGrp="1"/>
          </p:cNvSpPr>
          <p:nvPr>
            <p:ph type="pic" sz="quarter" idx="16"/>
          </p:nvPr>
        </p:nvSpPr>
        <p:spPr>
          <a:xfrm>
            <a:off x="10473012" y="1533907"/>
            <a:ext cx="1716124" cy="3118221"/>
          </a:xfrm>
          <a:custGeom>
            <a:avLst/>
            <a:gdLst>
              <a:gd name="connsiteX0" fmla="*/ 0 w 1716124"/>
              <a:gd name="connsiteY0" fmla="*/ 0 h 3118221"/>
              <a:gd name="connsiteX1" fmla="*/ 1716124 w 1716124"/>
              <a:gd name="connsiteY1" fmla="*/ 0 h 3118221"/>
              <a:gd name="connsiteX2" fmla="*/ 1716124 w 1716124"/>
              <a:gd name="connsiteY2" fmla="*/ 3118221 h 3118221"/>
              <a:gd name="connsiteX3" fmla="*/ 0 w 1716124"/>
              <a:gd name="connsiteY3" fmla="*/ 3118221 h 31182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16124" h="3118221">
                <a:moveTo>
                  <a:pt x="0" y="0"/>
                </a:moveTo>
                <a:lnTo>
                  <a:pt x="1716124" y="0"/>
                </a:lnTo>
                <a:lnTo>
                  <a:pt x="1716124" y="3118221"/>
                </a:lnTo>
                <a:lnTo>
                  <a:pt x="0" y="311822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21" name="Picture Placeholder 20"/>
          <p:cNvSpPr>
            <a:spLocks noGrp="1"/>
          </p:cNvSpPr>
          <p:nvPr>
            <p:ph type="pic" sz="quarter" idx="17"/>
          </p:nvPr>
        </p:nvSpPr>
        <p:spPr>
          <a:xfrm>
            <a:off x="7935876" y="3763120"/>
            <a:ext cx="2425785" cy="3094883"/>
          </a:xfrm>
          <a:custGeom>
            <a:avLst/>
            <a:gdLst>
              <a:gd name="connsiteX0" fmla="*/ 0 w 2425785"/>
              <a:gd name="connsiteY0" fmla="*/ 0 h 3094883"/>
              <a:gd name="connsiteX1" fmla="*/ 2425785 w 2425785"/>
              <a:gd name="connsiteY1" fmla="*/ 0 h 3094883"/>
              <a:gd name="connsiteX2" fmla="*/ 2425785 w 2425785"/>
              <a:gd name="connsiteY2" fmla="*/ 3094883 h 3094883"/>
              <a:gd name="connsiteX3" fmla="*/ 0 w 2425785"/>
              <a:gd name="connsiteY3" fmla="*/ 3094883 h 30948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25785" h="3094883">
                <a:moveTo>
                  <a:pt x="0" y="0"/>
                </a:moveTo>
                <a:lnTo>
                  <a:pt x="2425785" y="0"/>
                </a:lnTo>
                <a:lnTo>
                  <a:pt x="2425785" y="3094883"/>
                </a:lnTo>
                <a:lnTo>
                  <a:pt x="0" y="309488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24" name="Picture Placeholder 23"/>
          <p:cNvSpPr>
            <a:spLocks noGrp="1"/>
          </p:cNvSpPr>
          <p:nvPr>
            <p:ph type="pic" sz="quarter" idx="18"/>
          </p:nvPr>
        </p:nvSpPr>
        <p:spPr>
          <a:xfrm>
            <a:off x="10475876" y="4759912"/>
            <a:ext cx="1716124" cy="1592767"/>
          </a:xfrm>
          <a:custGeom>
            <a:avLst/>
            <a:gdLst>
              <a:gd name="connsiteX0" fmla="*/ 0 w 1716124"/>
              <a:gd name="connsiteY0" fmla="*/ 0 h 1592767"/>
              <a:gd name="connsiteX1" fmla="*/ 1716124 w 1716124"/>
              <a:gd name="connsiteY1" fmla="*/ 0 h 1592767"/>
              <a:gd name="connsiteX2" fmla="*/ 1716124 w 1716124"/>
              <a:gd name="connsiteY2" fmla="*/ 1592767 h 1592767"/>
              <a:gd name="connsiteX3" fmla="*/ 0 w 1716124"/>
              <a:gd name="connsiteY3" fmla="*/ 1592767 h 1592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16124" h="1592767">
                <a:moveTo>
                  <a:pt x="0" y="0"/>
                </a:moveTo>
                <a:lnTo>
                  <a:pt x="1716124" y="0"/>
                </a:lnTo>
                <a:lnTo>
                  <a:pt x="1716124" y="1592767"/>
                </a:lnTo>
                <a:lnTo>
                  <a:pt x="0" y="159276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164792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-2253" y="-9961"/>
            <a:ext cx="7367409" cy="6877900"/>
          </a:xfrm>
          <a:custGeom>
            <a:avLst/>
            <a:gdLst>
              <a:gd name="connsiteX0" fmla="*/ 0 w 7367409"/>
              <a:gd name="connsiteY0" fmla="*/ 0 h 6877900"/>
              <a:gd name="connsiteX1" fmla="*/ 7367409 w 7367409"/>
              <a:gd name="connsiteY1" fmla="*/ 9961 h 6877900"/>
              <a:gd name="connsiteX2" fmla="*/ 4871015 w 7367409"/>
              <a:gd name="connsiteY2" fmla="*/ 6877900 h 6877900"/>
              <a:gd name="connsiteX3" fmla="*/ 2311 w 7367409"/>
              <a:gd name="connsiteY3" fmla="*/ 6867961 h 6877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67409" h="6877900">
                <a:moveTo>
                  <a:pt x="0" y="0"/>
                </a:moveTo>
                <a:lnTo>
                  <a:pt x="7367409" y="9961"/>
                </a:lnTo>
                <a:lnTo>
                  <a:pt x="4871015" y="6877900"/>
                </a:lnTo>
                <a:lnTo>
                  <a:pt x="2311" y="686796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0BC00-0A92-4CAB-BD27-63859EB4A924}" type="datetimeFigureOut">
              <a:rPr lang="en-US" smtClean="0"/>
              <a:t>4/16/2019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A3F525-EB96-4C37-8D21-74EA31DC39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490644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17"/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8162597" cy="6858000"/>
          </a:xfrm>
          <a:custGeom>
            <a:avLst/>
            <a:gdLst>
              <a:gd name="connsiteX0" fmla="*/ 0 w 8162597"/>
              <a:gd name="connsiteY0" fmla="*/ 0 h 6858000"/>
              <a:gd name="connsiteX1" fmla="*/ 2333297 w 8162597"/>
              <a:gd name="connsiteY1" fmla="*/ 0 h 6858000"/>
              <a:gd name="connsiteX2" fmla="*/ 8162597 w 8162597"/>
              <a:gd name="connsiteY2" fmla="*/ 6858000 h 6858000"/>
              <a:gd name="connsiteX3" fmla="*/ 0 w 8162597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162597" h="6858000">
                <a:moveTo>
                  <a:pt x="0" y="0"/>
                </a:moveTo>
                <a:lnTo>
                  <a:pt x="2333297" y="0"/>
                </a:lnTo>
                <a:lnTo>
                  <a:pt x="816259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4"/>
          </p:nvPr>
        </p:nvSpPr>
        <p:spPr>
          <a:xfrm>
            <a:off x="4055680" y="0"/>
            <a:ext cx="8136321" cy="6858000"/>
          </a:xfrm>
          <a:custGeom>
            <a:avLst/>
            <a:gdLst>
              <a:gd name="connsiteX0" fmla="*/ 0 w 8136321"/>
              <a:gd name="connsiteY0" fmla="*/ 0 h 6858000"/>
              <a:gd name="connsiteX1" fmla="*/ 8136321 w 8136321"/>
              <a:gd name="connsiteY1" fmla="*/ 0 h 6858000"/>
              <a:gd name="connsiteX2" fmla="*/ 8136321 w 8136321"/>
              <a:gd name="connsiteY2" fmla="*/ 6858000 h 6858000"/>
              <a:gd name="connsiteX3" fmla="*/ 5829300 w 813632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136321" h="6858000">
                <a:moveTo>
                  <a:pt x="0" y="0"/>
                </a:moveTo>
                <a:lnTo>
                  <a:pt x="8136321" y="0"/>
                </a:lnTo>
                <a:lnTo>
                  <a:pt x="8136321" y="6858000"/>
                </a:lnTo>
                <a:lnTo>
                  <a:pt x="582930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0BC00-0A92-4CAB-BD27-63859EB4A924}" type="datetimeFigureOut">
              <a:rPr lang="en-US" smtClean="0"/>
              <a:t>4/16/2019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A3F525-EB96-4C37-8D21-74EA31DC39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81179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0BC00-0A92-4CAB-BD27-63859EB4A924}" type="datetimeFigureOut">
              <a:rPr lang="en-US" smtClean="0"/>
              <a:t>4/16/2019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A3F525-EB96-4C37-8D21-74EA31DC3903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1" y="1"/>
            <a:ext cx="6101297" cy="3441779"/>
          </a:xfrm>
          <a:custGeom>
            <a:avLst/>
            <a:gdLst>
              <a:gd name="connsiteX0" fmla="*/ 0 w 6101297"/>
              <a:gd name="connsiteY0" fmla="*/ 0 h 3441779"/>
              <a:gd name="connsiteX1" fmla="*/ 6101297 w 6101297"/>
              <a:gd name="connsiteY1" fmla="*/ 0 h 3441779"/>
              <a:gd name="connsiteX2" fmla="*/ 6101297 w 6101297"/>
              <a:gd name="connsiteY2" fmla="*/ 3441779 h 3441779"/>
              <a:gd name="connsiteX3" fmla="*/ 0 w 6101297"/>
              <a:gd name="connsiteY3" fmla="*/ 3441779 h 3441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101297" h="3441779">
                <a:moveTo>
                  <a:pt x="0" y="0"/>
                </a:moveTo>
                <a:lnTo>
                  <a:pt x="6101297" y="0"/>
                </a:lnTo>
                <a:lnTo>
                  <a:pt x="6101297" y="3441779"/>
                </a:lnTo>
                <a:lnTo>
                  <a:pt x="0" y="344177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6096001" y="3429001"/>
            <a:ext cx="6101297" cy="3441779"/>
          </a:xfrm>
          <a:custGeom>
            <a:avLst/>
            <a:gdLst>
              <a:gd name="connsiteX0" fmla="*/ 0 w 6101297"/>
              <a:gd name="connsiteY0" fmla="*/ 0 h 3441779"/>
              <a:gd name="connsiteX1" fmla="*/ 6101297 w 6101297"/>
              <a:gd name="connsiteY1" fmla="*/ 0 h 3441779"/>
              <a:gd name="connsiteX2" fmla="*/ 6101297 w 6101297"/>
              <a:gd name="connsiteY2" fmla="*/ 3441779 h 3441779"/>
              <a:gd name="connsiteX3" fmla="*/ 0 w 6101297"/>
              <a:gd name="connsiteY3" fmla="*/ 3441779 h 3441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101297" h="3441779">
                <a:moveTo>
                  <a:pt x="0" y="0"/>
                </a:moveTo>
                <a:lnTo>
                  <a:pt x="6101297" y="0"/>
                </a:lnTo>
                <a:lnTo>
                  <a:pt x="6101297" y="3441779"/>
                </a:lnTo>
                <a:lnTo>
                  <a:pt x="0" y="344177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69368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0BC00-0A92-4CAB-BD27-63859EB4A924}" type="datetimeFigureOut">
              <a:rPr lang="en-US" smtClean="0"/>
              <a:t>4/16/2019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A3F525-EB96-4C37-8D21-74EA31DC39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228659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0BC00-0A92-4CAB-BD27-63859EB4A924}" type="datetimeFigureOut">
              <a:rPr lang="en-US" smtClean="0"/>
              <a:t>4/16/2019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A3F525-EB96-4C37-8D21-74EA31DC3903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1" y="1"/>
            <a:ext cx="6101297" cy="3441779"/>
          </a:xfrm>
          <a:custGeom>
            <a:avLst/>
            <a:gdLst>
              <a:gd name="connsiteX0" fmla="*/ 0 w 6101297"/>
              <a:gd name="connsiteY0" fmla="*/ 0 h 3441779"/>
              <a:gd name="connsiteX1" fmla="*/ 6101297 w 6101297"/>
              <a:gd name="connsiteY1" fmla="*/ 0 h 3441779"/>
              <a:gd name="connsiteX2" fmla="*/ 6101297 w 6101297"/>
              <a:gd name="connsiteY2" fmla="*/ 3441779 h 3441779"/>
              <a:gd name="connsiteX3" fmla="*/ 0 w 6101297"/>
              <a:gd name="connsiteY3" fmla="*/ 3441779 h 3441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101297" h="3441779">
                <a:moveTo>
                  <a:pt x="0" y="0"/>
                </a:moveTo>
                <a:lnTo>
                  <a:pt x="6101297" y="0"/>
                </a:lnTo>
                <a:lnTo>
                  <a:pt x="6101297" y="3441779"/>
                </a:lnTo>
                <a:lnTo>
                  <a:pt x="0" y="344177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6096001" y="1"/>
            <a:ext cx="6101297" cy="3441779"/>
          </a:xfrm>
          <a:custGeom>
            <a:avLst/>
            <a:gdLst>
              <a:gd name="connsiteX0" fmla="*/ 0 w 6101297"/>
              <a:gd name="connsiteY0" fmla="*/ 0 h 3441779"/>
              <a:gd name="connsiteX1" fmla="*/ 6101297 w 6101297"/>
              <a:gd name="connsiteY1" fmla="*/ 0 h 3441779"/>
              <a:gd name="connsiteX2" fmla="*/ 6101297 w 6101297"/>
              <a:gd name="connsiteY2" fmla="*/ 3441779 h 3441779"/>
              <a:gd name="connsiteX3" fmla="*/ 0 w 6101297"/>
              <a:gd name="connsiteY3" fmla="*/ 3441779 h 3441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101297" h="3441779">
                <a:moveTo>
                  <a:pt x="0" y="0"/>
                </a:moveTo>
                <a:lnTo>
                  <a:pt x="6101297" y="0"/>
                </a:lnTo>
                <a:lnTo>
                  <a:pt x="6101297" y="3441779"/>
                </a:lnTo>
                <a:lnTo>
                  <a:pt x="0" y="344177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711746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4"/>
          </p:nvPr>
        </p:nvSpPr>
        <p:spPr>
          <a:xfrm>
            <a:off x="4255913" y="1842716"/>
            <a:ext cx="3680178" cy="3172568"/>
          </a:xfrm>
          <a:custGeom>
            <a:avLst/>
            <a:gdLst>
              <a:gd name="connsiteX0" fmla="*/ 0 w 3680178"/>
              <a:gd name="connsiteY0" fmla="*/ 0 h 3172568"/>
              <a:gd name="connsiteX1" fmla="*/ 3680178 w 3680178"/>
              <a:gd name="connsiteY1" fmla="*/ 0 h 3172568"/>
              <a:gd name="connsiteX2" fmla="*/ 1840089 w 3680178"/>
              <a:gd name="connsiteY2" fmla="*/ 3172568 h 3172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680178" h="3172568">
                <a:moveTo>
                  <a:pt x="0" y="0"/>
                </a:moveTo>
                <a:lnTo>
                  <a:pt x="3680178" y="0"/>
                </a:lnTo>
                <a:lnTo>
                  <a:pt x="1840089" y="317256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0BC00-0A92-4CAB-BD27-63859EB4A924}" type="datetimeFigureOut">
              <a:rPr lang="en-US" smtClean="0"/>
              <a:t>4/16/2019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A3F525-EB96-4C37-8D21-74EA31DC39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97056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0BC00-0A92-4CAB-BD27-63859EB4A924}" type="datetimeFigureOut">
              <a:rPr lang="en-US" smtClean="0"/>
              <a:t>4/16/2019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A3F525-EB96-4C37-8D21-74EA31DC3903}" type="slidenum">
              <a:rPr lang="en-US" smtClean="0"/>
              <a:t>‹#›</a:t>
            </a:fld>
            <a:endParaRPr lang="en-US"/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13"/>
          </p:nvPr>
        </p:nvSpPr>
        <p:spPr>
          <a:xfrm>
            <a:off x="611442" y="673243"/>
            <a:ext cx="2625631" cy="2686540"/>
          </a:xfrm>
          <a:custGeom>
            <a:avLst/>
            <a:gdLst>
              <a:gd name="connsiteX0" fmla="*/ 0 w 2625631"/>
              <a:gd name="connsiteY0" fmla="*/ 0 h 2686540"/>
              <a:gd name="connsiteX1" fmla="*/ 2625631 w 2625631"/>
              <a:gd name="connsiteY1" fmla="*/ 0 h 2686540"/>
              <a:gd name="connsiteX2" fmla="*/ 2625631 w 2625631"/>
              <a:gd name="connsiteY2" fmla="*/ 2686540 h 2686540"/>
              <a:gd name="connsiteX3" fmla="*/ 0 w 2625631"/>
              <a:gd name="connsiteY3" fmla="*/ 2686540 h 2686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25631" h="2686540">
                <a:moveTo>
                  <a:pt x="0" y="0"/>
                </a:moveTo>
                <a:lnTo>
                  <a:pt x="2625631" y="0"/>
                </a:lnTo>
                <a:lnTo>
                  <a:pt x="2625631" y="2686540"/>
                </a:lnTo>
                <a:lnTo>
                  <a:pt x="0" y="268654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4"/>
          </p:nvPr>
        </p:nvSpPr>
        <p:spPr>
          <a:xfrm>
            <a:off x="3393218" y="673242"/>
            <a:ext cx="2625631" cy="2686540"/>
          </a:xfrm>
          <a:custGeom>
            <a:avLst/>
            <a:gdLst>
              <a:gd name="connsiteX0" fmla="*/ 0 w 2625631"/>
              <a:gd name="connsiteY0" fmla="*/ 0 h 2686540"/>
              <a:gd name="connsiteX1" fmla="*/ 2625631 w 2625631"/>
              <a:gd name="connsiteY1" fmla="*/ 0 h 2686540"/>
              <a:gd name="connsiteX2" fmla="*/ 2625631 w 2625631"/>
              <a:gd name="connsiteY2" fmla="*/ 2686540 h 2686540"/>
              <a:gd name="connsiteX3" fmla="*/ 0 w 2625631"/>
              <a:gd name="connsiteY3" fmla="*/ 2686540 h 2686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25631" h="2686540">
                <a:moveTo>
                  <a:pt x="0" y="0"/>
                </a:moveTo>
                <a:lnTo>
                  <a:pt x="2625631" y="0"/>
                </a:lnTo>
                <a:lnTo>
                  <a:pt x="2625631" y="2686540"/>
                </a:lnTo>
                <a:lnTo>
                  <a:pt x="0" y="268654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21" name="Picture Placeholder 20"/>
          <p:cNvSpPr>
            <a:spLocks noGrp="1"/>
          </p:cNvSpPr>
          <p:nvPr>
            <p:ph type="pic" sz="quarter" idx="15"/>
          </p:nvPr>
        </p:nvSpPr>
        <p:spPr>
          <a:xfrm>
            <a:off x="6174996" y="673241"/>
            <a:ext cx="2625631" cy="5546688"/>
          </a:xfrm>
          <a:custGeom>
            <a:avLst/>
            <a:gdLst>
              <a:gd name="connsiteX0" fmla="*/ 0 w 2625631"/>
              <a:gd name="connsiteY0" fmla="*/ 0 h 5546688"/>
              <a:gd name="connsiteX1" fmla="*/ 2625631 w 2625631"/>
              <a:gd name="connsiteY1" fmla="*/ 0 h 5546688"/>
              <a:gd name="connsiteX2" fmla="*/ 2625631 w 2625631"/>
              <a:gd name="connsiteY2" fmla="*/ 5546688 h 5546688"/>
              <a:gd name="connsiteX3" fmla="*/ 0 w 2625631"/>
              <a:gd name="connsiteY3" fmla="*/ 5546688 h 5546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25631" h="5546688">
                <a:moveTo>
                  <a:pt x="0" y="0"/>
                </a:moveTo>
                <a:lnTo>
                  <a:pt x="2625631" y="0"/>
                </a:lnTo>
                <a:lnTo>
                  <a:pt x="2625631" y="5546688"/>
                </a:lnTo>
                <a:lnTo>
                  <a:pt x="0" y="554668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22" name="Picture Placeholder 21"/>
          <p:cNvSpPr>
            <a:spLocks noGrp="1"/>
          </p:cNvSpPr>
          <p:nvPr>
            <p:ph type="pic" sz="quarter" idx="16"/>
          </p:nvPr>
        </p:nvSpPr>
        <p:spPr>
          <a:xfrm>
            <a:off x="8956770" y="673242"/>
            <a:ext cx="2625631" cy="2686540"/>
          </a:xfrm>
          <a:custGeom>
            <a:avLst/>
            <a:gdLst>
              <a:gd name="connsiteX0" fmla="*/ 0 w 2625631"/>
              <a:gd name="connsiteY0" fmla="*/ 0 h 2686540"/>
              <a:gd name="connsiteX1" fmla="*/ 2625631 w 2625631"/>
              <a:gd name="connsiteY1" fmla="*/ 0 h 2686540"/>
              <a:gd name="connsiteX2" fmla="*/ 2625631 w 2625631"/>
              <a:gd name="connsiteY2" fmla="*/ 2686540 h 2686540"/>
              <a:gd name="connsiteX3" fmla="*/ 0 w 2625631"/>
              <a:gd name="connsiteY3" fmla="*/ 2686540 h 2686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25631" h="2686540">
                <a:moveTo>
                  <a:pt x="0" y="0"/>
                </a:moveTo>
                <a:lnTo>
                  <a:pt x="2625631" y="0"/>
                </a:lnTo>
                <a:lnTo>
                  <a:pt x="2625631" y="2686540"/>
                </a:lnTo>
                <a:lnTo>
                  <a:pt x="0" y="268654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23" name="Picture Placeholder 22"/>
          <p:cNvSpPr>
            <a:spLocks noGrp="1"/>
          </p:cNvSpPr>
          <p:nvPr>
            <p:ph type="pic" sz="quarter" idx="17"/>
          </p:nvPr>
        </p:nvSpPr>
        <p:spPr>
          <a:xfrm>
            <a:off x="8956770" y="3533390"/>
            <a:ext cx="2625631" cy="2686540"/>
          </a:xfrm>
          <a:custGeom>
            <a:avLst/>
            <a:gdLst>
              <a:gd name="connsiteX0" fmla="*/ 0 w 2625631"/>
              <a:gd name="connsiteY0" fmla="*/ 0 h 2686540"/>
              <a:gd name="connsiteX1" fmla="*/ 2625631 w 2625631"/>
              <a:gd name="connsiteY1" fmla="*/ 0 h 2686540"/>
              <a:gd name="connsiteX2" fmla="*/ 2625631 w 2625631"/>
              <a:gd name="connsiteY2" fmla="*/ 2686540 h 2686540"/>
              <a:gd name="connsiteX3" fmla="*/ 0 w 2625631"/>
              <a:gd name="connsiteY3" fmla="*/ 2686540 h 2686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25631" h="2686540">
                <a:moveTo>
                  <a:pt x="0" y="0"/>
                </a:moveTo>
                <a:lnTo>
                  <a:pt x="2625631" y="0"/>
                </a:lnTo>
                <a:lnTo>
                  <a:pt x="2625631" y="2686540"/>
                </a:lnTo>
                <a:lnTo>
                  <a:pt x="0" y="268654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24" name="Picture Placeholder 23"/>
          <p:cNvSpPr>
            <a:spLocks noGrp="1"/>
          </p:cNvSpPr>
          <p:nvPr>
            <p:ph type="pic" sz="quarter" idx="18"/>
          </p:nvPr>
        </p:nvSpPr>
        <p:spPr>
          <a:xfrm>
            <a:off x="611441" y="3533390"/>
            <a:ext cx="5407406" cy="2686540"/>
          </a:xfrm>
          <a:custGeom>
            <a:avLst/>
            <a:gdLst>
              <a:gd name="connsiteX0" fmla="*/ 0 w 5407406"/>
              <a:gd name="connsiteY0" fmla="*/ 0 h 2686540"/>
              <a:gd name="connsiteX1" fmla="*/ 5407406 w 5407406"/>
              <a:gd name="connsiteY1" fmla="*/ 0 h 2686540"/>
              <a:gd name="connsiteX2" fmla="*/ 5407406 w 5407406"/>
              <a:gd name="connsiteY2" fmla="*/ 2686540 h 2686540"/>
              <a:gd name="connsiteX3" fmla="*/ 0 w 5407406"/>
              <a:gd name="connsiteY3" fmla="*/ 2686540 h 2686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07406" h="2686540">
                <a:moveTo>
                  <a:pt x="0" y="0"/>
                </a:moveTo>
                <a:lnTo>
                  <a:pt x="5407406" y="0"/>
                </a:lnTo>
                <a:lnTo>
                  <a:pt x="5407406" y="2686540"/>
                </a:lnTo>
                <a:lnTo>
                  <a:pt x="0" y="268654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25613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icture Placeholder 49"/>
          <p:cNvSpPr>
            <a:spLocks noGrp="1"/>
          </p:cNvSpPr>
          <p:nvPr>
            <p:ph type="pic" sz="quarter" idx="21"/>
          </p:nvPr>
        </p:nvSpPr>
        <p:spPr>
          <a:xfrm>
            <a:off x="9180691" y="2406305"/>
            <a:ext cx="1885739" cy="2040856"/>
          </a:xfrm>
          <a:custGeom>
            <a:avLst/>
            <a:gdLst>
              <a:gd name="connsiteX0" fmla="*/ 942870 w 1885739"/>
              <a:gd name="connsiteY0" fmla="*/ 0 h 2040856"/>
              <a:gd name="connsiteX1" fmla="*/ 1153356 w 1885739"/>
              <a:gd name="connsiteY1" fmla="*/ 50275 h 2040856"/>
              <a:gd name="connsiteX2" fmla="*/ 1675165 w 1885739"/>
              <a:gd name="connsiteY2" fmla="*/ 352500 h 2040856"/>
              <a:gd name="connsiteX3" fmla="*/ 1885739 w 1885739"/>
              <a:gd name="connsiteY3" fmla="*/ 717628 h 2040856"/>
              <a:gd name="connsiteX4" fmla="*/ 1885739 w 1885739"/>
              <a:gd name="connsiteY4" fmla="*/ 1323230 h 2040856"/>
              <a:gd name="connsiteX5" fmla="*/ 1675165 w 1885739"/>
              <a:gd name="connsiteY5" fmla="*/ 1688358 h 2040856"/>
              <a:gd name="connsiteX6" fmla="*/ 1153356 w 1885739"/>
              <a:gd name="connsiteY6" fmla="*/ 1990582 h 2040856"/>
              <a:gd name="connsiteX7" fmla="*/ 732383 w 1885739"/>
              <a:gd name="connsiteY7" fmla="*/ 1990582 h 2040856"/>
              <a:gd name="connsiteX8" fmla="*/ 210574 w 1885739"/>
              <a:gd name="connsiteY8" fmla="*/ 1688358 h 2040856"/>
              <a:gd name="connsiteX9" fmla="*/ 0 w 1885739"/>
              <a:gd name="connsiteY9" fmla="*/ 1323230 h 2040856"/>
              <a:gd name="connsiteX10" fmla="*/ 0 w 1885739"/>
              <a:gd name="connsiteY10" fmla="*/ 717628 h 2040856"/>
              <a:gd name="connsiteX11" fmla="*/ 210574 w 1885739"/>
              <a:gd name="connsiteY11" fmla="*/ 352500 h 2040856"/>
              <a:gd name="connsiteX12" fmla="*/ 732383 w 1885739"/>
              <a:gd name="connsiteY12" fmla="*/ 50275 h 2040856"/>
              <a:gd name="connsiteX13" fmla="*/ 942870 w 1885739"/>
              <a:gd name="connsiteY13" fmla="*/ 0 h 20408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885739" h="2040856">
                <a:moveTo>
                  <a:pt x="942870" y="0"/>
                </a:moveTo>
                <a:cubicBezTo>
                  <a:pt x="1019172" y="0"/>
                  <a:pt x="1095474" y="16758"/>
                  <a:pt x="1153356" y="50275"/>
                </a:cubicBezTo>
                <a:lnTo>
                  <a:pt x="1675165" y="352500"/>
                </a:lnTo>
                <a:cubicBezTo>
                  <a:pt x="1791015" y="419533"/>
                  <a:pt x="1885739" y="583850"/>
                  <a:pt x="1885739" y="717628"/>
                </a:cubicBezTo>
                <a:lnTo>
                  <a:pt x="1885739" y="1323230"/>
                </a:lnTo>
                <a:cubicBezTo>
                  <a:pt x="1885739" y="1457007"/>
                  <a:pt x="1791015" y="1621325"/>
                  <a:pt x="1675165" y="1688358"/>
                </a:cubicBezTo>
                <a:lnTo>
                  <a:pt x="1153356" y="1990582"/>
                </a:lnTo>
                <a:cubicBezTo>
                  <a:pt x="1037593" y="2057615"/>
                  <a:pt x="848146" y="2057615"/>
                  <a:pt x="732383" y="1990582"/>
                </a:cubicBezTo>
                <a:lnTo>
                  <a:pt x="210574" y="1688358"/>
                </a:lnTo>
                <a:cubicBezTo>
                  <a:pt x="94723" y="1621325"/>
                  <a:pt x="0" y="1457007"/>
                  <a:pt x="0" y="1323230"/>
                </a:cubicBezTo>
                <a:lnTo>
                  <a:pt x="0" y="717628"/>
                </a:lnTo>
                <a:cubicBezTo>
                  <a:pt x="0" y="583850"/>
                  <a:pt x="94723" y="419533"/>
                  <a:pt x="210574" y="352500"/>
                </a:cubicBezTo>
                <a:lnTo>
                  <a:pt x="732383" y="50275"/>
                </a:lnTo>
                <a:cubicBezTo>
                  <a:pt x="790265" y="16758"/>
                  <a:pt x="866567" y="0"/>
                  <a:pt x="94287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54" name="Picture Placeholder 53"/>
          <p:cNvSpPr>
            <a:spLocks noGrp="1"/>
          </p:cNvSpPr>
          <p:nvPr>
            <p:ph type="pic" sz="quarter" idx="23"/>
          </p:nvPr>
        </p:nvSpPr>
        <p:spPr>
          <a:xfrm>
            <a:off x="4126977" y="4140851"/>
            <a:ext cx="1885739" cy="2040856"/>
          </a:xfrm>
          <a:custGeom>
            <a:avLst/>
            <a:gdLst>
              <a:gd name="connsiteX0" fmla="*/ 942870 w 1885739"/>
              <a:gd name="connsiteY0" fmla="*/ 0 h 2040856"/>
              <a:gd name="connsiteX1" fmla="*/ 1153357 w 1885739"/>
              <a:gd name="connsiteY1" fmla="*/ 50275 h 2040856"/>
              <a:gd name="connsiteX2" fmla="*/ 1675165 w 1885739"/>
              <a:gd name="connsiteY2" fmla="*/ 352500 h 2040856"/>
              <a:gd name="connsiteX3" fmla="*/ 1885739 w 1885739"/>
              <a:gd name="connsiteY3" fmla="*/ 717628 h 2040856"/>
              <a:gd name="connsiteX4" fmla="*/ 1885739 w 1885739"/>
              <a:gd name="connsiteY4" fmla="*/ 1323230 h 2040856"/>
              <a:gd name="connsiteX5" fmla="*/ 1675165 w 1885739"/>
              <a:gd name="connsiteY5" fmla="*/ 1688358 h 2040856"/>
              <a:gd name="connsiteX6" fmla="*/ 1153357 w 1885739"/>
              <a:gd name="connsiteY6" fmla="*/ 1990582 h 2040856"/>
              <a:gd name="connsiteX7" fmla="*/ 732383 w 1885739"/>
              <a:gd name="connsiteY7" fmla="*/ 1990582 h 2040856"/>
              <a:gd name="connsiteX8" fmla="*/ 210574 w 1885739"/>
              <a:gd name="connsiteY8" fmla="*/ 1688358 h 2040856"/>
              <a:gd name="connsiteX9" fmla="*/ 0 w 1885739"/>
              <a:gd name="connsiteY9" fmla="*/ 1323230 h 2040856"/>
              <a:gd name="connsiteX10" fmla="*/ 0 w 1885739"/>
              <a:gd name="connsiteY10" fmla="*/ 717628 h 2040856"/>
              <a:gd name="connsiteX11" fmla="*/ 210574 w 1885739"/>
              <a:gd name="connsiteY11" fmla="*/ 352500 h 2040856"/>
              <a:gd name="connsiteX12" fmla="*/ 732383 w 1885739"/>
              <a:gd name="connsiteY12" fmla="*/ 50275 h 2040856"/>
              <a:gd name="connsiteX13" fmla="*/ 942870 w 1885739"/>
              <a:gd name="connsiteY13" fmla="*/ 0 h 20408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885739" h="2040856">
                <a:moveTo>
                  <a:pt x="942870" y="0"/>
                </a:moveTo>
                <a:cubicBezTo>
                  <a:pt x="1019172" y="0"/>
                  <a:pt x="1095475" y="16758"/>
                  <a:pt x="1153357" y="50275"/>
                </a:cubicBezTo>
                <a:lnTo>
                  <a:pt x="1675165" y="352500"/>
                </a:lnTo>
                <a:cubicBezTo>
                  <a:pt x="1791016" y="419533"/>
                  <a:pt x="1885739" y="583850"/>
                  <a:pt x="1885739" y="717628"/>
                </a:cubicBezTo>
                <a:lnTo>
                  <a:pt x="1885739" y="1323230"/>
                </a:lnTo>
                <a:cubicBezTo>
                  <a:pt x="1885739" y="1457007"/>
                  <a:pt x="1791016" y="1621325"/>
                  <a:pt x="1675165" y="1688358"/>
                </a:cubicBezTo>
                <a:lnTo>
                  <a:pt x="1153357" y="1990582"/>
                </a:lnTo>
                <a:cubicBezTo>
                  <a:pt x="1037593" y="2057615"/>
                  <a:pt x="848146" y="2057615"/>
                  <a:pt x="732383" y="1990582"/>
                </a:cubicBezTo>
                <a:lnTo>
                  <a:pt x="210574" y="1688358"/>
                </a:lnTo>
                <a:cubicBezTo>
                  <a:pt x="94724" y="1621325"/>
                  <a:pt x="0" y="1457007"/>
                  <a:pt x="0" y="1323230"/>
                </a:cubicBezTo>
                <a:lnTo>
                  <a:pt x="0" y="717628"/>
                </a:lnTo>
                <a:cubicBezTo>
                  <a:pt x="0" y="583850"/>
                  <a:pt x="94724" y="419533"/>
                  <a:pt x="210574" y="352500"/>
                </a:cubicBezTo>
                <a:lnTo>
                  <a:pt x="732383" y="50275"/>
                </a:lnTo>
                <a:cubicBezTo>
                  <a:pt x="790264" y="16758"/>
                  <a:pt x="866567" y="0"/>
                  <a:pt x="94287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53" name="Picture Placeholder 52"/>
          <p:cNvSpPr>
            <a:spLocks noGrp="1"/>
          </p:cNvSpPr>
          <p:nvPr>
            <p:ph type="pic" sz="quarter" idx="24"/>
          </p:nvPr>
        </p:nvSpPr>
        <p:spPr>
          <a:xfrm>
            <a:off x="6140758" y="4140850"/>
            <a:ext cx="1885739" cy="2040856"/>
          </a:xfrm>
          <a:custGeom>
            <a:avLst/>
            <a:gdLst>
              <a:gd name="connsiteX0" fmla="*/ 942870 w 1885739"/>
              <a:gd name="connsiteY0" fmla="*/ 0 h 2040856"/>
              <a:gd name="connsiteX1" fmla="*/ 1153357 w 1885739"/>
              <a:gd name="connsiteY1" fmla="*/ 50275 h 2040856"/>
              <a:gd name="connsiteX2" fmla="*/ 1675165 w 1885739"/>
              <a:gd name="connsiteY2" fmla="*/ 352500 h 2040856"/>
              <a:gd name="connsiteX3" fmla="*/ 1885739 w 1885739"/>
              <a:gd name="connsiteY3" fmla="*/ 717628 h 2040856"/>
              <a:gd name="connsiteX4" fmla="*/ 1885739 w 1885739"/>
              <a:gd name="connsiteY4" fmla="*/ 1323230 h 2040856"/>
              <a:gd name="connsiteX5" fmla="*/ 1675165 w 1885739"/>
              <a:gd name="connsiteY5" fmla="*/ 1688358 h 2040856"/>
              <a:gd name="connsiteX6" fmla="*/ 1153357 w 1885739"/>
              <a:gd name="connsiteY6" fmla="*/ 1990582 h 2040856"/>
              <a:gd name="connsiteX7" fmla="*/ 732383 w 1885739"/>
              <a:gd name="connsiteY7" fmla="*/ 1990582 h 2040856"/>
              <a:gd name="connsiteX8" fmla="*/ 210574 w 1885739"/>
              <a:gd name="connsiteY8" fmla="*/ 1688358 h 2040856"/>
              <a:gd name="connsiteX9" fmla="*/ 0 w 1885739"/>
              <a:gd name="connsiteY9" fmla="*/ 1323230 h 2040856"/>
              <a:gd name="connsiteX10" fmla="*/ 0 w 1885739"/>
              <a:gd name="connsiteY10" fmla="*/ 717628 h 2040856"/>
              <a:gd name="connsiteX11" fmla="*/ 210574 w 1885739"/>
              <a:gd name="connsiteY11" fmla="*/ 352500 h 2040856"/>
              <a:gd name="connsiteX12" fmla="*/ 732383 w 1885739"/>
              <a:gd name="connsiteY12" fmla="*/ 50275 h 2040856"/>
              <a:gd name="connsiteX13" fmla="*/ 942870 w 1885739"/>
              <a:gd name="connsiteY13" fmla="*/ 0 h 20408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885739" h="2040856">
                <a:moveTo>
                  <a:pt x="942870" y="0"/>
                </a:moveTo>
                <a:cubicBezTo>
                  <a:pt x="1019172" y="0"/>
                  <a:pt x="1095475" y="16758"/>
                  <a:pt x="1153357" y="50275"/>
                </a:cubicBezTo>
                <a:lnTo>
                  <a:pt x="1675165" y="352500"/>
                </a:lnTo>
                <a:cubicBezTo>
                  <a:pt x="1791016" y="419533"/>
                  <a:pt x="1885739" y="583850"/>
                  <a:pt x="1885739" y="717628"/>
                </a:cubicBezTo>
                <a:lnTo>
                  <a:pt x="1885739" y="1323230"/>
                </a:lnTo>
                <a:cubicBezTo>
                  <a:pt x="1885739" y="1457007"/>
                  <a:pt x="1791016" y="1621325"/>
                  <a:pt x="1675165" y="1688358"/>
                </a:cubicBezTo>
                <a:lnTo>
                  <a:pt x="1153357" y="1990582"/>
                </a:lnTo>
                <a:cubicBezTo>
                  <a:pt x="1037593" y="2057615"/>
                  <a:pt x="848146" y="2057615"/>
                  <a:pt x="732383" y="1990582"/>
                </a:cubicBezTo>
                <a:lnTo>
                  <a:pt x="210574" y="1688358"/>
                </a:lnTo>
                <a:cubicBezTo>
                  <a:pt x="94724" y="1621325"/>
                  <a:pt x="0" y="1457007"/>
                  <a:pt x="0" y="1323230"/>
                </a:cubicBezTo>
                <a:lnTo>
                  <a:pt x="0" y="717628"/>
                </a:lnTo>
                <a:cubicBezTo>
                  <a:pt x="0" y="583850"/>
                  <a:pt x="94724" y="419533"/>
                  <a:pt x="210574" y="352500"/>
                </a:cubicBezTo>
                <a:lnTo>
                  <a:pt x="732383" y="50275"/>
                </a:lnTo>
                <a:cubicBezTo>
                  <a:pt x="790265" y="16758"/>
                  <a:pt x="866567" y="0"/>
                  <a:pt x="94287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49" name="Picture Placeholder 48"/>
          <p:cNvSpPr>
            <a:spLocks noGrp="1"/>
          </p:cNvSpPr>
          <p:nvPr>
            <p:ph type="pic" sz="quarter" idx="20"/>
          </p:nvPr>
        </p:nvSpPr>
        <p:spPr>
          <a:xfrm>
            <a:off x="7166911" y="2408566"/>
            <a:ext cx="1885739" cy="2040856"/>
          </a:xfrm>
          <a:custGeom>
            <a:avLst/>
            <a:gdLst>
              <a:gd name="connsiteX0" fmla="*/ 942870 w 1885739"/>
              <a:gd name="connsiteY0" fmla="*/ 0 h 2040856"/>
              <a:gd name="connsiteX1" fmla="*/ 1153357 w 1885739"/>
              <a:gd name="connsiteY1" fmla="*/ 50275 h 2040856"/>
              <a:gd name="connsiteX2" fmla="*/ 1675165 w 1885739"/>
              <a:gd name="connsiteY2" fmla="*/ 352500 h 2040856"/>
              <a:gd name="connsiteX3" fmla="*/ 1885739 w 1885739"/>
              <a:gd name="connsiteY3" fmla="*/ 717628 h 2040856"/>
              <a:gd name="connsiteX4" fmla="*/ 1885739 w 1885739"/>
              <a:gd name="connsiteY4" fmla="*/ 1323230 h 2040856"/>
              <a:gd name="connsiteX5" fmla="*/ 1675165 w 1885739"/>
              <a:gd name="connsiteY5" fmla="*/ 1688358 h 2040856"/>
              <a:gd name="connsiteX6" fmla="*/ 1153357 w 1885739"/>
              <a:gd name="connsiteY6" fmla="*/ 1990582 h 2040856"/>
              <a:gd name="connsiteX7" fmla="*/ 732383 w 1885739"/>
              <a:gd name="connsiteY7" fmla="*/ 1990582 h 2040856"/>
              <a:gd name="connsiteX8" fmla="*/ 210574 w 1885739"/>
              <a:gd name="connsiteY8" fmla="*/ 1688358 h 2040856"/>
              <a:gd name="connsiteX9" fmla="*/ 0 w 1885739"/>
              <a:gd name="connsiteY9" fmla="*/ 1323230 h 2040856"/>
              <a:gd name="connsiteX10" fmla="*/ 0 w 1885739"/>
              <a:gd name="connsiteY10" fmla="*/ 717628 h 2040856"/>
              <a:gd name="connsiteX11" fmla="*/ 210574 w 1885739"/>
              <a:gd name="connsiteY11" fmla="*/ 352500 h 2040856"/>
              <a:gd name="connsiteX12" fmla="*/ 732383 w 1885739"/>
              <a:gd name="connsiteY12" fmla="*/ 50275 h 2040856"/>
              <a:gd name="connsiteX13" fmla="*/ 942870 w 1885739"/>
              <a:gd name="connsiteY13" fmla="*/ 0 h 20408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885739" h="2040856">
                <a:moveTo>
                  <a:pt x="942870" y="0"/>
                </a:moveTo>
                <a:cubicBezTo>
                  <a:pt x="1019172" y="0"/>
                  <a:pt x="1095475" y="16758"/>
                  <a:pt x="1153357" y="50275"/>
                </a:cubicBezTo>
                <a:lnTo>
                  <a:pt x="1675165" y="352500"/>
                </a:lnTo>
                <a:cubicBezTo>
                  <a:pt x="1791015" y="419533"/>
                  <a:pt x="1885739" y="583850"/>
                  <a:pt x="1885739" y="717628"/>
                </a:cubicBezTo>
                <a:lnTo>
                  <a:pt x="1885739" y="1323230"/>
                </a:lnTo>
                <a:cubicBezTo>
                  <a:pt x="1885739" y="1457007"/>
                  <a:pt x="1791015" y="1621325"/>
                  <a:pt x="1675165" y="1688358"/>
                </a:cubicBezTo>
                <a:lnTo>
                  <a:pt x="1153357" y="1990582"/>
                </a:lnTo>
                <a:cubicBezTo>
                  <a:pt x="1037593" y="2057615"/>
                  <a:pt x="848146" y="2057615"/>
                  <a:pt x="732383" y="1990582"/>
                </a:cubicBezTo>
                <a:lnTo>
                  <a:pt x="210574" y="1688358"/>
                </a:lnTo>
                <a:cubicBezTo>
                  <a:pt x="94724" y="1621325"/>
                  <a:pt x="0" y="1457007"/>
                  <a:pt x="0" y="1323230"/>
                </a:cubicBezTo>
                <a:lnTo>
                  <a:pt x="0" y="717628"/>
                </a:lnTo>
                <a:cubicBezTo>
                  <a:pt x="0" y="583850"/>
                  <a:pt x="94724" y="419533"/>
                  <a:pt x="210574" y="352500"/>
                </a:cubicBezTo>
                <a:lnTo>
                  <a:pt x="732383" y="50275"/>
                </a:lnTo>
                <a:cubicBezTo>
                  <a:pt x="790265" y="16758"/>
                  <a:pt x="866567" y="0"/>
                  <a:pt x="94287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48" name="Picture Placeholder 47"/>
          <p:cNvSpPr>
            <a:spLocks noGrp="1"/>
          </p:cNvSpPr>
          <p:nvPr>
            <p:ph type="pic" sz="quarter" idx="19"/>
          </p:nvPr>
        </p:nvSpPr>
        <p:spPr>
          <a:xfrm>
            <a:off x="5153130" y="2408568"/>
            <a:ext cx="1885739" cy="2040856"/>
          </a:xfrm>
          <a:custGeom>
            <a:avLst/>
            <a:gdLst>
              <a:gd name="connsiteX0" fmla="*/ 942870 w 1885739"/>
              <a:gd name="connsiteY0" fmla="*/ 0 h 2040856"/>
              <a:gd name="connsiteX1" fmla="*/ 1153357 w 1885739"/>
              <a:gd name="connsiteY1" fmla="*/ 50275 h 2040856"/>
              <a:gd name="connsiteX2" fmla="*/ 1675165 w 1885739"/>
              <a:gd name="connsiteY2" fmla="*/ 352500 h 2040856"/>
              <a:gd name="connsiteX3" fmla="*/ 1885739 w 1885739"/>
              <a:gd name="connsiteY3" fmla="*/ 717628 h 2040856"/>
              <a:gd name="connsiteX4" fmla="*/ 1885739 w 1885739"/>
              <a:gd name="connsiteY4" fmla="*/ 1323230 h 2040856"/>
              <a:gd name="connsiteX5" fmla="*/ 1675165 w 1885739"/>
              <a:gd name="connsiteY5" fmla="*/ 1688358 h 2040856"/>
              <a:gd name="connsiteX6" fmla="*/ 1153357 w 1885739"/>
              <a:gd name="connsiteY6" fmla="*/ 1990582 h 2040856"/>
              <a:gd name="connsiteX7" fmla="*/ 732383 w 1885739"/>
              <a:gd name="connsiteY7" fmla="*/ 1990582 h 2040856"/>
              <a:gd name="connsiteX8" fmla="*/ 210574 w 1885739"/>
              <a:gd name="connsiteY8" fmla="*/ 1688358 h 2040856"/>
              <a:gd name="connsiteX9" fmla="*/ 0 w 1885739"/>
              <a:gd name="connsiteY9" fmla="*/ 1323230 h 2040856"/>
              <a:gd name="connsiteX10" fmla="*/ 0 w 1885739"/>
              <a:gd name="connsiteY10" fmla="*/ 717628 h 2040856"/>
              <a:gd name="connsiteX11" fmla="*/ 210574 w 1885739"/>
              <a:gd name="connsiteY11" fmla="*/ 352500 h 2040856"/>
              <a:gd name="connsiteX12" fmla="*/ 732383 w 1885739"/>
              <a:gd name="connsiteY12" fmla="*/ 50275 h 2040856"/>
              <a:gd name="connsiteX13" fmla="*/ 942870 w 1885739"/>
              <a:gd name="connsiteY13" fmla="*/ 0 h 20408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885739" h="2040856">
                <a:moveTo>
                  <a:pt x="942870" y="0"/>
                </a:moveTo>
                <a:cubicBezTo>
                  <a:pt x="1019172" y="0"/>
                  <a:pt x="1095475" y="16758"/>
                  <a:pt x="1153357" y="50275"/>
                </a:cubicBezTo>
                <a:lnTo>
                  <a:pt x="1675165" y="352500"/>
                </a:lnTo>
                <a:cubicBezTo>
                  <a:pt x="1791016" y="419533"/>
                  <a:pt x="1885739" y="583850"/>
                  <a:pt x="1885739" y="717628"/>
                </a:cubicBezTo>
                <a:lnTo>
                  <a:pt x="1885739" y="1323230"/>
                </a:lnTo>
                <a:cubicBezTo>
                  <a:pt x="1885739" y="1457007"/>
                  <a:pt x="1791016" y="1621325"/>
                  <a:pt x="1675165" y="1688358"/>
                </a:cubicBezTo>
                <a:lnTo>
                  <a:pt x="1153357" y="1990582"/>
                </a:lnTo>
                <a:cubicBezTo>
                  <a:pt x="1037593" y="2057615"/>
                  <a:pt x="848146" y="2057615"/>
                  <a:pt x="732383" y="1990582"/>
                </a:cubicBezTo>
                <a:lnTo>
                  <a:pt x="210574" y="1688358"/>
                </a:lnTo>
                <a:cubicBezTo>
                  <a:pt x="94724" y="1621325"/>
                  <a:pt x="0" y="1457007"/>
                  <a:pt x="0" y="1323230"/>
                </a:cubicBezTo>
                <a:lnTo>
                  <a:pt x="0" y="717628"/>
                </a:lnTo>
                <a:cubicBezTo>
                  <a:pt x="0" y="583850"/>
                  <a:pt x="94724" y="419533"/>
                  <a:pt x="210574" y="352500"/>
                </a:cubicBezTo>
                <a:lnTo>
                  <a:pt x="732383" y="50275"/>
                </a:lnTo>
                <a:cubicBezTo>
                  <a:pt x="790265" y="16758"/>
                  <a:pt x="866567" y="0"/>
                  <a:pt x="94287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47" name="Picture Placeholder 46"/>
          <p:cNvSpPr>
            <a:spLocks noGrp="1"/>
          </p:cNvSpPr>
          <p:nvPr>
            <p:ph type="pic" sz="quarter" idx="18"/>
          </p:nvPr>
        </p:nvSpPr>
        <p:spPr>
          <a:xfrm>
            <a:off x="3139350" y="2408570"/>
            <a:ext cx="1885739" cy="2040856"/>
          </a:xfrm>
          <a:custGeom>
            <a:avLst/>
            <a:gdLst>
              <a:gd name="connsiteX0" fmla="*/ 942870 w 1885739"/>
              <a:gd name="connsiteY0" fmla="*/ 0 h 2040856"/>
              <a:gd name="connsiteX1" fmla="*/ 1153357 w 1885739"/>
              <a:gd name="connsiteY1" fmla="*/ 50275 h 2040856"/>
              <a:gd name="connsiteX2" fmla="*/ 1675165 w 1885739"/>
              <a:gd name="connsiteY2" fmla="*/ 352500 h 2040856"/>
              <a:gd name="connsiteX3" fmla="*/ 1885739 w 1885739"/>
              <a:gd name="connsiteY3" fmla="*/ 717628 h 2040856"/>
              <a:gd name="connsiteX4" fmla="*/ 1885739 w 1885739"/>
              <a:gd name="connsiteY4" fmla="*/ 1323230 h 2040856"/>
              <a:gd name="connsiteX5" fmla="*/ 1675165 w 1885739"/>
              <a:gd name="connsiteY5" fmla="*/ 1688358 h 2040856"/>
              <a:gd name="connsiteX6" fmla="*/ 1153357 w 1885739"/>
              <a:gd name="connsiteY6" fmla="*/ 1990582 h 2040856"/>
              <a:gd name="connsiteX7" fmla="*/ 732383 w 1885739"/>
              <a:gd name="connsiteY7" fmla="*/ 1990582 h 2040856"/>
              <a:gd name="connsiteX8" fmla="*/ 210574 w 1885739"/>
              <a:gd name="connsiteY8" fmla="*/ 1688358 h 2040856"/>
              <a:gd name="connsiteX9" fmla="*/ 0 w 1885739"/>
              <a:gd name="connsiteY9" fmla="*/ 1323230 h 2040856"/>
              <a:gd name="connsiteX10" fmla="*/ 0 w 1885739"/>
              <a:gd name="connsiteY10" fmla="*/ 717628 h 2040856"/>
              <a:gd name="connsiteX11" fmla="*/ 210574 w 1885739"/>
              <a:gd name="connsiteY11" fmla="*/ 352500 h 2040856"/>
              <a:gd name="connsiteX12" fmla="*/ 732383 w 1885739"/>
              <a:gd name="connsiteY12" fmla="*/ 50275 h 2040856"/>
              <a:gd name="connsiteX13" fmla="*/ 942870 w 1885739"/>
              <a:gd name="connsiteY13" fmla="*/ 0 h 20408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885739" h="2040856">
                <a:moveTo>
                  <a:pt x="942870" y="0"/>
                </a:moveTo>
                <a:cubicBezTo>
                  <a:pt x="1019172" y="0"/>
                  <a:pt x="1095475" y="16758"/>
                  <a:pt x="1153357" y="50275"/>
                </a:cubicBezTo>
                <a:lnTo>
                  <a:pt x="1675165" y="352500"/>
                </a:lnTo>
                <a:cubicBezTo>
                  <a:pt x="1791016" y="419533"/>
                  <a:pt x="1885739" y="583850"/>
                  <a:pt x="1885739" y="717628"/>
                </a:cubicBezTo>
                <a:lnTo>
                  <a:pt x="1885739" y="1323230"/>
                </a:lnTo>
                <a:cubicBezTo>
                  <a:pt x="1885739" y="1457007"/>
                  <a:pt x="1791016" y="1621325"/>
                  <a:pt x="1675165" y="1688358"/>
                </a:cubicBezTo>
                <a:lnTo>
                  <a:pt x="1153357" y="1990582"/>
                </a:lnTo>
                <a:cubicBezTo>
                  <a:pt x="1037593" y="2057615"/>
                  <a:pt x="848146" y="2057615"/>
                  <a:pt x="732383" y="1990582"/>
                </a:cubicBezTo>
                <a:lnTo>
                  <a:pt x="210574" y="1688358"/>
                </a:lnTo>
                <a:cubicBezTo>
                  <a:pt x="94724" y="1621325"/>
                  <a:pt x="0" y="1457007"/>
                  <a:pt x="0" y="1323230"/>
                </a:cubicBezTo>
                <a:lnTo>
                  <a:pt x="0" y="717628"/>
                </a:lnTo>
                <a:cubicBezTo>
                  <a:pt x="0" y="583850"/>
                  <a:pt x="94724" y="419533"/>
                  <a:pt x="210574" y="352500"/>
                </a:cubicBezTo>
                <a:lnTo>
                  <a:pt x="732383" y="50275"/>
                </a:lnTo>
                <a:cubicBezTo>
                  <a:pt x="790264" y="16758"/>
                  <a:pt x="866567" y="0"/>
                  <a:pt x="94287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2" name="Date Placeholder 1"/>
          <p:cNvSpPr>
            <a:spLocks noGrp="1"/>
          </p:cNvSpPr>
          <p:nvPr userDrawn="1">
            <p:ph type="dt" sz="half" idx="10"/>
          </p:nvPr>
        </p:nvSpPr>
        <p:spPr/>
        <p:txBody>
          <a:bodyPr/>
          <a:lstStyle/>
          <a:p>
            <a:fld id="{8A10BC00-0A92-4CAB-BD27-63859EB4A924}" type="datetimeFigureOut">
              <a:rPr lang="en-US" smtClean="0"/>
              <a:t>4/16/2019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/>
          <a:p>
            <a:fld id="{44A3F525-EB96-4C37-8D21-74EA31DC3903}" type="slidenum">
              <a:rPr lang="en-US" smtClean="0"/>
              <a:t>‹#›</a:t>
            </a:fld>
            <a:endParaRPr lang="en-US"/>
          </a:p>
        </p:txBody>
      </p:sp>
      <p:sp>
        <p:nvSpPr>
          <p:cNvPr id="42" name="Picture Placeholder 41"/>
          <p:cNvSpPr>
            <a:spLocks noGrp="1"/>
          </p:cNvSpPr>
          <p:nvPr userDrawn="1">
            <p:ph type="pic" sz="quarter" idx="13"/>
          </p:nvPr>
        </p:nvSpPr>
        <p:spPr>
          <a:xfrm>
            <a:off x="2113196" y="676291"/>
            <a:ext cx="1885739" cy="2040856"/>
          </a:xfrm>
          <a:custGeom>
            <a:avLst/>
            <a:gdLst>
              <a:gd name="connsiteX0" fmla="*/ 942870 w 1885739"/>
              <a:gd name="connsiteY0" fmla="*/ 0 h 2040856"/>
              <a:gd name="connsiteX1" fmla="*/ 1153357 w 1885739"/>
              <a:gd name="connsiteY1" fmla="*/ 50275 h 2040856"/>
              <a:gd name="connsiteX2" fmla="*/ 1675165 w 1885739"/>
              <a:gd name="connsiteY2" fmla="*/ 352500 h 2040856"/>
              <a:gd name="connsiteX3" fmla="*/ 1885739 w 1885739"/>
              <a:gd name="connsiteY3" fmla="*/ 717628 h 2040856"/>
              <a:gd name="connsiteX4" fmla="*/ 1885739 w 1885739"/>
              <a:gd name="connsiteY4" fmla="*/ 1323229 h 2040856"/>
              <a:gd name="connsiteX5" fmla="*/ 1675165 w 1885739"/>
              <a:gd name="connsiteY5" fmla="*/ 1688358 h 2040856"/>
              <a:gd name="connsiteX6" fmla="*/ 1153357 w 1885739"/>
              <a:gd name="connsiteY6" fmla="*/ 1990582 h 2040856"/>
              <a:gd name="connsiteX7" fmla="*/ 732383 w 1885739"/>
              <a:gd name="connsiteY7" fmla="*/ 1990582 h 2040856"/>
              <a:gd name="connsiteX8" fmla="*/ 210574 w 1885739"/>
              <a:gd name="connsiteY8" fmla="*/ 1688358 h 2040856"/>
              <a:gd name="connsiteX9" fmla="*/ 0 w 1885739"/>
              <a:gd name="connsiteY9" fmla="*/ 1323229 h 2040856"/>
              <a:gd name="connsiteX10" fmla="*/ 0 w 1885739"/>
              <a:gd name="connsiteY10" fmla="*/ 717628 h 2040856"/>
              <a:gd name="connsiteX11" fmla="*/ 210574 w 1885739"/>
              <a:gd name="connsiteY11" fmla="*/ 352500 h 2040856"/>
              <a:gd name="connsiteX12" fmla="*/ 732383 w 1885739"/>
              <a:gd name="connsiteY12" fmla="*/ 50275 h 2040856"/>
              <a:gd name="connsiteX13" fmla="*/ 942870 w 1885739"/>
              <a:gd name="connsiteY13" fmla="*/ 0 h 20408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885739" h="2040856">
                <a:moveTo>
                  <a:pt x="942870" y="0"/>
                </a:moveTo>
                <a:cubicBezTo>
                  <a:pt x="1019172" y="0"/>
                  <a:pt x="1095475" y="16758"/>
                  <a:pt x="1153357" y="50275"/>
                </a:cubicBezTo>
                <a:lnTo>
                  <a:pt x="1675165" y="352500"/>
                </a:lnTo>
                <a:cubicBezTo>
                  <a:pt x="1791016" y="419532"/>
                  <a:pt x="1885739" y="583850"/>
                  <a:pt x="1885739" y="717628"/>
                </a:cubicBezTo>
                <a:lnTo>
                  <a:pt x="1885739" y="1323229"/>
                </a:lnTo>
                <a:cubicBezTo>
                  <a:pt x="1885739" y="1457007"/>
                  <a:pt x="1791016" y="1621325"/>
                  <a:pt x="1675165" y="1688358"/>
                </a:cubicBezTo>
                <a:lnTo>
                  <a:pt x="1153357" y="1990582"/>
                </a:lnTo>
                <a:cubicBezTo>
                  <a:pt x="1037593" y="2057615"/>
                  <a:pt x="848146" y="2057615"/>
                  <a:pt x="732383" y="1990582"/>
                </a:cubicBezTo>
                <a:lnTo>
                  <a:pt x="210574" y="1688358"/>
                </a:lnTo>
                <a:cubicBezTo>
                  <a:pt x="94724" y="1621325"/>
                  <a:pt x="0" y="1457007"/>
                  <a:pt x="0" y="1323229"/>
                </a:cubicBezTo>
                <a:lnTo>
                  <a:pt x="0" y="717628"/>
                </a:lnTo>
                <a:cubicBezTo>
                  <a:pt x="0" y="583850"/>
                  <a:pt x="94724" y="419532"/>
                  <a:pt x="210574" y="352500"/>
                </a:cubicBezTo>
                <a:lnTo>
                  <a:pt x="732383" y="50275"/>
                </a:lnTo>
                <a:cubicBezTo>
                  <a:pt x="790264" y="16758"/>
                  <a:pt x="866567" y="0"/>
                  <a:pt x="94287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43" name="Picture Placeholder 42"/>
          <p:cNvSpPr>
            <a:spLocks noGrp="1"/>
          </p:cNvSpPr>
          <p:nvPr>
            <p:ph type="pic" sz="quarter" idx="14"/>
          </p:nvPr>
        </p:nvSpPr>
        <p:spPr>
          <a:xfrm>
            <a:off x="4126977" y="676293"/>
            <a:ext cx="1885739" cy="2040856"/>
          </a:xfrm>
          <a:custGeom>
            <a:avLst/>
            <a:gdLst>
              <a:gd name="connsiteX0" fmla="*/ 942870 w 1885739"/>
              <a:gd name="connsiteY0" fmla="*/ 0 h 2040856"/>
              <a:gd name="connsiteX1" fmla="*/ 1153357 w 1885739"/>
              <a:gd name="connsiteY1" fmla="*/ 50275 h 2040856"/>
              <a:gd name="connsiteX2" fmla="*/ 1675165 w 1885739"/>
              <a:gd name="connsiteY2" fmla="*/ 352500 h 2040856"/>
              <a:gd name="connsiteX3" fmla="*/ 1885739 w 1885739"/>
              <a:gd name="connsiteY3" fmla="*/ 717628 h 2040856"/>
              <a:gd name="connsiteX4" fmla="*/ 1885739 w 1885739"/>
              <a:gd name="connsiteY4" fmla="*/ 1323229 h 2040856"/>
              <a:gd name="connsiteX5" fmla="*/ 1675165 w 1885739"/>
              <a:gd name="connsiteY5" fmla="*/ 1688358 h 2040856"/>
              <a:gd name="connsiteX6" fmla="*/ 1153357 w 1885739"/>
              <a:gd name="connsiteY6" fmla="*/ 1990582 h 2040856"/>
              <a:gd name="connsiteX7" fmla="*/ 732383 w 1885739"/>
              <a:gd name="connsiteY7" fmla="*/ 1990582 h 2040856"/>
              <a:gd name="connsiteX8" fmla="*/ 210574 w 1885739"/>
              <a:gd name="connsiteY8" fmla="*/ 1688358 h 2040856"/>
              <a:gd name="connsiteX9" fmla="*/ 0 w 1885739"/>
              <a:gd name="connsiteY9" fmla="*/ 1323229 h 2040856"/>
              <a:gd name="connsiteX10" fmla="*/ 0 w 1885739"/>
              <a:gd name="connsiteY10" fmla="*/ 717628 h 2040856"/>
              <a:gd name="connsiteX11" fmla="*/ 210574 w 1885739"/>
              <a:gd name="connsiteY11" fmla="*/ 352500 h 2040856"/>
              <a:gd name="connsiteX12" fmla="*/ 732383 w 1885739"/>
              <a:gd name="connsiteY12" fmla="*/ 50275 h 2040856"/>
              <a:gd name="connsiteX13" fmla="*/ 942870 w 1885739"/>
              <a:gd name="connsiteY13" fmla="*/ 0 h 20408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885739" h="2040856">
                <a:moveTo>
                  <a:pt x="942870" y="0"/>
                </a:moveTo>
                <a:cubicBezTo>
                  <a:pt x="1019172" y="0"/>
                  <a:pt x="1095475" y="16758"/>
                  <a:pt x="1153357" y="50275"/>
                </a:cubicBezTo>
                <a:lnTo>
                  <a:pt x="1675165" y="352500"/>
                </a:lnTo>
                <a:cubicBezTo>
                  <a:pt x="1791016" y="419532"/>
                  <a:pt x="1885739" y="583850"/>
                  <a:pt x="1885739" y="717628"/>
                </a:cubicBezTo>
                <a:lnTo>
                  <a:pt x="1885739" y="1323229"/>
                </a:lnTo>
                <a:cubicBezTo>
                  <a:pt x="1885739" y="1457007"/>
                  <a:pt x="1791016" y="1621325"/>
                  <a:pt x="1675165" y="1688358"/>
                </a:cubicBezTo>
                <a:lnTo>
                  <a:pt x="1153357" y="1990582"/>
                </a:lnTo>
                <a:cubicBezTo>
                  <a:pt x="1037593" y="2057615"/>
                  <a:pt x="848146" y="2057615"/>
                  <a:pt x="732383" y="1990582"/>
                </a:cubicBezTo>
                <a:lnTo>
                  <a:pt x="210574" y="1688358"/>
                </a:lnTo>
                <a:cubicBezTo>
                  <a:pt x="94724" y="1621325"/>
                  <a:pt x="0" y="1457007"/>
                  <a:pt x="0" y="1323229"/>
                </a:cubicBezTo>
                <a:lnTo>
                  <a:pt x="0" y="717628"/>
                </a:lnTo>
                <a:cubicBezTo>
                  <a:pt x="0" y="583850"/>
                  <a:pt x="94724" y="419532"/>
                  <a:pt x="210574" y="352500"/>
                </a:cubicBezTo>
                <a:lnTo>
                  <a:pt x="732383" y="50275"/>
                </a:lnTo>
                <a:cubicBezTo>
                  <a:pt x="790265" y="16758"/>
                  <a:pt x="866567" y="0"/>
                  <a:pt x="94287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44" name="Picture Placeholder 43"/>
          <p:cNvSpPr>
            <a:spLocks noGrp="1"/>
          </p:cNvSpPr>
          <p:nvPr>
            <p:ph type="pic" sz="quarter" idx="15"/>
          </p:nvPr>
        </p:nvSpPr>
        <p:spPr>
          <a:xfrm>
            <a:off x="6140758" y="676292"/>
            <a:ext cx="1885739" cy="2040856"/>
          </a:xfrm>
          <a:custGeom>
            <a:avLst/>
            <a:gdLst>
              <a:gd name="connsiteX0" fmla="*/ 942870 w 1885739"/>
              <a:gd name="connsiteY0" fmla="*/ 0 h 2040856"/>
              <a:gd name="connsiteX1" fmla="*/ 1153357 w 1885739"/>
              <a:gd name="connsiteY1" fmla="*/ 50275 h 2040856"/>
              <a:gd name="connsiteX2" fmla="*/ 1675165 w 1885739"/>
              <a:gd name="connsiteY2" fmla="*/ 352499 h 2040856"/>
              <a:gd name="connsiteX3" fmla="*/ 1885739 w 1885739"/>
              <a:gd name="connsiteY3" fmla="*/ 717628 h 2040856"/>
              <a:gd name="connsiteX4" fmla="*/ 1885739 w 1885739"/>
              <a:gd name="connsiteY4" fmla="*/ 1323229 h 2040856"/>
              <a:gd name="connsiteX5" fmla="*/ 1675165 w 1885739"/>
              <a:gd name="connsiteY5" fmla="*/ 1688358 h 2040856"/>
              <a:gd name="connsiteX6" fmla="*/ 1153357 w 1885739"/>
              <a:gd name="connsiteY6" fmla="*/ 1990582 h 2040856"/>
              <a:gd name="connsiteX7" fmla="*/ 732383 w 1885739"/>
              <a:gd name="connsiteY7" fmla="*/ 1990582 h 2040856"/>
              <a:gd name="connsiteX8" fmla="*/ 210574 w 1885739"/>
              <a:gd name="connsiteY8" fmla="*/ 1688358 h 2040856"/>
              <a:gd name="connsiteX9" fmla="*/ 0 w 1885739"/>
              <a:gd name="connsiteY9" fmla="*/ 1323229 h 2040856"/>
              <a:gd name="connsiteX10" fmla="*/ 0 w 1885739"/>
              <a:gd name="connsiteY10" fmla="*/ 717628 h 2040856"/>
              <a:gd name="connsiteX11" fmla="*/ 210574 w 1885739"/>
              <a:gd name="connsiteY11" fmla="*/ 352499 h 2040856"/>
              <a:gd name="connsiteX12" fmla="*/ 732383 w 1885739"/>
              <a:gd name="connsiteY12" fmla="*/ 50275 h 2040856"/>
              <a:gd name="connsiteX13" fmla="*/ 942870 w 1885739"/>
              <a:gd name="connsiteY13" fmla="*/ 0 h 20408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885739" h="2040856">
                <a:moveTo>
                  <a:pt x="942870" y="0"/>
                </a:moveTo>
                <a:cubicBezTo>
                  <a:pt x="1019172" y="0"/>
                  <a:pt x="1095475" y="16758"/>
                  <a:pt x="1153357" y="50275"/>
                </a:cubicBezTo>
                <a:lnTo>
                  <a:pt x="1675165" y="352499"/>
                </a:lnTo>
                <a:cubicBezTo>
                  <a:pt x="1791016" y="419532"/>
                  <a:pt x="1885739" y="583850"/>
                  <a:pt x="1885739" y="717628"/>
                </a:cubicBezTo>
                <a:lnTo>
                  <a:pt x="1885739" y="1323229"/>
                </a:lnTo>
                <a:cubicBezTo>
                  <a:pt x="1885739" y="1457007"/>
                  <a:pt x="1791016" y="1621325"/>
                  <a:pt x="1675165" y="1688358"/>
                </a:cubicBezTo>
                <a:lnTo>
                  <a:pt x="1153357" y="1990582"/>
                </a:lnTo>
                <a:cubicBezTo>
                  <a:pt x="1037593" y="2057615"/>
                  <a:pt x="848146" y="2057615"/>
                  <a:pt x="732383" y="1990582"/>
                </a:cubicBezTo>
                <a:lnTo>
                  <a:pt x="210574" y="1688358"/>
                </a:lnTo>
                <a:cubicBezTo>
                  <a:pt x="94724" y="1621325"/>
                  <a:pt x="0" y="1457007"/>
                  <a:pt x="0" y="1323229"/>
                </a:cubicBezTo>
                <a:lnTo>
                  <a:pt x="0" y="717628"/>
                </a:lnTo>
                <a:cubicBezTo>
                  <a:pt x="0" y="583850"/>
                  <a:pt x="94724" y="419532"/>
                  <a:pt x="210574" y="352499"/>
                </a:cubicBezTo>
                <a:lnTo>
                  <a:pt x="732383" y="50275"/>
                </a:lnTo>
                <a:cubicBezTo>
                  <a:pt x="790265" y="16758"/>
                  <a:pt x="866567" y="0"/>
                  <a:pt x="94287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45" name="Picture Placeholder 44"/>
          <p:cNvSpPr>
            <a:spLocks noGrp="1"/>
          </p:cNvSpPr>
          <p:nvPr>
            <p:ph type="pic" sz="quarter" idx="16"/>
          </p:nvPr>
        </p:nvSpPr>
        <p:spPr>
          <a:xfrm>
            <a:off x="8154538" y="676290"/>
            <a:ext cx="1885739" cy="2040856"/>
          </a:xfrm>
          <a:custGeom>
            <a:avLst/>
            <a:gdLst>
              <a:gd name="connsiteX0" fmla="*/ 942870 w 1885739"/>
              <a:gd name="connsiteY0" fmla="*/ 0 h 2040856"/>
              <a:gd name="connsiteX1" fmla="*/ 1153356 w 1885739"/>
              <a:gd name="connsiteY1" fmla="*/ 50275 h 2040856"/>
              <a:gd name="connsiteX2" fmla="*/ 1675165 w 1885739"/>
              <a:gd name="connsiteY2" fmla="*/ 352500 h 2040856"/>
              <a:gd name="connsiteX3" fmla="*/ 1885739 w 1885739"/>
              <a:gd name="connsiteY3" fmla="*/ 717628 h 2040856"/>
              <a:gd name="connsiteX4" fmla="*/ 1885739 w 1885739"/>
              <a:gd name="connsiteY4" fmla="*/ 1323229 h 2040856"/>
              <a:gd name="connsiteX5" fmla="*/ 1675165 w 1885739"/>
              <a:gd name="connsiteY5" fmla="*/ 1688358 h 2040856"/>
              <a:gd name="connsiteX6" fmla="*/ 1153356 w 1885739"/>
              <a:gd name="connsiteY6" fmla="*/ 1990582 h 2040856"/>
              <a:gd name="connsiteX7" fmla="*/ 732383 w 1885739"/>
              <a:gd name="connsiteY7" fmla="*/ 1990582 h 2040856"/>
              <a:gd name="connsiteX8" fmla="*/ 210574 w 1885739"/>
              <a:gd name="connsiteY8" fmla="*/ 1688358 h 2040856"/>
              <a:gd name="connsiteX9" fmla="*/ 0 w 1885739"/>
              <a:gd name="connsiteY9" fmla="*/ 1323229 h 2040856"/>
              <a:gd name="connsiteX10" fmla="*/ 0 w 1885739"/>
              <a:gd name="connsiteY10" fmla="*/ 717628 h 2040856"/>
              <a:gd name="connsiteX11" fmla="*/ 210574 w 1885739"/>
              <a:gd name="connsiteY11" fmla="*/ 352500 h 2040856"/>
              <a:gd name="connsiteX12" fmla="*/ 732383 w 1885739"/>
              <a:gd name="connsiteY12" fmla="*/ 50275 h 2040856"/>
              <a:gd name="connsiteX13" fmla="*/ 942870 w 1885739"/>
              <a:gd name="connsiteY13" fmla="*/ 0 h 20408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885739" h="2040856">
                <a:moveTo>
                  <a:pt x="942870" y="0"/>
                </a:moveTo>
                <a:cubicBezTo>
                  <a:pt x="1019172" y="0"/>
                  <a:pt x="1095475" y="16758"/>
                  <a:pt x="1153356" y="50275"/>
                </a:cubicBezTo>
                <a:lnTo>
                  <a:pt x="1675165" y="352500"/>
                </a:lnTo>
                <a:cubicBezTo>
                  <a:pt x="1791016" y="419532"/>
                  <a:pt x="1885739" y="583850"/>
                  <a:pt x="1885739" y="717628"/>
                </a:cubicBezTo>
                <a:lnTo>
                  <a:pt x="1885739" y="1323229"/>
                </a:lnTo>
                <a:cubicBezTo>
                  <a:pt x="1885739" y="1457007"/>
                  <a:pt x="1791016" y="1621325"/>
                  <a:pt x="1675165" y="1688358"/>
                </a:cubicBezTo>
                <a:lnTo>
                  <a:pt x="1153356" y="1990582"/>
                </a:lnTo>
                <a:cubicBezTo>
                  <a:pt x="1037593" y="2057615"/>
                  <a:pt x="848146" y="2057615"/>
                  <a:pt x="732383" y="1990582"/>
                </a:cubicBezTo>
                <a:lnTo>
                  <a:pt x="210574" y="1688358"/>
                </a:lnTo>
                <a:cubicBezTo>
                  <a:pt x="94724" y="1621325"/>
                  <a:pt x="0" y="1457007"/>
                  <a:pt x="0" y="1323229"/>
                </a:cubicBezTo>
                <a:lnTo>
                  <a:pt x="0" y="717628"/>
                </a:lnTo>
                <a:cubicBezTo>
                  <a:pt x="0" y="583850"/>
                  <a:pt x="94724" y="419532"/>
                  <a:pt x="210574" y="352500"/>
                </a:cubicBezTo>
                <a:lnTo>
                  <a:pt x="732383" y="50275"/>
                </a:lnTo>
                <a:cubicBezTo>
                  <a:pt x="790265" y="16758"/>
                  <a:pt x="866567" y="0"/>
                  <a:pt x="94287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46" name="Picture Placeholder 45"/>
          <p:cNvSpPr>
            <a:spLocks noGrp="1"/>
          </p:cNvSpPr>
          <p:nvPr>
            <p:ph type="pic" sz="quarter" idx="17"/>
          </p:nvPr>
        </p:nvSpPr>
        <p:spPr>
          <a:xfrm>
            <a:off x="1125569" y="2408567"/>
            <a:ext cx="1885739" cy="2040856"/>
          </a:xfrm>
          <a:custGeom>
            <a:avLst/>
            <a:gdLst>
              <a:gd name="connsiteX0" fmla="*/ 942870 w 1885739"/>
              <a:gd name="connsiteY0" fmla="*/ 0 h 2040856"/>
              <a:gd name="connsiteX1" fmla="*/ 1153357 w 1885739"/>
              <a:gd name="connsiteY1" fmla="*/ 50275 h 2040856"/>
              <a:gd name="connsiteX2" fmla="*/ 1675165 w 1885739"/>
              <a:gd name="connsiteY2" fmla="*/ 352500 h 2040856"/>
              <a:gd name="connsiteX3" fmla="*/ 1885739 w 1885739"/>
              <a:gd name="connsiteY3" fmla="*/ 717628 h 2040856"/>
              <a:gd name="connsiteX4" fmla="*/ 1885739 w 1885739"/>
              <a:gd name="connsiteY4" fmla="*/ 1323230 h 2040856"/>
              <a:gd name="connsiteX5" fmla="*/ 1675165 w 1885739"/>
              <a:gd name="connsiteY5" fmla="*/ 1688358 h 2040856"/>
              <a:gd name="connsiteX6" fmla="*/ 1153357 w 1885739"/>
              <a:gd name="connsiteY6" fmla="*/ 1990582 h 2040856"/>
              <a:gd name="connsiteX7" fmla="*/ 732383 w 1885739"/>
              <a:gd name="connsiteY7" fmla="*/ 1990582 h 2040856"/>
              <a:gd name="connsiteX8" fmla="*/ 210574 w 1885739"/>
              <a:gd name="connsiteY8" fmla="*/ 1688358 h 2040856"/>
              <a:gd name="connsiteX9" fmla="*/ 0 w 1885739"/>
              <a:gd name="connsiteY9" fmla="*/ 1323230 h 2040856"/>
              <a:gd name="connsiteX10" fmla="*/ 0 w 1885739"/>
              <a:gd name="connsiteY10" fmla="*/ 717628 h 2040856"/>
              <a:gd name="connsiteX11" fmla="*/ 210574 w 1885739"/>
              <a:gd name="connsiteY11" fmla="*/ 352500 h 2040856"/>
              <a:gd name="connsiteX12" fmla="*/ 732383 w 1885739"/>
              <a:gd name="connsiteY12" fmla="*/ 50275 h 2040856"/>
              <a:gd name="connsiteX13" fmla="*/ 942870 w 1885739"/>
              <a:gd name="connsiteY13" fmla="*/ 0 h 20408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885739" h="2040856">
                <a:moveTo>
                  <a:pt x="942870" y="0"/>
                </a:moveTo>
                <a:cubicBezTo>
                  <a:pt x="1019172" y="0"/>
                  <a:pt x="1095475" y="16758"/>
                  <a:pt x="1153357" y="50275"/>
                </a:cubicBezTo>
                <a:lnTo>
                  <a:pt x="1675165" y="352500"/>
                </a:lnTo>
                <a:cubicBezTo>
                  <a:pt x="1791016" y="419533"/>
                  <a:pt x="1885739" y="583850"/>
                  <a:pt x="1885739" y="717628"/>
                </a:cubicBezTo>
                <a:lnTo>
                  <a:pt x="1885739" y="1323230"/>
                </a:lnTo>
                <a:cubicBezTo>
                  <a:pt x="1885739" y="1457007"/>
                  <a:pt x="1791016" y="1621325"/>
                  <a:pt x="1675165" y="1688358"/>
                </a:cubicBezTo>
                <a:lnTo>
                  <a:pt x="1153357" y="1990582"/>
                </a:lnTo>
                <a:cubicBezTo>
                  <a:pt x="1037593" y="2057615"/>
                  <a:pt x="848146" y="2057615"/>
                  <a:pt x="732383" y="1990582"/>
                </a:cubicBezTo>
                <a:lnTo>
                  <a:pt x="210574" y="1688358"/>
                </a:lnTo>
                <a:cubicBezTo>
                  <a:pt x="94724" y="1621325"/>
                  <a:pt x="0" y="1457007"/>
                  <a:pt x="0" y="1323230"/>
                </a:cubicBezTo>
                <a:lnTo>
                  <a:pt x="0" y="717628"/>
                </a:lnTo>
                <a:cubicBezTo>
                  <a:pt x="0" y="583850"/>
                  <a:pt x="94724" y="419533"/>
                  <a:pt x="210574" y="352500"/>
                </a:cubicBezTo>
                <a:lnTo>
                  <a:pt x="732383" y="50275"/>
                </a:lnTo>
                <a:cubicBezTo>
                  <a:pt x="790264" y="16758"/>
                  <a:pt x="866567" y="0"/>
                  <a:pt x="94287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51" name="Picture Placeholder 50"/>
          <p:cNvSpPr>
            <a:spLocks noGrp="1"/>
          </p:cNvSpPr>
          <p:nvPr>
            <p:ph type="pic" sz="quarter" idx="22"/>
          </p:nvPr>
        </p:nvSpPr>
        <p:spPr>
          <a:xfrm>
            <a:off x="2113196" y="4140849"/>
            <a:ext cx="1885739" cy="2040856"/>
          </a:xfrm>
          <a:custGeom>
            <a:avLst/>
            <a:gdLst>
              <a:gd name="connsiteX0" fmla="*/ 942870 w 1885739"/>
              <a:gd name="connsiteY0" fmla="*/ 0 h 2040856"/>
              <a:gd name="connsiteX1" fmla="*/ 1153357 w 1885739"/>
              <a:gd name="connsiteY1" fmla="*/ 50275 h 2040856"/>
              <a:gd name="connsiteX2" fmla="*/ 1675165 w 1885739"/>
              <a:gd name="connsiteY2" fmla="*/ 352500 h 2040856"/>
              <a:gd name="connsiteX3" fmla="*/ 1885739 w 1885739"/>
              <a:gd name="connsiteY3" fmla="*/ 717628 h 2040856"/>
              <a:gd name="connsiteX4" fmla="*/ 1885739 w 1885739"/>
              <a:gd name="connsiteY4" fmla="*/ 1323230 h 2040856"/>
              <a:gd name="connsiteX5" fmla="*/ 1675165 w 1885739"/>
              <a:gd name="connsiteY5" fmla="*/ 1688358 h 2040856"/>
              <a:gd name="connsiteX6" fmla="*/ 1153357 w 1885739"/>
              <a:gd name="connsiteY6" fmla="*/ 1990582 h 2040856"/>
              <a:gd name="connsiteX7" fmla="*/ 732383 w 1885739"/>
              <a:gd name="connsiteY7" fmla="*/ 1990582 h 2040856"/>
              <a:gd name="connsiteX8" fmla="*/ 210574 w 1885739"/>
              <a:gd name="connsiteY8" fmla="*/ 1688358 h 2040856"/>
              <a:gd name="connsiteX9" fmla="*/ 0 w 1885739"/>
              <a:gd name="connsiteY9" fmla="*/ 1323230 h 2040856"/>
              <a:gd name="connsiteX10" fmla="*/ 0 w 1885739"/>
              <a:gd name="connsiteY10" fmla="*/ 717628 h 2040856"/>
              <a:gd name="connsiteX11" fmla="*/ 210574 w 1885739"/>
              <a:gd name="connsiteY11" fmla="*/ 352500 h 2040856"/>
              <a:gd name="connsiteX12" fmla="*/ 732383 w 1885739"/>
              <a:gd name="connsiteY12" fmla="*/ 50275 h 2040856"/>
              <a:gd name="connsiteX13" fmla="*/ 942870 w 1885739"/>
              <a:gd name="connsiteY13" fmla="*/ 0 h 20408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885739" h="2040856">
                <a:moveTo>
                  <a:pt x="942870" y="0"/>
                </a:moveTo>
                <a:cubicBezTo>
                  <a:pt x="1019172" y="0"/>
                  <a:pt x="1095475" y="16758"/>
                  <a:pt x="1153357" y="50275"/>
                </a:cubicBezTo>
                <a:lnTo>
                  <a:pt x="1675165" y="352500"/>
                </a:lnTo>
                <a:cubicBezTo>
                  <a:pt x="1791016" y="419533"/>
                  <a:pt x="1885739" y="583850"/>
                  <a:pt x="1885739" y="717628"/>
                </a:cubicBezTo>
                <a:lnTo>
                  <a:pt x="1885739" y="1323230"/>
                </a:lnTo>
                <a:cubicBezTo>
                  <a:pt x="1885739" y="1457007"/>
                  <a:pt x="1791016" y="1621325"/>
                  <a:pt x="1675165" y="1688358"/>
                </a:cubicBezTo>
                <a:lnTo>
                  <a:pt x="1153357" y="1990582"/>
                </a:lnTo>
                <a:cubicBezTo>
                  <a:pt x="1037593" y="2057615"/>
                  <a:pt x="848146" y="2057615"/>
                  <a:pt x="732383" y="1990582"/>
                </a:cubicBezTo>
                <a:lnTo>
                  <a:pt x="210574" y="1688358"/>
                </a:lnTo>
                <a:cubicBezTo>
                  <a:pt x="94724" y="1621325"/>
                  <a:pt x="0" y="1457007"/>
                  <a:pt x="0" y="1323230"/>
                </a:cubicBezTo>
                <a:lnTo>
                  <a:pt x="0" y="717628"/>
                </a:lnTo>
                <a:cubicBezTo>
                  <a:pt x="0" y="583850"/>
                  <a:pt x="94724" y="419533"/>
                  <a:pt x="210574" y="352500"/>
                </a:cubicBezTo>
                <a:lnTo>
                  <a:pt x="732383" y="50275"/>
                </a:lnTo>
                <a:cubicBezTo>
                  <a:pt x="790264" y="16758"/>
                  <a:pt x="866567" y="0"/>
                  <a:pt x="94287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52" name="Picture Placeholder 51"/>
          <p:cNvSpPr>
            <a:spLocks noGrp="1"/>
          </p:cNvSpPr>
          <p:nvPr>
            <p:ph type="pic" sz="quarter" idx="25"/>
          </p:nvPr>
        </p:nvSpPr>
        <p:spPr>
          <a:xfrm>
            <a:off x="8154538" y="4140848"/>
            <a:ext cx="1885739" cy="2040856"/>
          </a:xfrm>
          <a:custGeom>
            <a:avLst/>
            <a:gdLst>
              <a:gd name="connsiteX0" fmla="*/ 942870 w 1885739"/>
              <a:gd name="connsiteY0" fmla="*/ 0 h 2040856"/>
              <a:gd name="connsiteX1" fmla="*/ 1153356 w 1885739"/>
              <a:gd name="connsiteY1" fmla="*/ 50275 h 2040856"/>
              <a:gd name="connsiteX2" fmla="*/ 1675165 w 1885739"/>
              <a:gd name="connsiteY2" fmla="*/ 352500 h 2040856"/>
              <a:gd name="connsiteX3" fmla="*/ 1885739 w 1885739"/>
              <a:gd name="connsiteY3" fmla="*/ 717628 h 2040856"/>
              <a:gd name="connsiteX4" fmla="*/ 1885739 w 1885739"/>
              <a:gd name="connsiteY4" fmla="*/ 1323230 h 2040856"/>
              <a:gd name="connsiteX5" fmla="*/ 1675165 w 1885739"/>
              <a:gd name="connsiteY5" fmla="*/ 1688358 h 2040856"/>
              <a:gd name="connsiteX6" fmla="*/ 1153356 w 1885739"/>
              <a:gd name="connsiteY6" fmla="*/ 1990582 h 2040856"/>
              <a:gd name="connsiteX7" fmla="*/ 732383 w 1885739"/>
              <a:gd name="connsiteY7" fmla="*/ 1990582 h 2040856"/>
              <a:gd name="connsiteX8" fmla="*/ 210574 w 1885739"/>
              <a:gd name="connsiteY8" fmla="*/ 1688358 h 2040856"/>
              <a:gd name="connsiteX9" fmla="*/ 0 w 1885739"/>
              <a:gd name="connsiteY9" fmla="*/ 1323230 h 2040856"/>
              <a:gd name="connsiteX10" fmla="*/ 0 w 1885739"/>
              <a:gd name="connsiteY10" fmla="*/ 717628 h 2040856"/>
              <a:gd name="connsiteX11" fmla="*/ 210574 w 1885739"/>
              <a:gd name="connsiteY11" fmla="*/ 352500 h 2040856"/>
              <a:gd name="connsiteX12" fmla="*/ 732383 w 1885739"/>
              <a:gd name="connsiteY12" fmla="*/ 50275 h 2040856"/>
              <a:gd name="connsiteX13" fmla="*/ 942870 w 1885739"/>
              <a:gd name="connsiteY13" fmla="*/ 0 h 20408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885739" h="2040856">
                <a:moveTo>
                  <a:pt x="942870" y="0"/>
                </a:moveTo>
                <a:cubicBezTo>
                  <a:pt x="1019172" y="0"/>
                  <a:pt x="1095474" y="16758"/>
                  <a:pt x="1153356" y="50275"/>
                </a:cubicBezTo>
                <a:lnTo>
                  <a:pt x="1675165" y="352500"/>
                </a:lnTo>
                <a:cubicBezTo>
                  <a:pt x="1791016" y="419533"/>
                  <a:pt x="1885739" y="583850"/>
                  <a:pt x="1885739" y="717628"/>
                </a:cubicBezTo>
                <a:lnTo>
                  <a:pt x="1885739" y="1323230"/>
                </a:lnTo>
                <a:cubicBezTo>
                  <a:pt x="1885739" y="1457007"/>
                  <a:pt x="1791016" y="1621325"/>
                  <a:pt x="1675165" y="1688358"/>
                </a:cubicBezTo>
                <a:lnTo>
                  <a:pt x="1153356" y="1990582"/>
                </a:lnTo>
                <a:cubicBezTo>
                  <a:pt x="1037593" y="2057615"/>
                  <a:pt x="848146" y="2057615"/>
                  <a:pt x="732383" y="1990582"/>
                </a:cubicBezTo>
                <a:lnTo>
                  <a:pt x="210574" y="1688358"/>
                </a:lnTo>
                <a:cubicBezTo>
                  <a:pt x="94724" y="1621325"/>
                  <a:pt x="0" y="1457007"/>
                  <a:pt x="0" y="1323230"/>
                </a:cubicBezTo>
                <a:lnTo>
                  <a:pt x="0" y="717628"/>
                </a:lnTo>
                <a:cubicBezTo>
                  <a:pt x="0" y="583850"/>
                  <a:pt x="94724" y="419533"/>
                  <a:pt x="210574" y="352500"/>
                </a:cubicBezTo>
                <a:lnTo>
                  <a:pt x="732383" y="50275"/>
                </a:lnTo>
                <a:cubicBezTo>
                  <a:pt x="790265" y="16758"/>
                  <a:pt x="866567" y="0"/>
                  <a:pt x="94287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812016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icture Placeholder 54"/>
          <p:cNvSpPr>
            <a:spLocks noGrp="1"/>
          </p:cNvSpPr>
          <p:nvPr>
            <p:ph type="pic" sz="quarter" idx="20"/>
          </p:nvPr>
        </p:nvSpPr>
        <p:spPr>
          <a:xfrm>
            <a:off x="8968600" y="4319790"/>
            <a:ext cx="1784474" cy="1784474"/>
          </a:xfrm>
          <a:custGeom>
            <a:avLst/>
            <a:gdLst>
              <a:gd name="connsiteX0" fmla="*/ 892237 w 1784474"/>
              <a:gd name="connsiteY0" fmla="*/ 0 h 1784474"/>
              <a:gd name="connsiteX1" fmla="*/ 1784474 w 1784474"/>
              <a:gd name="connsiteY1" fmla="*/ 892237 h 1784474"/>
              <a:gd name="connsiteX2" fmla="*/ 892237 w 1784474"/>
              <a:gd name="connsiteY2" fmla="*/ 1784474 h 1784474"/>
              <a:gd name="connsiteX3" fmla="*/ 0 w 1784474"/>
              <a:gd name="connsiteY3" fmla="*/ 892237 h 1784474"/>
              <a:gd name="connsiteX4" fmla="*/ 892237 w 1784474"/>
              <a:gd name="connsiteY4" fmla="*/ 0 h 1784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84474" h="1784474">
                <a:moveTo>
                  <a:pt x="892237" y="0"/>
                </a:moveTo>
                <a:cubicBezTo>
                  <a:pt x="1385006" y="0"/>
                  <a:pt x="1784474" y="399469"/>
                  <a:pt x="1784474" y="892237"/>
                </a:cubicBezTo>
                <a:cubicBezTo>
                  <a:pt x="1784474" y="1385006"/>
                  <a:pt x="1385006" y="1784474"/>
                  <a:pt x="892237" y="1784474"/>
                </a:cubicBezTo>
                <a:cubicBezTo>
                  <a:pt x="399468" y="1784474"/>
                  <a:pt x="0" y="1385006"/>
                  <a:pt x="0" y="892237"/>
                </a:cubicBezTo>
                <a:cubicBezTo>
                  <a:pt x="0" y="399469"/>
                  <a:pt x="399468" y="0"/>
                  <a:pt x="892237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41" name="Picture Placeholder 40"/>
          <p:cNvSpPr>
            <a:spLocks noGrp="1"/>
          </p:cNvSpPr>
          <p:nvPr>
            <p:ph type="pic" sz="quarter" idx="19"/>
          </p:nvPr>
        </p:nvSpPr>
        <p:spPr>
          <a:xfrm>
            <a:off x="6458707" y="4319790"/>
            <a:ext cx="1784474" cy="1784474"/>
          </a:xfrm>
          <a:custGeom>
            <a:avLst/>
            <a:gdLst>
              <a:gd name="connsiteX0" fmla="*/ 892237 w 1784474"/>
              <a:gd name="connsiteY0" fmla="*/ 0 h 1784474"/>
              <a:gd name="connsiteX1" fmla="*/ 1784474 w 1784474"/>
              <a:gd name="connsiteY1" fmla="*/ 892237 h 1784474"/>
              <a:gd name="connsiteX2" fmla="*/ 892237 w 1784474"/>
              <a:gd name="connsiteY2" fmla="*/ 1784474 h 1784474"/>
              <a:gd name="connsiteX3" fmla="*/ 0 w 1784474"/>
              <a:gd name="connsiteY3" fmla="*/ 892237 h 1784474"/>
              <a:gd name="connsiteX4" fmla="*/ 892237 w 1784474"/>
              <a:gd name="connsiteY4" fmla="*/ 0 h 1784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84474" h="1784474">
                <a:moveTo>
                  <a:pt x="892237" y="0"/>
                </a:moveTo>
                <a:cubicBezTo>
                  <a:pt x="1385006" y="0"/>
                  <a:pt x="1784474" y="399469"/>
                  <a:pt x="1784474" y="892237"/>
                </a:cubicBezTo>
                <a:cubicBezTo>
                  <a:pt x="1784474" y="1385006"/>
                  <a:pt x="1385006" y="1784474"/>
                  <a:pt x="892237" y="1784474"/>
                </a:cubicBezTo>
                <a:cubicBezTo>
                  <a:pt x="399469" y="1784474"/>
                  <a:pt x="0" y="1385006"/>
                  <a:pt x="0" y="892237"/>
                </a:cubicBezTo>
                <a:cubicBezTo>
                  <a:pt x="0" y="399469"/>
                  <a:pt x="399469" y="0"/>
                  <a:pt x="892237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40" name="Picture Placeholder 39"/>
          <p:cNvSpPr>
            <a:spLocks noGrp="1"/>
          </p:cNvSpPr>
          <p:nvPr>
            <p:ph type="pic" sz="quarter" idx="18"/>
          </p:nvPr>
        </p:nvSpPr>
        <p:spPr>
          <a:xfrm>
            <a:off x="3948815" y="4319790"/>
            <a:ext cx="1784474" cy="1784474"/>
          </a:xfrm>
          <a:custGeom>
            <a:avLst/>
            <a:gdLst>
              <a:gd name="connsiteX0" fmla="*/ 892237 w 1784474"/>
              <a:gd name="connsiteY0" fmla="*/ 0 h 1784474"/>
              <a:gd name="connsiteX1" fmla="*/ 1784474 w 1784474"/>
              <a:gd name="connsiteY1" fmla="*/ 892237 h 1784474"/>
              <a:gd name="connsiteX2" fmla="*/ 892237 w 1784474"/>
              <a:gd name="connsiteY2" fmla="*/ 1784474 h 1784474"/>
              <a:gd name="connsiteX3" fmla="*/ 0 w 1784474"/>
              <a:gd name="connsiteY3" fmla="*/ 892237 h 1784474"/>
              <a:gd name="connsiteX4" fmla="*/ 892237 w 1784474"/>
              <a:gd name="connsiteY4" fmla="*/ 0 h 1784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84474" h="1784474">
                <a:moveTo>
                  <a:pt x="892237" y="0"/>
                </a:moveTo>
                <a:cubicBezTo>
                  <a:pt x="1385006" y="0"/>
                  <a:pt x="1784474" y="399469"/>
                  <a:pt x="1784474" y="892237"/>
                </a:cubicBezTo>
                <a:cubicBezTo>
                  <a:pt x="1784474" y="1385006"/>
                  <a:pt x="1385006" y="1784474"/>
                  <a:pt x="892237" y="1784474"/>
                </a:cubicBezTo>
                <a:cubicBezTo>
                  <a:pt x="399469" y="1784474"/>
                  <a:pt x="0" y="1385006"/>
                  <a:pt x="0" y="892237"/>
                </a:cubicBezTo>
                <a:cubicBezTo>
                  <a:pt x="0" y="399469"/>
                  <a:pt x="399469" y="0"/>
                  <a:pt x="892237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2" name="Date Placeholder 1"/>
          <p:cNvSpPr>
            <a:spLocks noGrp="1"/>
          </p:cNvSpPr>
          <p:nvPr userDrawn="1">
            <p:ph type="dt" sz="half" idx="10"/>
          </p:nvPr>
        </p:nvSpPr>
        <p:spPr/>
        <p:txBody>
          <a:bodyPr/>
          <a:lstStyle/>
          <a:p>
            <a:fld id="{8A10BC00-0A92-4CAB-BD27-63859EB4A924}" type="datetimeFigureOut">
              <a:rPr lang="en-US" smtClean="0"/>
              <a:t>4/16/2019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/>
          <a:p>
            <a:fld id="{44A3F525-EB96-4C37-8D21-74EA31DC3903}" type="slidenum">
              <a:rPr lang="en-US" smtClean="0"/>
              <a:t>‹#›</a:t>
            </a:fld>
            <a:endParaRPr lang="en-US"/>
          </a:p>
        </p:txBody>
      </p:sp>
      <p:sp>
        <p:nvSpPr>
          <p:cNvPr id="35" name="Picture Placeholder 34"/>
          <p:cNvSpPr>
            <a:spLocks noGrp="1"/>
          </p:cNvSpPr>
          <p:nvPr>
            <p:ph type="pic" sz="quarter" idx="13"/>
          </p:nvPr>
        </p:nvSpPr>
        <p:spPr>
          <a:xfrm>
            <a:off x="1438923" y="2076027"/>
            <a:ext cx="1784474" cy="1784474"/>
          </a:xfrm>
          <a:custGeom>
            <a:avLst/>
            <a:gdLst>
              <a:gd name="connsiteX0" fmla="*/ 892237 w 1784474"/>
              <a:gd name="connsiteY0" fmla="*/ 0 h 1784474"/>
              <a:gd name="connsiteX1" fmla="*/ 1784474 w 1784474"/>
              <a:gd name="connsiteY1" fmla="*/ 892237 h 1784474"/>
              <a:gd name="connsiteX2" fmla="*/ 892237 w 1784474"/>
              <a:gd name="connsiteY2" fmla="*/ 1784474 h 1784474"/>
              <a:gd name="connsiteX3" fmla="*/ 0 w 1784474"/>
              <a:gd name="connsiteY3" fmla="*/ 892237 h 1784474"/>
              <a:gd name="connsiteX4" fmla="*/ 892237 w 1784474"/>
              <a:gd name="connsiteY4" fmla="*/ 0 h 1784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84474" h="1784474">
                <a:moveTo>
                  <a:pt x="892237" y="0"/>
                </a:moveTo>
                <a:cubicBezTo>
                  <a:pt x="1385006" y="0"/>
                  <a:pt x="1784474" y="399468"/>
                  <a:pt x="1784474" y="892237"/>
                </a:cubicBezTo>
                <a:cubicBezTo>
                  <a:pt x="1784474" y="1385006"/>
                  <a:pt x="1385006" y="1784474"/>
                  <a:pt x="892237" y="1784474"/>
                </a:cubicBezTo>
                <a:cubicBezTo>
                  <a:pt x="399469" y="1784474"/>
                  <a:pt x="0" y="1385006"/>
                  <a:pt x="0" y="892237"/>
                </a:cubicBezTo>
                <a:cubicBezTo>
                  <a:pt x="0" y="399468"/>
                  <a:pt x="399469" y="0"/>
                  <a:pt x="892237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36" name="Picture Placeholder 35"/>
          <p:cNvSpPr>
            <a:spLocks noGrp="1"/>
          </p:cNvSpPr>
          <p:nvPr>
            <p:ph type="pic" sz="quarter" idx="14"/>
          </p:nvPr>
        </p:nvSpPr>
        <p:spPr>
          <a:xfrm>
            <a:off x="3948815" y="2071992"/>
            <a:ext cx="1784474" cy="1784474"/>
          </a:xfrm>
          <a:custGeom>
            <a:avLst/>
            <a:gdLst>
              <a:gd name="connsiteX0" fmla="*/ 892237 w 1784474"/>
              <a:gd name="connsiteY0" fmla="*/ 0 h 1784474"/>
              <a:gd name="connsiteX1" fmla="*/ 1784474 w 1784474"/>
              <a:gd name="connsiteY1" fmla="*/ 892237 h 1784474"/>
              <a:gd name="connsiteX2" fmla="*/ 892237 w 1784474"/>
              <a:gd name="connsiteY2" fmla="*/ 1784474 h 1784474"/>
              <a:gd name="connsiteX3" fmla="*/ 0 w 1784474"/>
              <a:gd name="connsiteY3" fmla="*/ 892237 h 1784474"/>
              <a:gd name="connsiteX4" fmla="*/ 892237 w 1784474"/>
              <a:gd name="connsiteY4" fmla="*/ 0 h 1784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84474" h="1784474">
                <a:moveTo>
                  <a:pt x="892237" y="0"/>
                </a:moveTo>
                <a:cubicBezTo>
                  <a:pt x="1385006" y="0"/>
                  <a:pt x="1784474" y="399468"/>
                  <a:pt x="1784474" y="892237"/>
                </a:cubicBezTo>
                <a:cubicBezTo>
                  <a:pt x="1784474" y="1385006"/>
                  <a:pt x="1385006" y="1784474"/>
                  <a:pt x="892237" y="1784474"/>
                </a:cubicBezTo>
                <a:cubicBezTo>
                  <a:pt x="399469" y="1784474"/>
                  <a:pt x="0" y="1385006"/>
                  <a:pt x="0" y="892237"/>
                </a:cubicBezTo>
                <a:cubicBezTo>
                  <a:pt x="0" y="399468"/>
                  <a:pt x="399469" y="0"/>
                  <a:pt x="892237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37" name="Picture Placeholder 36"/>
          <p:cNvSpPr>
            <a:spLocks noGrp="1"/>
          </p:cNvSpPr>
          <p:nvPr>
            <p:ph type="pic" sz="quarter" idx="15"/>
          </p:nvPr>
        </p:nvSpPr>
        <p:spPr>
          <a:xfrm>
            <a:off x="6458707" y="2071992"/>
            <a:ext cx="1784474" cy="1784474"/>
          </a:xfrm>
          <a:custGeom>
            <a:avLst/>
            <a:gdLst>
              <a:gd name="connsiteX0" fmla="*/ 892237 w 1784474"/>
              <a:gd name="connsiteY0" fmla="*/ 0 h 1784474"/>
              <a:gd name="connsiteX1" fmla="*/ 1784474 w 1784474"/>
              <a:gd name="connsiteY1" fmla="*/ 892237 h 1784474"/>
              <a:gd name="connsiteX2" fmla="*/ 892237 w 1784474"/>
              <a:gd name="connsiteY2" fmla="*/ 1784474 h 1784474"/>
              <a:gd name="connsiteX3" fmla="*/ 0 w 1784474"/>
              <a:gd name="connsiteY3" fmla="*/ 892237 h 1784474"/>
              <a:gd name="connsiteX4" fmla="*/ 892237 w 1784474"/>
              <a:gd name="connsiteY4" fmla="*/ 0 h 1784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84474" h="1784474">
                <a:moveTo>
                  <a:pt x="892237" y="0"/>
                </a:moveTo>
                <a:cubicBezTo>
                  <a:pt x="1385006" y="0"/>
                  <a:pt x="1784474" y="399468"/>
                  <a:pt x="1784474" y="892237"/>
                </a:cubicBezTo>
                <a:cubicBezTo>
                  <a:pt x="1784474" y="1385006"/>
                  <a:pt x="1385006" y="1784474"/>
                  <a:pt x="892237" y="1784474"/>
                </a:cubicBezTo>
                <a:cubicBezTo>
                  <a:pt x="399469" y="1784474"/>
                  <a:pt x="0" y="1385006"/>
                  <a:pt x="0" y="892237"/>
                </a:cubicBezTo>
                <a:cubicBezTo>
                  <a:pt x="0" y="399468"/>
                  <a:pt x="399469" y="0"/>
                  <a:pt x="892237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38" name="Picture Placeholder 37"/>
          <p:cNvSpPr>
            <a:spLocks noGrp="1"/>
          </p:cNvSpPr>
          <p:nvPr>
            <p:ph type="pic" sz="quarter" idx="16"/>
          </p:nvPr>
        </p:nvSpPr>
        <p:spPr>
          <a:xfrm>
            <a:off x="8968600" y="2071992"/>
            <a:ext cx="1784474" cy="1784474"/>
          </a:xfrm>
          <a:custGeom>
            <a:avLst/>
            <a:gdLst>
              <a:gd name="connsiteX0" fmla="*/ 892237 w 1784474"/>
              <a:gd name="connsiteY0" fmla="*/ 0 h 1784474"/>
              <a:gd name="connsiteX1" fmla="*/ 1784474 w 1784474"/>
              <a:gd name="connsiteY1" fmla="*/ 892237 h 1784474"/>
              <a:gd name="connsiteX2" fmla="*/ 892237 w 1784474"/>
              <a:gd name="connsiteY2" fmla="*/ 1784474 h 1784474"/>
              <a:gd name="connsiteX3" fmla="*/ 0 w 1784474"/>
              <a:gd name="connsiteY3" fmla="*/ 892237 h 1784474"/>
              <a:gd name="connsiteX4" fmla="*/ 892237 w 1784474"/>
              <a:gd name="connsiteY4" fmla="*/ 0 h 1784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84474" h="1784474">
                <a:moveTo>
                  <a:pt x="892237" y="0"/>
                </a:moveTo>
                <a:cubicBezTo>
                  <a:pt x="1385006" y="0"/>
                  <a:pt x="1784474" y="399468"/>
                  <a:pt x="1784474" y="892237"/>
                </a:cubicBezTo>
                <a:cubicBezTo>
                  <a:pt x="1784474" y="1385006"/>
                  <a:pt x="1385006" y="1784474"/>
                  <a:pt x="892237" y="1784474"/>
                </a:cubicBezTo>
                <a:cubicBezTo>
                  <a:pt x="399468" y="1784474"/>
                  <a:pt x="0" y="1385006"/>
                  <a:pt x="0" y="892237"/>
                </a:cubicBezTo>
                <a:cubicBezTo>
                  <a:pt x="0" y="399468"/>
                  <a:pt x="399468" y="0"/>
                  <a:pt x="892237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39" name="Picture Placeholder 38"/>
          <p:cNvSpPr>
            <a:spLocks noGrp="1"/>
          </p:cNvSpPr>
          <p:nvPr>
            <p:ph type="pic" sz="quarter" idx="17"/>
          </p:nvPr>
        </p:nvSpPr>
        <p:spPr>
          <a:xfrm>
            <a:off x="1438923" y="4323825"/>
            <a:ext cx="1784474" cy="1784474"/>
          </a:xfrm>
          <a:custGeom>
            <a:avLst/>
            <a:gdLst>
              <a:gd name="connsiteX0" fmla="*/ 892237 w 1784474"/>
              <a:gd name="connsiteY0" fmla="*/ 0 h 1784474"/>
              <a:gd name="connsiteX1" fmla="*/ 1784474 w 1784474"/>
              <a:gd name="connsiteY1" fmla="*/ 892237 h 1784474"/>
              <a:gd name="connsiteX2" fmla="*/ 892237 w 1784474"/>
              <a:gd name="connsiteY2" fmla="*/ 1784474 h 1784474"/>
              <a:gd name="connsiteX3" fmla="*/ 0 w 1784474"/>
              <a:gd name="connsiteY3" fmla="*/ 892237 h 1784474"/>
              <a:gd name="connsiteX4" fmla="*/ 892237 w 1784474"/>
              <a:gd name="connsiteY4" fmla="*/ 0 h 1784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84474" h="1784474">
                <a:moveTo>
                  <a:pt x="892237" y="0"/>
                </a:moveTo>
                <a:cubicBezTo>
                  <a:pt x="1385006" y="0"/>
                  <a:pt x="1784474" y="399469"/>
                  <a:pt x="1784474" y="892237"/>
                </a:cubicBezTo>
                <a:cubicBezTo>
                  <a:pt x="1784474" y="1385006"/>
                  <a:pt x="1385006" y="1784474"/>
                  <a:pt x="892237" y="1784474"/>
                </a:cubicBezTo>
                <a:cubicBezTo>
                  <a:pt x="399469" y="1784474"/>
                  <a:pt x="0" y="1385006"/>
                  <a:pt x="0" y="892237"/>
                </a:cubicBezTo>
                <a:cubicBezTo>
                  <a:pt x="0" y="399469"/>
                  <a:pt x="399469" y="0"/>
                  <a:pt x="892237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843708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096001" cy="6858000"/>
          </a:xfrm>
          <a:custGeom>
            <a:avLst/>
            <a:gdLst>
              <a:gd name="connsiteX0" fmla="*/ 0 w 6096001"/>
              <a:gd name="connsiteY0" fmla="*/ 0 h 6858000"/>
              <a:gd name="connsiteX1" fmla="*/ 6096001 w 6096001"/>
              <a:gd name="connsiteY1" fmla="*/ 0 h 6858000"/>
              <a:gd name="connsiteX2" fmla="*/ 6096001 w 6096001"/>
              <a:gd name="connsiteY2" fmla="*/ 6858000 h 6858000"/>
              <a:gd name="connsiteX3" fmla="*/ 0 w 609600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1" h="6858000">
                <a:moveTo>
                  <a:pt x="0" y="0"/>
                </a:moveTo>
                <a:lnTo>
                  <a:pt x="6096001" y="0"/>
                </a:lnTo>
                <a:lnTo>
                  <a:pt x="6096001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0BC00-0A92-4CAB-BD27-63859EB4A924}" type="datetimeFigureOut">
              <a:rPr lang="en-US" smtClean="0"/>
              <a:t>4/16/2019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A3F525-EB96-4C37-8D21-74EA31DC39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809071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icture Placeholder 32"/>
          <p:cNvSpPr>
            <a:spLocks noGrp="1"/>
          </p:cNvSpPr>
          <p:nvPr>
            <p:ph type="pic" sz="quarter" idx="21"/>
          </p:nvPr>
        </p:nvSpPr>
        <p:spPr>
          <a:xfrm>
            <a:off x="7914241" y="4060676"/>
            <a:ext cx="3417744" cy="2141254"/>
          </a:xfrm>
          <a:custGeom>
            <a:avLst/>
            <a:gdLst>
              <a:gd name="connsiteX0" fmla="*/ 0 w 3417744"/>
              <a:gd name="connsiteY0" fmla="*/ 0 h 2141254"/>
              <a:gd name="connsiteX1" fmla="*/ 3417744 w 3417744"/>
              <a:gd name="connsiteY1" fmla="*/ 0 h 2141254"/>
              <a:gd name="connsiteX2" fmla="*/ 3417744 w 3417744"/>
              <a:gd name="connsiteY2" fmla="*/ 2141254 h 2141254"/>
              <a:gd name="connsiteX3" fmla="*/ 0 w 3417744"/>
              <a:gd name="connsiteY3" fmla="*/ 2141254 h 21412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17744" h="2141254">
                <a:moveTo>
                  <a:pt x="0" y="0"/>
                </a:moveTo>
                <a:lnTo>
                  <a:pt x="3417744" y="0"/>
                </a:lnTo>
                <a:lnTo>
                  <a:pt x="3417744" y="2141254"/>
                </a:lnTo>
                <a:lnTo>
                  <a:pt x="0" y="214125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32" name="Picture Placeholder 31"/>
          <p:cNvSpPr>
            <a:spLocks noGrp="1"/>
          </p:cNvSpPr>
          <p:nvPr>
            <p:ph type="pic" sz="quarter" idx="20"/>
          </p:nvPr>
        </p:nvSpPr>
        <p:spPr>
          <a:xfrm>
            <a:off x="4752117" y="4056367"/>
            <a:ext cx="3100670" cy="2141254"/>
          </a:xfrm>
          <a:custGeom>
            <a:avLst/>
            <a:gdLst>
              <a:gd name="connsiteX0" fmla="*/ 0 w 3100670"/>
              <a:gd name="connsiteY0" fmla="*/ 0 h 2141254"/>
              <a:gd name="connsiteX1" fmla="*/ 3100670 w 3100670"/>
              <a:gd name="connsiteY1" fmla="*/ 0 h 2141254"/>
              <a:gd name="connsiteX2" fmla="*/ 3100670 w 3100670"/>
              <a:gd name="connsiteY2" fmla="*/ 2141254 h 2141254"/>
              <a:gd name="connsiteX3" fmla="*/ 0 w 3100670"/>
              <a:gd name="connsiteY3" fmla="*/ 2141254 h 21412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00670" h="2141254">
                <a:moveTo>
                  <a:pt x="0" y="0"/>
                </a:moveTo>
                <a:lnTo>
                  <a:pt x="3100670" y="0"/>
                </a:lnTo>
                <a:lnTo>
                  <a:pt x="3100670" y="2141254"/>
                </a:lnTo>
                <a:lnTo>
                  <a:pt x="0" y="214125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31" name="Picture Placeholder 30"/>
          <p:cNvSpPr>
            <a:spLocks noGrp="1"/>
          </p:cNvSpPr>
          <p:nvPr>
            <p:ph type="pic" sz="quarter" idx="19"/>
          </p:nvPr>
        </p:nvSpPr>
        <p:spPr>
          <a:xfrm>
            <a:off x="2427773" y="4056367"/>
            <a:ext cx="2262890" cy="2141254"/>
          </a:xfrm>
          <a:custGeom>
            <a:avLst/>
            <a:gdLst>
              <a:gd name="connsiteX0" fmla="*/ 0 w 2262890"/>
              <a:gd name="connsiteY0" fmla="*/ 0 h 2141254"/>
              <a:gd name="connsiteX1" fmla="*/ 2262890 w 2262890"/>
              <a:gd name="connsiteY1" fmla="*/ 0 h 2141254"/>
              <a:gd name="connsiteX2" fmla="*/ 2262890 w 2262890"/>
              <a:gd name="connsiteY2" fmla="*/ 2141254 h 2141254"/>
              <a:gd name="connsiteX3" fmla="*/ 0 w 2262890"/>
              <a:gd name="connsiteY3" fmla="*/ 2141254 h 21412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62890" h="2141254">
                <a:moveTo>
                  <a:pt x="0" y="0"/>
                </a:moveTo>
                <a:lnTo>
                  <a:pt x="2262890" y="0"/>
                </a:lnTo>
                <a:lnTo>
                  <a:pt x="2262890" y="2141254"/>
                </a:lnTo>
                <a:lnTo>
                  <a:pt x="0" y="214125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0BC00-0A92-4CAB-BD27-63859EB4A924}" type="datetimeFigureOut">
              <a:rPr lang="en-US" smtClean="0"/>
              <a:t>4/16/2019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A3F525-EB96-4C37-8D21-74EA31DC3903}" type="slidenum">
              <a:rPr lang="en-US" smtClean="0"/>
              <a:t>‹#›</a:t>
            </a:fld>
            <a:endParaRPr lang="en-US"/>
          </a:p>
        </p:txBody>
      </p:sp>
      <p:sp>
        <p:nvSpPr>
          <p:cNvPr id="25" name="Picture Placeholder 24"/>
          <p:cNvSpPr>
            <a:spLocks noGrp="1"/>
          </p:cNvSpPr>
          <p:nvPr>
            <p:ph type="pic" sz="quarter" idx="13"/>
          </p:nvPr>
        </p:nvSpPr>
        <p:spPr>
          <a:xfrm>
            <a:off x="837461" y="1848239"/>
            <a:ext cx="3429739" cy="2152631"/>
          </a:xfrm>
          <a:custGeom>
            <a:avLst/>
            <a:gdLst>
              <a:gd name="connsiteX0" fmla="*/ 0 w 3429739"/>
              <a:gd name="connsiteY0" fmla="*/ 0 h 2152631"/>
              <a:gd name="connsiteX1" fmla="*/ 3429739 w 3429739"/>
              <a:gd name="connsiteY1" fmla="*/ 0 h 2152631"/>
              <a:gd name="connsiteX2" fmla="*/ 3429739 w 3429739"/>
              <a:gd name="connsiteY2" fmla="*/ 2152631 h 2152631"/>
              <a:gd name="connsiteX3" fmla="*/ 0 w 3429739"/>
              <a:gd name="connsiteY3" fmla="*/ 2152631 h 2152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9739" h="2152631">
                <a:moveTo>
                  <a:pt x="0" y="0"/>
                </a:moveTo>
                <a:lnTo>
                  <a:pt x="3429739" y="0"/>
                </a:lnTo>
                <a:lnTo>
                  <a:pt x="3429739" y="2152631"/>
                </a:lnTo>
                <a:lnTo>
                  <a:pt x="0" y="215263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14"/>
          </p:nvPr>
        </p:nvSpPr>
        <p:spPr>
          <a:xfrm>
            <a:off x="4321747" y="1848238"/>
            <a:ext cx="1524910" cy="2152631"/>
          </a:xfrm>
          <a:custGeom>
            <a:avLst/>
            <a:gdLst>
              <a:gd name="connsiteX0" fmla="*/ 0 w 1524910"/>
              <a:gd name="connsiteY0" fmla="*/ 0 h 2152631"/>
              <a:gd name="connsiteX1" fmla="*/ 1524910 w 1524910"/>
              <a:gd name="connsiteY1" fmla="*/ 0 h 2152631"/>
              <a:gd name="connsiteX2" fmla="*/ 1524910 w 1524910"/>
              <a:gd name="connsiteY2" fmla="*/ 2152631 h 2152631"/>
              <a:gd name="connsiteX3" fmla="*/ 0 w 1524910"/>
              <a:gd name="connsiteY3" fmla="*/ 2152631 h 2152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24910" h="2152631">
                <a:moveTo>
                  <a:pt x="0" y="0"/>
                </a:moveTo>
                <a:lnTo>
                  <a:pt x="1524910" y="0"/>
                </a:lnTo>
                <a:lnTo>
                  <a:pt x="1524910" y="2152631"/>
                </a:lnTo>
                <a:lnTo>
                  <a:pt x="0" y="215263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27" name="Picture Placeholder 26"/>
          <p:cNvSpPr>
            <a:spLocks noGrp="1"/>
          </p:cNvSpPr>
          <p:nvPr>
            <p:ph type="pic" sz="quarter" idx="15"/>
          </p:nvPr>
        </p:nvSpPr>
        <p:spPr>
          <a:xfrm>
            <a:off x="5901204" y="1848237"/>
            <a:ext cx="2271867" cy="2152631"/>
          </a:xfrm>
          <a:custGeom>
            <a:avLst/>
            <a:gdLst>
              <a:gd name="connsiteX0" fmla="*/ 0 w 2271867"/>
              <a:gd name="connsiteY0" fmla="*/ 0 h 2152631"/>
              <a:gd name="connsiteX1" fmla="*/ 2271867 w 2271867"/>
              <a:gd name="connsiteY1" fmla="*/ 0 h 2152631"/>
              <a:gd name="connsiteX2" fmla="*/ 2271867 w 2271867"/>
              <a:gd name="connsiteY2" fmla="*/ 2152631 h 2152631"/>
              <a:gd name="connsiteX3" fmla="*/ 0 w 2271867"/>
              <a:gd name="connsiteY3" fmla="*/ 2152631 h 2152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71867" h="2152631">
                <a:moveTo>
                  <a:pt x="0" y="0"/>
                </a:moveTo>
                <a:lnTo>
                  <a:pt x="2271867" y="0"/>
                </a:lnTo>
                <a:lnTo>
                  <a:pt x="2271867" y="2152631"/>
                </a:lnTo>
                <a:lnTo>
                  <a:pt x="0" y="215263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28" name="Picture Placeholder 27"/>
          <p:cNvSpPr>
            <a:spLocks noGrp="1"/>
          </p:cNvSpPr>
          <p:nvPr>
            <p:ph type="pic" sz="quarter" idx="16"/>
          </p:nvPr>
        </p:nvSpPr>
        <p:spPr>
          <a:xfrm>
            <a:off x="8227618" y="1848235"/>
            <a:ext cx="1524910" cy="2152631"/>
          </a:xfrm>
          <a:custGeom>
            <a:avLst/>
            <a:gdLst>
              <a:gd name="connsiteX0" fmla="*/ 0 w 1524910"/>
              <a:gd name="connsiteY0" fmla="*/ 0 h 2152631"/>
              <a:gd name="connsiteX1" fmla="*/ 1524910 w 1524910"/>
              <a:gd name="connsiteY1" fmla="*/ 0 h 2152631"/>
              <a:gd name="connsiteX2" fmla="*/ 1524910 w 1524910"/>
              <a:gd name="connsiteY2" fmla="*/ 2152631 h 2152631"/>
              <a:gd name="connsiteX3" fmla="*/ 0 w 1524910"/>
              <a:gd name="connsiteY3" fmla="*/ 2152631 h 2152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24910" h="2152631">
                <a:moveTo>
                  <a:pt x="0" y="0"/>
                </a:moveTo>
                <a:lnTo>
                  <a:pt x="1524910" y="0"/>
                </a:lnTo>
                <a:lnTo>
                  <a:pt x="1524910" y="2152631"/>
                </a:lnTo>
                <a:lnTo>
                  <a:pt x="0" y="215263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29" name="Picture Placeholder 28"/>
          <p:cNvSpPr>
            <a:spLocks noGrp="1"/>
          </p:cNvSpPr>
          <p:nvPr>
            <p:ph type="pic" sz="quarter" idx="17"/>
          </p:nvPr>
        </p:nvSpPr>
        <p:spPr>
          <a:xfrm>
            <a:off x="9807075" y="1848235"/>
            <a:ext cx="1524910" cy="2152631"/>
          </a:xfrm>
          <a:custGeom>
            <a:avLst/>
            <a:gdLst>
              <a:gd name="connsiteX0" fmla="*/ 0 w 1524910"/>
              <a:gd name="connsiteY0" fmla="*/ 0 h 2152631"/>
              <a:gd name="connsiteX1" fmla="*/ 1524910 w 1524910"/>
              <a:gd name="connsiteY1" fmla="*/ 0 h 2152631"/>
              <a:gd name="connsiteX2" fmla="*/ 1524910 w 1524910"/>
              <a:gd name="connsiteY2" fmla="*/ 2152631 h 2152631"/>
              <a:gd name="connsiteX3" fmla="*/ 0 w 1524910"/>
              <a:gd name="connsiteY3" fmla="*/ 2152631 h 2152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24910" h="2152631">
                <a:moveTo>
                  <a:pt x="0" y="0"/>
                </a:moveTo>
                <a:lnTo>
                  <a:pt x="1524910" y="0"/>
                </a:lnTo>
                <a:lnTo>
                  <a:pt x="1524910" y="2152631"/>
                </a:lnTo>
                <a:lnTo>
                  <a:pt x="0" y="215263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30" name="Picture Placeholder 29"/>
          <p:cNvSpPr>
            <a:spLocks noGrp="1"/>
          </p:cNvSpPr>
          <p:nvPr>
            <p:ph type="pic" sz="quarter" idx="18"/>
          </p:nvPr>
        </p:nvSpPr>
        <p:spPr>
          <a:xfrm>
            <a:off x="837461" y="4056367"/>
            <a:ext cx="1528858" cy="2141254"/>
          </a:xfrm>
          <a:custGeom>
            <a:avLst/>
            <a:gdLst>
              <a:gd name="connsiteX0" fmla="*/ 0 w 1528858"/>
              <a:gd name="connsiteY0" fmla="*/ 0 h 2141254"/>
              <a:gd name="connsiteX1" fmla="*/ 1528858 w 1528858"/>
              <a:gd name="connsiteY1" fmla="*/ 0 h 2141254"/>
              <a:gd name="connsiteX2" fmla="*/ 1528858 w 1528858"/>
              <a:gd name="connsiteY2" fmla="*/ 2141254 h 2141254"/>
              <a:gd name="connsiteX3" fmla="*/ 0 w 1528858"/>
              <a:gd name="connsiteY3" fmla="*/ 2141254 h 21412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28858" h="2141254">
                <a:moveTo>
                  <a:pt x="0" y="0"/>
                </a:moveTo>
                <a:lnTo>
                  <a:pt x="1528858" y="0"/>
                </a:lnTo>
                <a:lnTo>
                  <a:pt x="1528858" y="2141254"/>
                </a:lnTo>
                <a:lnTo>
                  <a:pt x="0" y="214125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252912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icture Placeholder 26"/>
          <p:cNvSpPr>
            <a:spLocks noGrp="1"/>
          </p:cNvSpPr>
          <p:nvPr>
            <p:ph type="pic" sz="quarter" idx="19"/>
          </p:nvPr>
        </p:nvSpPr>
        <p:spPr>
          <a:xfrm>
            <a:off x="7196021" y="4050387"/>
            <a:ext cx="4400079" cy="2200040"/>
          </a:xfrm>
          <a:custGeom>
            <a:avLst/>
            <a:gdLst>
              <a:gd name="connsiteX0" fmla="*/ 0 w 4400079"/>
              <a:gd name="connsiteY0" fmla="*/ 0 h 2200040"/>
              <a:gd name="connsiteX1" fmla="*/ 4400079 w 4400079"/>
              <a:gd name="connsiteY1" fmla="*/ 0 h 2200040"/>
              <a:gd name="connsiteX2" fmla="*/ 4400079 w 4400079"/>
              <a:gd name="connsiteY2" fmla="*/ 2200040 h 2200040"/>
              <a:gd name="connsiteX3" fmla="*/ 0 w 4400079"/>
              <a:gd name="connsiteY3" fmla="*/ 2200040 h 2200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00079" h="2200040">
                <a:moveTo>
                  <a:pt x="0" y="0"/>
                </a:moveTo>
                <a:lnTo>
                  <a:pt x="4400079" y="0"/>
                </a:lnTo>
                <a:lnTo>
                  <a:pt x="4400079" y="2200040"/>
                </a:lnTo>
                <a:lnTo>
                  <a:pt x="0" y="220004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17"/>
          </p:nvPr>
        </p:nvSpPr>
        <p:spPr>
          <a:xfrm>
            <a:off x="4995980" y="4050387"/>
            <a:ext cx="2200040" cy="2200040"/>
          </a:xfrm>
          <a:custGeom>
            <a:avLst/>
            <a:gdLst>
              <a:gd name="connsiteX0" fmla="*/ 0 w 2200040"/>
              <a:gd name="connsiteY0" fmla="*/ 0 h 2200040"/>
              <a:gd name="connsiteX1" fmla="*/ 2200040 w 2200040"/>
              <a:gd name="connsiteY1" fmla="*/ 0 h 2200040"/>
              <a:gd name="connsiteX2" fmla="*/ 2200040 w 2200040"/>
              <a:gd name="connsiteY2" fmla="*/ 2200040 h 2200040"/>
              <a:gd name="connsiteX3" fmla="*/ 0 w 2200040"/>
              <a:gd name="connsiteY3" fmla="*/ 2200040 h 2200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00040" h="2200040">
                <a:moveTo>
                  <a:pt x="0" y="0"/>
                </a:moveTo>
                <a:lnTo>
                  <a:pt x="2200040" y="0"/>
                </a:lnTo>
                <a:lnTo>
                  <a:pt x="2200040" y="2200040"/>
                </a:lnTo>
                <a:lnTo>
                  <a:pt x="0" y="220004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25" name="Picture Placeholder 24"/>
          <p:cNvSpPr>
            <a:spLocks noGrp="1"/>
          </p:cNvSpPr>
          <p:nvPr>
            <p:ph type="pic" sz="quarter" idx="18"/>
          </p:nvPr>
        </p:nvSpPr>
        <p:spPr>
          <a:xfrm>
            <a:off x="595902" y="4050387"/>
            <a:ext cx="4400079" cy="2200040"/>
          </a:xfrm>
          <a:custGeom>
            <a:avLst/>
            <a:gdLst>
              <a:gd name="connsiteX0" fmla="*/ 0 w 4400079"/>
              <a:gd name="connsiteY0" fmla="*/ 0 h 2200040"/>
              <a:gd name="connsiteX1" fmla="*/ 4400079 w 4400079"/>
              <a:gd name="connsiteY1" fmla="*/ 0 h 2200040"/>
              <a:gd name="connsiteX2" fmla="*/ 4400079 w 4400079"/>
              <a:gd name="connsiteY2" fmla="*/ 2200040 h 2200040"/>
              <a:gd name="connsiteX3" fmla="*/ 0 w 4400079"/>
              <a:gd name="connsiteY3" fmla="*/ 2200040 h 2200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00079" h="2200040">
                <a:moveTo>
                  <a:pt x="0" y="0"/>
                </a:moveTo>
                <a:lnTo>
                  <a:pt x="4400079" y="0"/>
                </a:lnTo>
                <a:lnTo>
                  <a:pt x="4400079" y="2200040"/>
                </a:lnTo>
                <a:lnTo>
                  <a:pt x="0" y="220004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0BC00-0A92-4CAB-BD27-63859EB4A924}" type="datetimeFigureOut">
              <a:rPr lang="en-US" smtClean="0"/>
              <a:t>4/16/2019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A3F525-EB96-4C37-8D21-74EA31DC3903}" type="slidenum">
              <a:rPr lang="en-US" smtClean="0"/>
              <a:t>‹#›</a:t>
            </a:fld>
            <a:endParaRPr lang="en-US"/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13"/>
          </p:nvPr>
        </p:nvSpPr>
        <p:spPr>
          <a:xfrm>
            <a:off x="595901" y="1850347"/>
            <a:ext cx="2200040" cy="2200040"/>
          </a:xfrm>
          <a:custGeom>
            <a:avLst/>
            <a:gdLst>
              <a:gd name="connsiteX0" fmla="*/ 0 w 2200040"/>
              <a:gd name="connsiteY0" fmla="*/ 0 h 2200040"/>
              <a:gd name="connsiteX1" fmla="*/ 2200040 w 2200040"/>
              <a:gd name="connsiteY1" fmla="*/ 0 h 2200040"/>
              <a:gd name="connsiteX2" fmla="*/ 2200040 w 2200040"/>
              <a:gd name="connsiteY2" fmla="*/ 2200040 h 2200040"/>
              <a:gd name="connsiteX3" fmla="*/ 0 w 2200040"/>
              <a:gd name="connsiteY3" fmla="*/ 2200040 h 2200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00040" h="2200040">
                <a:moveTo>
                  <a:pt x="0" y="0"/>
                </a:moveTo>
                <a:lnTo>
                  <a:pt x="2200040" y="0"/>
                </a:lnTo>
                <a:lnTo>
                  <a:pt x="2200040" y="2200040"/>
                </a:lnTo>
                <a:lnTo>
                  <a:pt x="0" y="220004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4"/>
          </p:nvPr>
        </p:nvSpPr>
        <p:spPr>
          <a:xfrm>
            <a:off x="2795941" y="1850347"/>
            <a:ext cx="2200040" cy="2200040"/>
          </a:xfrm>
          <a:custGeom>
            <a:avLst/>
            <a:gdLst>
              <a:gd name="connsiteX0" fmla="*/ 0 w 2200040"/>
              <a:gd name="connsiteY0" fmla="*/ 0 h 2200040"/>
              <a:gd name="connsiteX1" fmla="*/ 2200040 w 2200040"/>
              <a:gd name="connsiteY1" fmla="*/ 0 h 2200040"/>
              <a:gd name="connsiteX2" fmla="*/ 2200040 w 2200040"/>
              <a:gd name="connsiteY2" fmla="*/ 2200040 h 2200040"/>
              <a:gd name="connsiteX3" fmla="*/ 0 w 2200040"/>
              <a:gd name="connsiteY3" fmla="*/ 2200040 h 2200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00040" h="2200040">
                <a:moveTo>
                  <a:pt x="0" y="0"/>
                </a:moveTo>
                <a:lnTo>
                  <a:pt x="2200040" y="0"/>
                </a:lnTo>
                <a:lnTo>
                  <a:pt x="2200040" y="2200040"/>
                </a:lnTo>
                <a:lnTo>
                  <a:pt x="0" y="220004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21" name="Picture Placeholder 20"/>
          <p:cNvSpPr>
            <a:spLocks noGrp="1"/>
          </p:cNvSpPr>
          <p:nvPr>
            <p:ph type="pic" sz="quarter" idx="15"/>
          </p:nvPr>
        </p:nvSpPr>
        <p:spPr>
          <a:xfrm>
            <a:off x="4995980" y="1850347"/>
            <a:ext cx="4400079" cy="2200040"/>
          </a:xfrm>
          <a:custGeom>
            <a:avLst/>
            <a:gdLst>
              <a:gd name="connsiteX0" fmla="*/ 0 w 4400079"/>
              <a:gd name="connsiteY0" fmla="*/ 0 h 2200040"/>
              <a:gd name="connsiteX1" fmla="*/ 4400079 w 4400079"/>
              <a:gd name="connsiteY1" fmla="*/ 0 h 2200040"/>
              <a:gd name="connsiteX2" fmla="*/ 4400079 w 4400079"/>
              <a:gd name="connsiteY2" fmla="*/ 2200040 h 2200040"/>
              <a:gd name="connsiteX3" fmla="*/ 0 w 4400079"/>
              <a:gd name="connsiteY3" fmla="*/ 2200040 h 2200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00079" h="2200040">
                <a:moveTo>
                  <a:pt x="0" y="0"/>
                </a:moveTo>
                <a:lnTo>
                  <a:pt x="4400079" y="0"/>
                </a:lnTo>
                <a:lnTo>
                  <a:pt x="4400079" y="2200040"/>
                </a:lnTo>
                <a:lnTo>
                  <a:pt x="0" y="220004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22" name="Picture Placeholder 21"/>
          <p:cNvSpPr>
            <a:spLocks noGrp="1"/>
          </p:cNvSpPr>
          <p:nvPr>
            <p:ph type="pic" sz="quarter" idx="16"/>
          </p:nvPr>
        </p:nvSpPr>
        <p:spPr>
          <a:xfrm>
            <a:off x="9396059" y="1850347"/>
            <a:ext cx="2200040" cy="2200040"/>
          </a:xfrm>
          <a:custGeom>
            <a:avLst/>
            <a:gdLst>
              <a:gd name="connsiteX0" fmla="*/ 0 w 2200040"/>
              <a:gd name="connsiteY0" fmla="*/ 0 h 2200040"/>
              <a:gd name="connsiteX1" fmla="*/ 2200040 w 2200040"/>
              <a:gd name="connsiteY1" fmla="*/ 0 h 2200040"/>
              <a:gd name="connsiteX2" fmla="*/ 2200040 w 2200040"/>
              <a:gd name="connsiteY2" fmla="*/ 2200040 h 2200040"/>
              <a:gd name="connsiteX3" fmla="*/ 0 w 2200040"/>
              <a:gd name="connsiteY3" fmla="*/ 2200040 h 2200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00040" h="2200040">
                <a:moveTo>
                  <a:pt x="0" y="0"/>
                </a:moveTo>
                <a:lnTo>
                  <a:pt x="2200040" y="0"/>
                </a:lnTo>
                <a:lnTo>
                  <a:pt x="2200040" y="2200040"/>
                </a:lnTo>
                <a:lnTo>
                  <a:pt x="0" y="220004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022732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0BC00-0A92-4CAB-BD27-63859EB4A924}" type="datetimeFigureOut">
              <a:rPr lang="en-US" smtClean="0"/>
              <a:t>4/16/2019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A3F525-EB96-4C37-8D21-74EA31DC3903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984587" y="2113005"/>
            <a:ext cx="4859988" cy="2829697"/>
          </a:xfrm>
          <a:custGeom>
            <a:avLst/>
            <a:gdLst>
              <a:gd name="connsiteX0" fmla="*/ 0 w 4859988"/>
              <a:gd name="connsiteY0" fmla="*/ 0 h 2829697"/>
              <a:gd name="connsiteX1" fmla="*/ 4859988 w 4859988"/>
              <a:gd name="connsiteY1" fmla="*/ 0 h 2829697"/>
              <a:gd name="connsiteX2" fmla="*/ 4859988 w 4859988"/>
              <a:gd name="connsiteY2" fmla="*/ 2829697 h 2829697"/>
              <a:gd name="connsiteX3" fmla="*/ 0 w 4859988"/>
              <a:gd name="connsiteY3" fmla="*/ 2829697 h 28296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59988" h="2829697">
                <a:moveTo>
                  <a:pt x="0" y="0"/>
                </a:moveTo>
                <a:lnTo>
                  <a:pt x="4859988" y="0"/>
                </a:lnTo>
                <a:lnTo>
                  <a:pt x="4859988" y="2829697"/>
                </a:lnTo>
                <a:lnTo>
                  <a:pt x="0" y="282969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6347425" y="2113005"/>
            <a:ext cx="4859988" cy="2829697"/>
          </a:xfrm>
          <a:custGeom>
            <a:avLst/>
            <a:gdLst>
              <a:gd name="connsiteX0" fmla="*/ 0 w 4859988"/>
              <a:gd name="connsiteY0" fmla="*/ 0 h 2829697"/>
              <a:gd name="connsiteX1" fmla="*/ 4859988 w 4859988"/>
              <a:gd name="connsiteY1" fmla="*/ 0 h 2829697"/>
              <a:gd name="connsiteX2" fmla="*/ 4859988 w 4859988"/>
              <a:gd name="connsiteY2" fmla="*/ 2829697 h 2829697"/>
              <a:gd name="connsiteX3" fmla="*/ 0 w 4859988"/>
              <a:gd name="connsiteY3" fmla="*/ 2829697 h 28296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59988" h="2829697">
                <a:moveTo>
                  <a:pt x="0" y="0"/>
                </a:moveTo>
                <a:lnTo>
                  <a:pt x="4859988" y="0"/>
                </a:lnTo>
                <a:lnTo>
                  <a:pt x="4859988" y="2829697"/>
                </a:lnTo>
                <a:lnTo>
                  <a:pt x="0" y="282969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959395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0BC00-0A92-4CAB-BD27-63859EB4A924}" type="datetimeFigureOut">
              <a:rPr lang="en-US" smtClean="0"/>
              <a:t>4/16/2019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A3F525-EB96-4C37-8D21-74EA31DC3903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3"/>
          </p:nvPr>
        </p:nvSpPr>
        <p:spPr>
          <a:xfrm>
            <a:off x="609600" y="2017402"/>
            <a:ext cx="3476890" cy="2137886"/>
          </a:xfrm>
          <a:custGeom>
            <a:avLst/>
            <a:gdLst>
              <a:gd name="connsiteX0" fmla="*/ 0 w 3476890"/>
              <a:gd name="connsiteY0" fmla="*/ 0 h 2137886"/>
              <a:gd name="connsiteX1" fmla="*/ 3476890 w 3476890"/>
              <a:gd name="connsiteY1" fmla="*/ 0 h 2137886"/>
              <a:gd name="connsiteX2" fmla="*/ 3476890 w 3476890"/>
              <a:gd name="connsiteY2" fmla="*/ 2137886 h 2137886"/>
              <a:gd name="connsiteX3" fmla="*/ 0 w 3476890"/>
              <a:gd name="connsiteY3" fmla="*/ 2137886 h 2137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76890" h="2137886">
                <a:moveTo>
                  <a:pt x="0" y="0"/>
                </a:moveTo>
                <a:lnTo>
                  <a:pt x="3476890" y="0"/>
                </a:lnTo>
                <a:lnTo>
                  <a:pt x="3476890" y="2137886"/>
                </a:lnTo>
                <a:lnTo>
                  <a:pt x="0" y="213788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6" name="Picture Placeholder 15"/>
          <p:cNvSpPr>
            <a:spLocks noGrp="1"/>
          </p:cNvSpPr>
          <p:nvPr>
            <p:ph type="pic" sz="quarter" idx="14"/>
          </p:nvPr>
        </p:nvSpPr>
        <p:spPr>
          <a:xfrm>
            <a:off x="4354271" y="2017402"/>
            <a:ext cx="3476890" cy="2137886"/>
          </a:xfrm>
          <a:custGeom>
            <a:avLst/>
            <a:gdLst>
              <a:gd name="connsiteX0" fmla="*/ 0 w 3476890"/>
              <a:gd name="connsiteY0" fmla="*/ 0 h 2137886"/>
              <a:gd name="connsiteX1" fmla="*/ 3476890 w 3476890"/>
              <a:gd name="connsiteY1" fmla="*/ 0 h 2137886"/>
              <a:gd name="connsiteX2" fmla="*/ 3476890 w 3476890"/>
              <a:gd name="connsiteY2" fmla="*/ 2137886 h 2137886"/>
              <a:gd name="connsiteX3" fmla="*/ 0 w 3476890"/>
              <a:gd name="connsiteY3" fmla="*/ 2137886 h 2137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76890" h="2137886">
                <a:moveTo>
                  <a:pt x="0" y="0"/>
                </a:moveTo>
                <a:lnTo>
                  <a:pt x="3476890" y="0"/>
                </a:lnTo>
                <a:lnTo>
                  <a:pt x="3476890" y="2137886"/>
                </a:lnTo>
                <a:lnTo>
                  <a:pt x="0" y="213788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5"/>
          </p:nvPr>
        </p:nvSpPr>
        <p:spPr>
          <a:xfrm>
            <a:off x="8105510" y="2017402"/>
            <a:ext cx="3476890" cy="2137886"/>
          </a:xfrm>
          <a:custGeom>
            <a:avLst/>
            <a:gdLst>
              <a:gd name="connsiteX0" fmla="*/ 0 w 3476890"/>
              <a:gd name="connsiteY0" fmla="*/ 0 h 2137886"/>
              <a:gd name="connsiteX1" fmla="*/ 3476890 w 3476890"/>
              <a:gd name="connsiteY1" fmla="*/ 0 h 2137886"/>
              <a:gd name="connsiteX2" fmla="*/ 3476890 w 3476890"/>
              <a:gd name="connsiteY2" fmla="*/ 2137886 h 2137886"/>
              <a:gd name="connsiteX3" fmla="*/ 0 w 3476890"/>
              <a:gd name="connsiteY3" fmla="*/ 2137886 h 2137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76890" h="2137886">
                <a:moveTo>
                  <a:pt x="0" y="0"/>
                </a:moveTo>
                <a:lnTo>
                  <a:pt x="3476890" y="0"/>
                </a:lnTo>
                <a:lnTo>
                  <a:pt x="3476890" y="2137886"/>
                </a:lnTo>
                <a:lnTo>
                  <a:pt x="0" y="213788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2751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0BC00-0A92-4CAB-BD27-63859EB4A924}" type="datetimeFigureOut">
              <a:rPr lang="en-US" smtClean="0"/>
              <a:t>4/16/2019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A3F525-EB96-4C37-8D21-74EA31DC39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296320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icture Placeholder 28"/>
          <p:cNvSpPr>
            <a:spLocks noGrp="1"/>
          </p:cNvSpPr>
          <p:nvPr>
            <p:ph type="pic" sz="quarter" idx="19"/>
          </p:nvPr>
        </p:nvSpPr>
        <p:spPr>
          <a:xfrm>
            <a:off x="6231560" y="4167794"/>
            <a:ext cx="2513575" cy="1858978"/>
          </a:xfrm>
          <a:custGeom>
            <a:avLst/>
            <a:gdLst>
              <a:gd name="connsiteX0" fmla="*/ 0 w 2513575"/>
              <a:gd name="connsiteY0" fmla="*/ 0 h 1858978"/>
              <a:gd name="connsiteX1" fmla="*/ 2513575 w 2513575"/>
              <a:gd name="connsiteY1" fmla="*/ 0 h 1858978"/>
              <a:gd name="connsiteX2" fmla="*/ 2513575 w 2513575"/>
              <a:gd name="connsiteY2" fmla="*/ 1858978 h 1858978"/>
              <a:gd name="connsiteX3" fmla="*/ 0 w 2513575"/>
              <a:gd name="connsiteY3" fmla="*/ 1858978 h 18589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13575" h="1858978">
                <a:moveTo>
                  <a:pt x="0" y="0"/>
                </a:moveTo>
                <a:lnTo>
                  <a:pt x="2513575" y="0"/>
                </a:lnTo>
                <a:lnTo>
                  <a:pt x="2513575" y="1858978"/>
                </a:lnTo>
                <a:lnTo>
                  <a:pt x="0" y="185897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0BC00-0A92-4CAB-BD27-63859EB4A924}" type="datetimeFigureOut">
              <a:rPr lang="en-US" smtClean="0"/>
              <a:t>4/16/2019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A3F525-EB96-4C37-8D21-74EA31DC3903}" type="slidenum">
              <a:rPr lang="en-US" smtClean="0"/>
              <a:t>‹#›</a:t>
            </a:fld>
            <a:endParaRPr lang="en-US"/>
          </a:p>
        </p:txBody>
      </p:sp>
      <p:sp>
        <p:nvSpPr>
          <p:cNvPr id="23" name="Picture Placeholder 22"/>
          <p:cNvSpPr>
            <a:spLocks noGrp="1"/>
          </p:cNvSpPr>
          <p:nvPr>
            <p:ph type="pic" sz="quarter" idx="13"/>
          </p:nvPr>
        </p:nvSpPr>
        <p:spPr>
          <a:xfrm>
            <a:off x="3446862" y="2040679"/>
            <a:ext cx="2513575" cy="1858978"/>
          </a:xfrm>
          <a:custGeom>
            <a:avLst/>
            <a:gdLst>
              <a:gd name="connsiteX0" fmla="*/ 0 w 2513575"/>
              <a:gd name="connsiteY0" fmla="*/ 0 h 1858978"/>
              <a:gd name="connsiteX1" fmla="*/ 2513575 w 2513575"/>
              <a:gd name="connsiteY1" fmla="*/ 0 h 1858978"/>
              <a:gd name="connsiteX2" fmla="*/ 2513575 w 2513575"/>
              <a:gd name="connsiteY2" fmla="*/ 1858978 h 1858978"/>
              <a:gd name="connsiteX3" fmla="*/ 0 w 2513575"/>
              <a:gd name="connsiteY3" fmla="*/ 1858978 h 18589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13575" h="1858978">
                <a:moveTo>
                  <a:pt x="0" y="0"/>
                </a:moveTo>
                <a:lnTo>
                  <a:pt x="2513575" y="0"/>
                </a:lnTo>
                <a:lnTo>
                  <a:pt x="2513575" y="1858978"/>
                </a:lnTo>
                <a:lnTo>
                  <a:pt x="0" y="185897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22" name="Picture Placeholder 21"/>
          <p:cNvSpPr>
            <a:spLocks noGrp="1"/>
          </p:cNvSpPr>
          <p:nvPr>
            <p:ph type="pic" sz="quarter" idx="14"/>
          </p:nvPr>
        </p:nvSpPr>
        <p:spPr>
          <a:xfrm>
            <a:off x="662163" y="2040679"/>
            <a:ext cx="2513575" cy="1858978"/>
          </a:xfrm>
          <a:custGeom>
            <a:avLst/>
            <a:gdLst>
              <a:gd name="connsiteX0" fmla="*/ 0 w 2513575"/>
              <a:gd name="connsiteY0" fmla="*/ 0 h 1858978"/>
              <a:gd name="connsiteX1" fmla="*/ 2513575 w 2513575"/>
              <a:gd name="connsiteY1" fmla="*/ 0 h 1858978"/>
              <a:gd name="connsiteX2" fmla="*/ 2513575 w 2513575"/>
              <a:gd name="connsiteY2" fmla="*/ 1858978 h 1858978"/>
              <a:gd name="connsiteX3" fmla="*/ 0 w 2513575"/>
              <a:gd name="connsiteY3" fmla="*/ 1858978 h 18589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13575" h="1858978">
                <a:moveTo>
                  <a:pt x="0" y="0"/>
                </a:moveTo>
                <a:lnTo>
                  <a:pt x="2513575" y="0"/>
                </a:lnTo>
                <a:lnTo>
                  <a:pt x="2513575" y="1858978"/>
                </a:lnTo>
                <a:lnTo>
                  <a:pt x="0" y="185897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24" name="Picture Placeholder 23"/>
          <p:cNvSpPr>
            <a:spLocks noGrp="1"/>
          </p:cNvSpPr>
          <p:nvPr>
            <p:ph type="pic" sz="quarter" idx="15"/>
          </p:nvPr>
        </p:nvSpPr>
        <p:spPr>
          <a:xfrm>
            <a:off x="6231561" y="2040679"/>
            <a:ext cx="2513575" cy="1858978"/>
          </a:xfrm>
          <a:custGeom>
            <a:avLst/>
            <a:gdLst>
              <a:gd name="connsiteX0" fmla="*/ 0 w 2513575"/>
              <a:gd name="connsiteY0" fmla="*/ 0 h 1858978"/>
              <a:gd name="connsiteX1" fmla="*/ 2513575 w 2513575"/>
              <a:gd name="connsiteY1" fmla="*/ 0 h 1858978"/>
              <a:gd name="connsiteX2" fmla="*/ 2513575 w 2513575"/>
              <a:gd name="connsiteY2" fmla="*/ 1858978 h 1858978"/>
              <a:gd name="connsiteX3" fmla="*/ 0 w 2513575"/>
              <a:gd name="connsiteY3" fmla="*/ 1858978 h 18589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13575" h="1858978">
                <a:moveTo>
                  <a:pt x="0" y="0"/>
                </a:moveTo>
                <a:lnTo>
                  <a:pt x="2513575" y="0"/>
                </a:lnTo>
                <a:lnTo>
                  <a:pt x="2513575" y="1858978"/>
                </a:lnTo>
                <a:lnTo>
                  <a:pt x="0" y="185897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25" name="Picture Placeholder 24"/>
          <p:cNvSpPr>
            <a:spLocks noGrp="1"/>
          </p:cNvSpPr>
          <p:nvPr>
            <p:ph type="pic" sz="quarter" idx="16"/>
          </p:nvPr>
        </p:nvSpPr>
        <p:spPr>
          <a:xfrm>
            <a:off x="9016261" y="2040679"/>
            <a:ext cx="2513575" cy="1858978"/>
          </a:xfrm>
          <a:custGeom>
            <a:avLst/>
            <a:gdLst>
              <a:gd name="connsiteX0" fmla="*/ 0 w 2513575"/>
              <a:gd name="connsiteY0" fmla="*/ 0 h 1858978"/>
              <a:gd name="connsiteX1" fmla="*/ 2513575 w 2513575"/>
              <a:gd name="connsiteY1" fmla="*/ 0 h 1858978"/>
              <a:gd name="connsiteX2" fmla="*/ 2513575 w 2513575"/>
              <a:gd name="connsiteY2" fmla="*/ 1858978 h 1858978"/>
              <a:gd name="connsiteX3" fmla="*/ 0 w 2513575"/>
              <a:gd name="connsiteY3" fmla="*/ 1858978 h 18589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13575" h="1858978">
                <a:moveTo>
                  <a:pt x="0" y="0"/>
                </a:moveTo>
                <a:lnTo>
                  <a:pt x="2513575" y="0"/>
                </a:lnTo>
                <a:lnTo>
                  <a:pt x="2513575" y="1858978"/>
                </a:lnTo>
                <a:lnTo>
                  <a:pt x="0" y="185897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27" name="Picture Placeholder 26"/>
          <p:cNvSpPr>
            <a:spLocks noGrp="1"/>
          </p:cNvSpPr>
          <p:nvPr>
            <p:ph type="pic" sz="quarter" idx="17"/>
          </p:nvPr>
        </p:nvSpPr>
        <p:spPr>
          <a:xfrm>
            <a:off x="3446860" y="4167794"/>
            <a:ext cx="2513575" cy="1858978"/>
          </a:xfrm>
          <a:custGeom>
            <a:avLst/>
            <a:gdLst>
              <a:gd name="connsiteX0" fmla="*/ 0 w 2513575"/>
              <a:gd name="connsiteY0" fmla="*/ 0 h 1858978"/>
              <a:gd name="connsiteX1" fmla="*/ 2513575 w 2513575"/>
              <a:gd name="connsiteY1" fmla="*/ 0 h 1858978"/>
              <a:gd name="connsiteX2" fmla="*/ 2513575 w 2513575"/>
              <a:gd name="connsiteY2" fmla="*/ 1858978 h 1858978"/>
              <a:gd name="connsiteX3" fmla="*/ 0 w 2513575"/>
              <a:gd name="connsiteY3" fmla="*/ 1858978 h 18589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13575" h="1858978">
                <a:moveTo>
                  <a:pt x="0" y="0"/>
                </a:moveTo>
                <a:lnTo>
                  <a:pt x="2513575" y="0"/>
                </a:lnTo>
                <a:lnTo>
                  <a:pt x="2513575" y="1858978"/>
                </a:lnTo>
                <a:lnTo>
                  <a:pt x="0" y="185897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18"/>
          </p:nvPr>
        </p:nvSpPr>
        <p:spPr>
          <a:xfrm>
            <a:off x="662160" y="4167794"/>
            <a:ext cx="2513575" cy="1858978"/>
          </a:xfrm>
          <a:custGeom>
            <a:avLst/>
            <a:gdLst>
              <a:gd name="connsiteX0" fmla="*/ 0 w 2513575"/>
              <a:gd name="connsiteY0" fmla="*/ 0 h 1858978"/>
              <a:gd name="connsiteX1" fmla="*/ 2513575 w 2513575"/>
              <a:gd name="connsiteY1" fmla="*/ 0 h 1858978"/>
              <a:gd name="connsiteX2" fmla="*/ 2513575 w 2513575"/>
              <a:gd name="connsiteY2" fmla="*/ 1858978 h 1858978"/>
              <a:gd name="connsiteX3" fmla="*/ 0 w 2513575"/>
              <a:gd name="connsiteY3" fmla="*/ 1858978 h 18589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13575" h="1858978">
                <a:moveTo>
                  <a:pt x="0" y="0"/>
                </a:moveTo>
                <a:lnTo>
                  <a:pt x="2513575" y="0"/>
                </a:lnTo>
                <a:lnTo>
                  <a:pt x="2513575" y="1858978"/>
                </a:lnTo>
                <a:lnTo>
                  <a:pt x="0" y="185897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28" name="Picture Placeholder 27"/>
          <p:cNvSpPr>
            <a:spLocks noGrp="1"/>
          </p:cNvSpPr>
          <p:nvPr>
            <p:ph type="pic" sz="quarter" idx="20"/>
          </p:nvPr>
        </p:nvSpPr>
        <p:spPr>
          <a:xfrm>
            <a:off x="9016260" y="4167794"/>
            <a:ext cx="2513575" cy="1858978"/>
          </a:xfrm>
          <a:custGeom>
            <a:avLst/>
            <a:gdLst>
              <a:gd name="connsiteX0" fmla="*/ 0 w 2513575"/>
              <a:gd name="connsiteY0" fmla="*/ 0 h 1858978"/>
              <a:gd name="connsiteX1" fmla="*/ 2513575 w 2513575"/>
              <a:gd name="connsiteY1" fmla="*/ 0 h 1858978"/>
              <a:gd name="connsiteX2" fmla="*/ 2513575 w 2513575"/>
              <a:gd name="connsiteY2" fmla="*/ 1858978 h 1858978"/>
              <a:gd name="connsiteX3" fmla="*/ 0 w 2513575"/>
              <a:gd name="connsiteY3" fmla="*/ 1858978 h 18589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13575" h="1858978">
                <a:moveTo>
                  <a:pt x="0" y="0"/>
                </a:moveTo>
                <a:lnTo>
                  <a:pt x="2513575" y="0"/>
                </a:lnTo>
                <a:lnTo>
                  <a:pt x="2513575" y="1858978"/>
                </a:lnTo>
                <a:lnTo>
                  <a:pt x="0" y="185897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856500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0BC00-0A92-4CAB-BD27-63859EB4A924}" type="datetimeFigureOut">
              <a:rPr lang="en-US" smtClean="0"/>
              <a:t>4/16/2019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A3F525-EB96-4C37-8D21-74EA31DC3903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1271783" y="2245432"/>
            <a:ext cx="1848776" cy="1848778"/>
          </a:xfrm>
          <a:custGeom>
            <a:avLst/>
            <a:gdLst>
              <a:gd name="connsiteX0" fmla="*/ 924388 w 1848776"/>
              <a:gd name="connsiteY0" fmla="*/ 0 h 1848778"/>
              <a:gd name="connsiteX1" fmla="*/ 1848776 w 1848776"/>
              <a:gd name="connsiteY1" fmla="*/ 924389 h 1848778"/>
              <a:gd name="connsiteX2" fmla="*/ 924388 w 1848776"/>
              <a:gd name="connsiteY2" fmla="*/ 1848778 h 1848778"/>
              <a:gd name="connsiteX3" fmla="*/ 0 w 1848776"/>
              <a:gd name="connsiteY3" fmla="*/ 924389 h 1848778"/>
              <a:gd name="connsiteX4" fmla="*/ 924388 w 1848776"/>
              <a:gd name="connsiteY4" fmla="*/ 0 h 18487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48776" h="1848778">
                <a:moveTo>
                  <a:pt x="924388" y="0"/>
                </a:moveTo>
                <a:cubicBezTo>
                  <a:pt x="1434914" y="0"/>
                  <a:pt x="1848776" y="413863"/>
                  <a:pt x="1848776" y="924389"/>
                </a:cubicBezTo>
                <a:cubicBezTo>
                  <a:pt x="1848776" y="1434916"/>
                  <a:pt x="1434914" y="1848778"/>
                  <a:pt x="924388" y="1848778"/>
                </a:cubicBezTo>
                <a:cubicBezTo>
                  <a:pt x="413863" y="1848778"/>
                  <a:pt x="0" y="1434916"/>
                  <a:pt x="0" y="924389"/>
                </a:cubicBezTo>
                <a:cubicBezTo>
                  <a:pt x="0" y="413863"/>
                  <a:pt x="413863" y="0"/>
                  <a:pt x="924388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3840307" y="2245432"/>
            <a:ext cx="1848776" cy="1848778"/>
          </a:xfrm>
          <a:custGeom>
            <a:avLst/>
            <a:gdLst>
              <a:gd name="connsiteX0" fmla="*/ 924388 w 1848776"/>
              <a:gd name="connsiteY0" fmla="*/ 0 h 1848778"/>
              <a:gd name="connsiteX1" fmla="*/ 1848776 w 1848776"/>
              <a:gd name="connsiteY1" fmla="*/ 924389 h 1848778"/>
              <a:gd name="connsiteX2" fmla="*/ 924388 w 1848776"/>
              <a:gd name="connsiteY2" fmla="*/ 1848778 h 1848778"/>
              <a:gd name="connsiteX3" fmla="*/ 0 w 1848776"/>
              <a:gd name="connsiteY3" fmla="*/ 924389 h 1848778"/>
              <a:gd name="connsiteX4" fmla="*/ 924388 w 1848776"/>
              <a:gd name="connsiteY4" fmla="*/ 0 h 18487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48776" h="1848778">
                <a:moveTo>
                  <a:pt x="924388" y="0"/>
                </a:moveTo>
                <a:cubicBezTo>
                  <a:pt x="1434914" y="0"/>
                  <a:pt x="1848776" y="413863"/>
                  <a:pt x="1848776" y="924389"/>
                </a:cubicBezTo>
                <a:cubicBezTo>
                  <a:pt x="1848776" y="1434916"/>
                  <a:pt x="1434914" y="1848778"/>
                  <a:pt x="924388" y="1848778"/>
                </a:cubicBezTo>
                <a:cubicBezTo>
                  <a:pt x="413863" y="1848778"/>
                  <a:pt x="0" y="1434916"/>
                  <a:pt x="0" y="924389"/>
                </a:cubicBezTo>
                <a:cubicBezTo>
                  <a:pt x="0" y="413863"/>
                  <a:pt x="413863" y="0"/>
                  <a:pt x="924388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6" name="Picture Placeholder 15"/>
          <p:cNvSpPr>
            <a:spLocks noGrp="1"/>
          </p:cNvSpPr>
          <p:nvPr>
            <p:ph type="pic" sz="quarter" idx="15"/>
          </p:nvPr>
        </p:nvSpPr>
        <p:spPr>
          <a:xfrm>
            <a:off x="6454829" y="2245432"/>
            <a:ext cx="1848776" cy="1848778"/>
          </a:xfrm>
          <a:custGeom>
            <a:avLst/>
            <a:gdLst>
              <a:gd name="connsiteX0" fmla="*/ 924388 w 1848776"/>
              <a:gd name="connsiteY0" fmla="*/ 0 h 1848778"/>
              <a:gd name="connsiteX1" fmla="*/ 1848776 w 1848776"/>
              <a:gd name="connsiteY1" fmla="*/ 924389 h 1848778"/>
              <a:gd name="connsiteX2" fmla="*/ 924388 w 1848776"/>
              <a:gd name="connsiteY2" fmla="*/ 1848778 h 1848778"/>
              <a:gd name="connsiteX3" fmla="*/ 0 w 1848776"/>
              <a:gd name="connsiteY3" fmla="*/ 924389 h 1848778"/>
              <a:gd name="connsiteX4" fmla="*/ 924388 w 1848776"/>
              <a:gd name="connsiteY4" fmla="*/ 0 h 18487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48776" h="1848778">
                <a:moveTo>
                  <a:pt x="924388" y="0"/>
                </a:moveTo>
                <a:cubicBezTo>
                  <a:pt x="1434914" y="0"/>
                  <a:pt x="1848776" y="413863"/>
                  <a:pt x="1848776" y="924389"/>
                </a:cubicBezTo>
                <a:cubicBezTo>
                  <a:pt x="1848776" y="1434916"/>
                  <a:pt x="1434914" y="1848778"/>
                  <a:pt x="924388" y="1848778"/>
                </a:cubicBezTo>
                <a:cubicBezTo>
                  <a:pt x="413863" y="1848778"/>
                  <a:pt x="0" y="1434916"/>
                  <a:pt x="0" y="924389"/>
                </a:cubicBezTo>
                <a:cubicBezTo>
                  <a:pt x="0" y="413863"/>
                  <a:pt x="413863" y="0"/>
                  <a:pt x="924388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6"/>
          </p:nvPr>
        </p:nvSpPr>
        <p:spPr>
          <a:xfrm>
            <a:off x="9071440" y="2245432"/>
            <a:ext cx="1848776" cy="1848778"/>
          </a:xfrm>
          <a:custGeom>
            <a:avLst/>
            <a:gdLst>
              <a:gd name="connsiteX0" fmla="*/ 924388 w 1848776"/>
              <a:gd name="connsiteY0" fmla="*/ 0 h 1848778"/>
              <a:gd name="connsiteX1" fmla="*/ 1848776 w 1848776"/>
              <a:gd name="connsiteY1" fmla="*/ 924389 h 1848778"/>
              <a:gd name="connsiteX2" fmla="*/ 924388 w 1848776"/>
              <a:gd name="connsiteY2" fmla="*/ 1848778 h 1848778"/>
              <a:gd name="connsiteX3" fmla="*/ 0 w 1848776"/>
              <a:gd name="connsiteY3" fmla="*/ 924389 h 1848778"/>
              <a:gd name="connsiteX4" fmla="*/ 924388 w 1848776"/>
              <a:gd name="connsiteY4" fmla="*/ 0 h 18487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48776" h="1848778">
                <a:moveTo>
                  <a:pt x="924388" y="0"/>
                </a:moveTo>
                <a:cubicBezTo>
                  <a:pt x="1434913" y="0"/>
                  <a:pt x="1848776" y="413863"/>
                  <a:pt x="1848776" y="924389"/>
                </a:cubicBezTo>
                <a:cubicBezTo>
                  <a:pt x="1848776" y="1434916"/>
                  <a:pt x="1434913" y="1848778"/>
                  <a:pt x="924388" y="1848778"/>
                </a:cubicBezTo>
                <a:cubicBezTo>
                  <a:pt x="413863" y="1848778"/>
                  <a:pt x="0" y="1434916"/>
                  <a:pt x="0" y="924389"/>
                </a:cubicBezTo>
                <a:cubicBezTo>
                  <a:pt x="0" y="413863"/>
                  <a:pt x="413863" y="0"/>
                  <a:pt x="924388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454085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0BC00-0A92-4CAB-BD27-63859EB4A924}" type="datetimeFigureOut">
              <a:rPr lang="en-US" smtClean="0"/>
              <a:t>4/16/2019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A3F525-EB96-4C37-8D21-74EA31DC3903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3"/>
          </p:nvPr>
        </p:nvSpPr>
        <p:spPr>
          <a:xfrm>
            <a:off x="800671" y="2222068"/>
            <a:ext cx="2375452" cy="2941334"/>
          </a:xfrm>
          <a:custGeom>
            <a:avLst/>
            <a:gdLst>
              <a:gd name="connsiteX0" fmla="*/ 0 w 2375452"/>
              <a:gd name="connsiteY0" fmla="*/ 0 h 2941334"/>
              <a:gd name="connsiteX1" fmla="*/ 2375452 w 2375452"/>
              <a:gd name="connsiteY1" fmla="*/ 0 h 2941334"/>
              <a:gd name="connsiteX2" fmla="*/ 2375452 w 2375452"/>
              <a:gd name="connsiteY2" fmla="*/ 2941334 h 2941334"/>
              <a:gd name="connsiteX3" fmla="*/ 0 w 2375452"/>
              <a:gd name="connsiteY3" fmla="*/ 2941334 h 29413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75452" h="2941334">
                <a:moveTo>
                  <a:pt x="0" y="0"/>
                </a:moveTo>
                <a:lnTo>
                  <a:pt x="2375452" y="0"/>
                </a:lnTo>
                <a:lnTo>
                  <a:pt x="2375452" y="2941334"/>
                </a:lnTo>
                <a:lnTo>
                  <a:pt x="0" y="294133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14"/>
          </p:nvPr>
        </p:nvSpPr>
        <p:spPr>
          <a:xfrm>
            <a:off x="6293167" y="2222068"/>
            <a:ext cx="2375452" cy="2941334"/>
          </a:xfrm>
          <a:custGeom>
            <a:avLst/>
            <a:gdLst>
              <a:gd name="connsiteX0" fmla="*/ 0 w 2375452"/>
              <a:gd name="connsiteY0" fmla="*/ 0 h 2941334"/>
              <a:gd name="connsiteX1" fmla="*/ 2375452 w 2375452"/>
              <a:gd name="connsiteY1" fmla="*/ 0 h 2941334"/>
              <a:gd name="connsiteX2" fmla="*/ 2375452 w 2375452"/>
              <a:gd name="connsiteY2" fmla="*/ 2941334 h 2941334"/>
              <a:gd name="connsiteX3" fmla="*/ 0 w 2375452"/>
              <a:gd name="connsiteY3" fmla="*/ 2941334 h 29413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75452" h="2941334">
                <a:moveTo>
                  <a:pt x="0" y="0"/>
                </a:moveTo>
                <a:lnTo>
                  <a:pt x="2375452" y="0"/>
                </a:lnTo>
                <a:lnTo>
                  <a:pt x="2375452" y="2941334"/>
                </a:lnTo>
                <a:lnTo>
                  <a:pt x="0" y="294133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972259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0BC00-0A92-4CAB-BD27-63859EB4A924}" type="datetimeFigureOut">
              <a:rPr lang="en-US" smtClean="0"/>
              <a:t>4/16/2019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A3F525-EB96-4C37-8D21-74EA31DC3903}" type="slidenum">
              <a:rPr lang="en-US" smtClean="0"/>
              <a:t>‹#›</a:t>
            </a:fld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5379240" y="2046287"/>
            <a:ext cx="1433520" cy="1664733"/>
          </a:xfrm>
          <a:custGeom>
            <a:avLst/>
            <a:gdLst>
              <a:gd name="connsiteX0" fmla="*/ 716760 w 1433520"/>
              <a:gd name="connsiteY0" fmla="*/ 0 h 1664733"/>
              <a:gd name="connsiteX1" fmla="*/ 1433520 w 1433520"/>
              <a:gd name="connsiteY1" fmla="*/ 358380 h 1664733"/>
              <a:gd name="connsiteX2" fmla="*/ 1433520 w 1433520"/>
              <a:gd name="connsiteY2" fmla="*/ 1306353 h 1664733"/>
              <a:gd name="connsiteX3" fmla="*/ 716760 w 1433520"/>
              <a:gd name="connsiteY3" fmla="*/ 1664733 h 1664733"/>
              <a:gd name="connsiteX4" fmla="*/ 0 w 1433520"/>
              <a:gd name="connsiteY4" fmla="*/ 1306353 h 1664733"/>
              <a:gd name="connsiteX5" fmla="*/ 0 w 1433520"/>
              <a:gd name="connsiteY5" fmla="*/ 358380 h 16647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33520" h="1664733">
                <a:moveTo>
                  <a:pt x="716760" y="0"/>
                </a:moveTo>
                <a:lnTo>
                  <a:pt x="1433520" y="358380"/>
                </a:lnTo>
                <a:lnTo>
                  <a:pt x="1433520" y="1306353"/>
                </a:lnTo>
                <a:lnTo>
                  <a:pt x="716760" y="1664733"/>
                </a:lnTo>
                <a:lnTo>
                  <a:pt x="0" y="1306353"/>
                </a:lnTo>
                <a:lnTo>
                  <a:pt x="0" y="358380"/>
                </a:lnTo>
                <a:close/>
              </a:path>
            </a:pathLst>
          </a:custGeom>
          <a:solidFill>
            <a:schemeClr val="tx1">
              <a:lumMod val="20000"/>
              <a:lumOff val="80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392133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0BC00-0A92-4CAB-BD27-63859EB4A924}" type="datetimeFigureOut">
              <a:rPr lang="en-US" smtClean="0"/>
              <a:t>4/16/2019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A3F525-EB96-4C37-8D21-74EA31DC3903}" type="slidenum">
              <a:rPr lang="en-US" smtClean="0"/>
              <a:t>‹#›</a:t>
            </a:fld>
            <a:endParaRPr lang="en-US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1017583" y="1677152"/>
            <a:ext cx="4381635" cy="3777276"/>
          </a:xfrm>
          <a:custGeom>
            <a:avLst/>
            <a:gdLst>
              <a:gd name="connsiteX0" fmla="*/ 0 w 4381635"/>
              <a:gd name="connsiteY0" fmla="*/ 0 h 3777276"/>
              <a:gd name="connsiteX1" fmla="*/ 4381635 w 4381635"/>
              <a:gd name="connsiteY1" fmla="*/ 0 h 3777276"/>
              <a:gd name="connsiteX2" fmla="*/ 2190818 w 4381635"/>
              <a:gd name="connsiteY2" fmla="*/ 3777276 h 37772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381635" h="3777276">
                <a:moveTo>
                  <a:pt x="0" y="0"/>
                </a:moveTo>
                <a:lnTo>
                  <a:pt x="4381635" y="0"/>
                </a:lnTo>
                <a:lnTo>
                  <a:pt x="2190818" y="377727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998793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0BC00-0A92-4CAB-BD27-63859EB4A924}" type="datetimeFigureOut">
              <a:rPr lang="en-US" smtClean="0"/>
              <a:t>4/16/2019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A3F525-EB96-4C37-8D21-74EA31DC3903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1398209" y="1657893"/>
            <a:ext cx="3806769" cy="3806770"/>
          </a:xfrm>
          <a:custGeom>
            <a:avLst/>
            <a:gdLst>
              <a:gd name="connsiteX0" fmla="*/ 1903384 w 3806769"/>
              <a:gd name="connsiteY0" fmla="*/ 0 h 3806770"/>
              <a:gd name="connsiteX1" fmla="*/ 2855077 w 3806769"/>
              <a:gd name="connsiteY1" fmla="*/ 254957 h 3806770"/>
              <a:gd name="connsiteX2" fmla="*/ 3551813 w 3806769"/>
              <a:gd name="connsiteY2" fmla="*/ 951693 h 3806770"/>
              <a:gd name="connsiteX3" fmla="*/ 3806769 w 3806769"/>
              <a:gd name="connsiteY3" fmla="*/ 1903385 h 3806770"/>
              <a:gd name="connsiteX4" fmla="*/ 3551814 w 3806769"/>
              <a:gd name="connsiteY4" fmla="*/ 2855078 h 3806770"/>
              <a:gd name="connsiteX5" fmla="*/ 2855077 w 3806769"/>
              <a:gd name="connsiteY5" fmla="*/ 3551814 h 3806770"/>
              <a:gd name="connsiteX6" fmla="*/ 1903385 w 3806769"/>
              <a:gd name="connsiteY6" fmla="*/ 3806770 h 3806770"/>
              <a:gd name="connsiteX7" fmla="*/ 951692 w 3806769"/>
              <a:gd name="connsiteY7" fmla="*/ 3551813 h 3806770"/>
              <a:gd name="connsiteX8" fmla="*/ 254956 w 3806769"/>
              <a:gd name="connsiteY8" fmla="*/ 2855078 h 3806770"/>
              <a:gd name="connsiteX9" fmla="*/ 0 w 3806769"/>
              <a:gd name="connsiteY9" fmla="*/ 1903385 h 3806770"/>
              <a:gd name="connsiteX10" fmla="*/ 254956 w 3806769"/>
              <a:gd name="connsiteY10" fmla="*/ 951693 h 3806770"/>
              <a:gd name="connsiteX11" fmla="*/ 951692 w 3806769"/>
              <a:gd name="connsiteY11" fmla="*/ 254956 h 38067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806769" h="3806770">
                <a:moveTo>
                  <a:pt x="1903384" y="0"/>
                </a:moveTo>
                <a:lnTo>
                  <a:pt x="2855077" y="254957"/>
                </a:lnTo>
                <a:lnTo>
                  <a:pt x="3551813" y="951693"/>
                </a:lnTo>
                <a:lnTo>
                  <a:pt x="3806769" y="1903385"/>
                </a:lnTo>
                <a:lnTo>
                  <a:pt x="3551814" y="2855078"/>
                </a:lnTo>
                <a:lnTo>
                  <a:pt x="2855077" y="3551814"/>
                </a:lnTo>
                <a:lnTo>
                  <a:pt x="1903385" y="3806770"/>
                </a:lnTo>
                <a:lnTo>
                  <a:pt x="951692" y="3551813"/>
                </a:lnTo>
                <a:lnTo>
                  <a:pt x="254956" y="2855078"/>
                </a:lnTo>
                <a:lnTo>
                  <a:pt x="0" y="1903385"/>
                </a:lnTo>
                <a:lnTo>
                  <a:pt x="254956" y="951693"/>
                </a:lnTo>
                <a:lnTo>
                  <a:pt x="951692" y="25495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026936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180440" y="1675711"/>
            <a:ext cx="3784174" cy="3784174"/>
          </a:xfrm>
          <a:custGeom>
            <a:avLst/>
            <a:gdLst>
              <a:gd name="connsiteX0" fmla="*/ 1892087 w 3784174"/>
              <a:gd name="connsiteY0" fmla="*/ 0 h 3784174"/>
              <a:gd name="connsiteX1" fmla="*/ 3784174 w 3784174"/>
              <a:gd name="connsiteY1" fmla="*/ 0 h 3784174"/>
              <a:gd name="connsiteX2" fmla="*/ 3784174 w 3784174"/>
              <a:gd name="connsiteY2" fmla="*/ 1892087 h 3784174"/>
              <a:gd name="connsiteX3" fmla="*/ 1892087 w 3784174"/>
              <a:gd name="connsiteY3" fmla="*/ 3784174 h 3784174"/>
              <a:gd name="connsiteX4" fmla="*/ 0 w 3784174"/>
              <a:gd name="connsiteY4" fmla="*/ 1892087 h 3784174"/>
              <a:gd name="connsiteX5" fmla="*/ 1892087 w 3784174"/>
              <a:gd name="connsiteY5" fmla="*/ 0 h 3784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784174" h="3784174">
                <a:moveTo>
                  <a:pt x="1892087" y="0"/>
                </a:moveTo>
                <a:lnTo>
                  <a:pt x="3784174" y="0"/>
                </a:lnTo>
                <a:lnTo>
                  <a:pt x="3784174" y="1892087"/>
                </a:lnTo>
                <a:cubicBezTo>
                  <a:pt x="3784174" y="2937058"/>
                  <a:pt x="2937058" y="3784174"/>
                  <a:pt x="1892087" y="3784174"/>
                </a:cubicBezTo>
                <a:cubicBezTo>
                  <a:pt x="847116" y="3784174"/>
                  <a:pt x="0" y="2937058"/>
                  <a:pt x="0" y="1892087"/>
                </a:cubicBezTo>
                <a:cubicBezTo>
                  <a:pt x="0" y="847116"/>
                  <a:pt x="847116" y="0"/>
                  <a:pt x="1892087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0BC00-0A92-4CAB-BD27-63859EB4A924}" type="datetimeFigureOut">
              <a:rPr lang="en-US" smtClean="0"/>
              <a:t>4/16/2019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A3F525-EB96-4C37-8D21-74EA31DC39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067247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312904" y="975365"/>
            <a:ext cx="6261824" cy="4813657"/>
          </a:xfrm>
          <a:custGeom>
            <a:avLst/>
            <a:gdLst>
              <a:gd name="connsiteX0" fmla="*/ 3861387 w 6261824"/>
              <a:gd name="connsiteY0" fmla="*/ 4794069 h 4813657"/>
              <a:gd name="connsiteX1" fmla="*/ 3877535 w 6261824"/>
              <a:gd name="connsiteY1" fmla="*/ 4810229 h 4813657"/>
              <a:gd name="connsiteX2" fmla="*/ 3872152 w 6261824"/>
              <a:gd name="connsiteY2" fmla="*/ 4813657 h 4813657"/>
              <a:gd name="connsiteX3" fmla="*/ 3846395 w 6261824"/>
              <a:gd name="connsiteY3" fmla="*/ 4813657 h 4813657"/>
              <a:gd name="connsiteX4" fmla="*/ 3847257 w 6261824"/>
              <a:gd name="connsiteY4" fmla="*/ 4804169 h 4813657"/>
              <a:gd name="connsiteX5" fmla="*/ 3861387 w 6261824"/>
              <a:gd name="connsiteY5" fmla="*/ 4794069 h 4813657"/>
              <a:gd name="connsiteX6" fmla="*/ 3465271 w 6261824"/>
              <a:gd name="connsiteY6" fmla="*/ 4714218 h 4813657"/>
              <a:gd name="connsiteX7" fmla="*/ 3495669 w 6261824"/>
              <a:gd name="connsiteY7" fmla="*/ 4714218 h 4813657"/>
              <a:gd name="connsiteX8" fmla="*/ 3495669 w 6261824"/>
              <a:gd name="connsiteY8" fmla="*/ 4731330 h 4813657"/>
              <a:gd name="connsiteX9" fmla="*/ 3465271 w 6261824"/>
              <a:gd name="connsiteY9" fmla="*/ 4731330 h 4813657"/>
              <a:gd name="connsiteX10" fmla="*/ 3465271 w 6261824"/>
              <a:gd name="connsiteY10" fmla="*/ 4714218 h 4813657"/>
              <a:gd name="connsiteX11" fmla="*/ 3347125 w 6261824"/>
              <a:gd name="connsiteY11" fmla="*/ 4699390 h 4813657"/>
              <a:gd name="connsiteX12" fmla="*/ 3385478 w 6261824"/>
              <a:gd name="connsiteY12" fmla="*/ 4714980 h 4813657"/>
              <a:gd name="connsiteX13" fmla="*/ 3369328 w 6261824"/>
              <a:gd name="connsiteY13" fmla="*/ 4761751 h 4813657"/>
              <a:gd name="connsiteX14" fmla="*/ 3320882 w 6261824"/>
              <a:gd name="connsiteY14" fmla="*/ 4730570 h 4813657"/>
              <a:gd name="connsiteX15" fmla="*/ 3347125 w 6261824"/>
              <a:gd name="connsiteY15" fmla="*/ 4699390 h 4813657"/>
              <a:gd name="connsiteX16" fmla="*/ 4244202 w 6261824"/>
              <a:gd name="connsiteY16" fmla="*/ 4699008 h 4813657"/>
              <a:gd name="connsiteX17" fmla="*/ 4259401 w 6261824"/>
              <a:gd name="connsiteY17" fmla="*/ 4731330 h 4813657"/>
              <a:gd name="connsiteX18" fmla="*/ 4244202 w 6261824"/>
              <a:gd name="connsiteY18" fmla="*/ 4699008 h 4813657"/>
              <a:gd name="connsiteX19" fmla="*/ 4125048 w 6261824"/>
              <a:gd name="connsiteY19" fmla="*/ 4675921 h 4813657"/>
              <a:gd name="connsiteX20" fmla="*/ 4147312 w 6261824"/>
              <a:gd name="connsiteY20" fmla="*/ 4682659 h 4813657"/>
              <a:gd name="connsiteX21" fmla="*/ 4131480 w 6261824"/>
              <a:gd name="connsiteY21" fmla="*/ 4746539 h 4813657"/>
              <a:gd name="connsiteX22" fmla="*/ 4099815 w 6261824"/>
              <a:gd name="connsiteY22" fmla="*/ 4714598 h 4813657"/>
              <a:gd name="connsiteX23" fmla="*/ 4115648 w 6261824"/>
              <a:gd name="connsiteY23" fmla="*/ 4682659 h 4813657"/>
              <a:gd name="connsiteX24" fmla="*/ 4125048 w 6261824"/>
              <a:gd name="connsiteY24" fmla="*/ 4675921 h 4813657"/>
              <a:gd name="connsiteX25" fmla="*/ 4307531 w 6261824"/>
              <a:gd name="connsiteY25" fmla="*/ 4651478 h 4813657"/>
              <a:gd name="connsiteX26" fmla="*/ 4307531 w 6261824"/>
              <a:gd name="connsiteY26" fmla="*/ 4699008 h 4813657"/>
              <a:gd name="connsiteX27" fmla="*/ 4307531 w 6261824"/>
              <a:gd name="connsiteY27" fmla="*/ 4651478 h 4813657"/>
              <a:gd name="connsiteX28" fmla="*/ 3702370 w 6261824"/>
              <a:gd name="connsiteY28" fmla="*/ 4556418 h 4813657"/>
              <a:gd name="connsiteX29" fmla="*/ 3734287 w 6261824"/>
              <a:gd name="connsiteY29" fmla="*/ 4556418 h 4813657"/>
              <a:gd name="connsiteX30" fmla="*/ 3734287 w 6261824"/>
              <a:gd name="connsiteY30" fmla="*/ 4603474 h 4813657"/>
              <a:gd name="connsiteX31" fmla="*/ 3702370 w 6261824"/>
              <a:gd name="connsiteY31" fmla="*/ 4556418 h 4813657"/>
              <a:gd name="connsiteX32" fmla="*/ 3799008 w 6261824"/>
              <a:gd name="connsiteY32" fmla="*/ 4508890 h 4813657"/>
              <a:gd name="connsiteX33" fmla="*/ 3814840 w 6261824"/>
              <a:gd name="connsiteY33" fmla="*/ 4586839 h 4813657"/>
              <a:gd name="connsiteX34" fmla="*/ 3799008 w 6261824"/>
              <a:gd name="connsiteY34" fmla="*/ 4508890 h 4813657"/>
              <a:gd name="connsiteX35" fmla="*/ 4545643 w 6261824"/>
              <a:gd name="connsiteY35" fmla="*/ 4459457 h 4813657"/>
              <a:gd name="connsiteX36" fmla="*/ 4545643 w 6261824"/>
              <a:gd name="connsiteY36" fmla="*/ 4491779 h 4813657"/>
              <a:gd name="connsiteX37" fmla="*/ 4513979 w 6261824"/>
              <a:gd name="connsiteY37" fmla="*/ 4475619 h 4813657"/>
              <a:gd name="connsiteX38" fmla="*/ 4545643 w 6261824"/>
              <a:gd name="connsiteY38" fmla="*/ 4459457 h 4813657"/>
              <a:gd name="connsiteX39" fmla="*/ 5339455 w 6261824"/>
              <a:gd name="connsiteY39" fmla="*/ 4381509 h 4813657"/>
              <a:gd name="connsiteX40" fmla="*/ 5387900 w 6261824"/>
              <a:gd name="connsiteY40" fmla="*/ 4412878 h 4813657"/>
              <a:gd name="connsiteX41" fmla="*/ 5355603 w 6261824"/>
              <a:gd name="connsiteY41" fmla="*/ 4444250 h 4813657"/>
              <a:gd name="connsiteX42" fmla="*/ 5323306 w 6261824"/>
              <a:gd name="connsiteY42" fmla="*/ 4428565 h 4813657"/>
              <a:gd name="connsiteX43" fmla="*/ 5339455 w 6261824"/>
              <a:gd name="connsiteY43" fmla="*/ 4381509 h 4813657"/>
              <a:gd name="connsiteX44" fmla="*/ 3989626 w 6261824"/>
              <a:gd name="connsiteY44" fmla="*/ 4349188 h 4813657"/>
              <a:gd name="connsiteX45" fmla="*/ 3989626 w 6261824"/>
              <a:gd name="connsiteY45" fmla="*/ 4365349 h 4813657"/>
              <a:gd name="connsiteX46" fmla="*/ 3989626 w 6261824"/>
              <a:gd name="connsiteY46" fmla="*/ 4349188 h 4813657"/>
              <a:gd name="connsiteX47" fmla="*/ 3797742 w 6261824"/>
              <a:gd name="connsiteY47" fmla="*/ 4333978 h 4813657"/>
              <a:gd name="connsiteX48" fmla="*/ 3830039 w 6261824"/>
              <a:gd name="connsiteY48" fmla="*/ 4349823 h 4813657"/>
              <a:gd name="connsiteX49" fmla="*/ 3797742 w 6261824"/>
              <a:gd name="connsiteY49" fmla="*/ 4365666 h 4813657"/>
              <a:gd name="connsiteX50" fmla="*/ 3797742 w 6261824"/>
              <a:gd name="connsiteY50" fmla="*/ 4333978 h 4813657"/>
              <a:gd name="connsiteX51" fmla="*/ 4196706 w 6261824"/>
              <a:gd name="connsiteY51" fmla="*/ 4316868 h 4813657"/>
              <a:gd name="connsiteX52" fmla="*/ 4147311 w 6261824"/>
              <a:gd name="connsiteY52" fmla="*/ 4381508 h 4813657"/>
              <a:gd name="connsiteX53" fmla="*/ 4196706 w 6261824"/>
              <a:gd name="connsiteY53" fmla="*/ 4316868 h 4813657"/>
              <a:gd name="connsiteX54" fmla="*/ 3496807 w 6261824"/>
              <a:gd name="connsiteY54" fmla="*/ 4284548 h 4813657"/>
              <a:gd name="connsiteX55" fmla="*/ 3496807 w 6261824"/>
              <a:gd name="connsiteY55" fmla="*/ 4284548 h 4813657"/>
              <a:gd name="connsiteX56" fmla="*/ 4195758 w 6261824"/>
              <a:gd name="connsiteY56" fmla="*/ 4269339 h 4813657"/>
              <a:gd name="connsiteX57" fmla="*/ 4211905 w 6261824"/>
              <a:gd name="connsiteY57" fmla="*/ 4316869 h 4813657"/>
              <a:gd name="connsiteX58" fmla="*/ 4179608 w 6261824"/>
              <a:gd name="connsiteY58" fmla="*/ 4301025 h 4813657"/>
              <a:gd name="connsiteX59" fmla="*/ 4195758 w 6261824"/>
              <a:gd name="connsiteY59" fmla="*/ 4269339 h 4813657"/>
              <a:gd name="connsiteX60" fmla="*/ 4411773 w 6261824"/>
              <a:gd name="connsiteY60" fmla="*/ 4263160 h 4813657"/>
              <a:gd name="connsiteX61" fmla="*/ 4418987 w 6261824"/>
              <a:gd name="connsiteY61" fmla="*/ 4284548 h 4813657"/>
              <a:gd name="connsiteX62" fmla="*/ 4401889 w 6261824"/>
              <a:gd name="connsiteY62" fmla="*/ 4284548 h 4813657"/>
              <a:gd name="connsiteX63" fmla="*/ 4401889 w 6261824"/>
              <a:gd name="connsiteY63" fmla="*/ 4269339 h 4813657"/>
              <a:gd name="connsiteX64" fmla="*/ 4411773 w 6261824"/>
              <a:gd name="connsiteY64" fmla="*/ 4263160 h 4813657"/>
              <a:gd name="connsiteX65" fmla="*/ 4259023 w 6261824"/>
              <a:gd name="connsiteY65" fmla="*/ 4237018 h 4813657"/>
              <a:gd name="connsiteX66" fmla="*/ 4259023 w 6261824"/>
              <a:gd name="connsiteY66" fmla="*/ 4268706 h 4813657"/>
              <a:gd name="connsiteX67" fmla="*/ 4259023 w 6261824"/>
              <a:gd name="connsiteY67" fmla="*/ 4237018 h 4813657"/>
              <a:gd name="connsiteX68" fmla="*/ 3424425 w 6261824"/>
              <a:gd name="connsiteY68" fmla="*/ 4193528 h 4813657"/>
              <a:gd name="connsiteX69" fmla="*/ 3448173 w 6261824"/>
              <a:gd name="connsiteY69" fmla="*/ 4205649 h 4813657"/>
              <a:gd name="connsiteX70" fmla="*/ 3400677 w 6261824"/>
              <a:gd name="connsiteY70" fmla="*/ 4221810 h 4813657"/>
              <a:gd name="connsiteX71" fmla="*/ 3400677 w 6261824"/>
              <a:gd name="connsiteY71" fmla="*/ 4205649 h 4813657"/>
              <a:gd name="connsiteX72" fmla="*/ 3424425 w 6261824"/>
              <a:gd name="connsiteY72" fmla="*/ 4193528 h 4813657"/>
              <a:gd name="connsiteX73" fmla="*/ 4307848 w 6261824"/>
              <a:gd name="connsiteY73" fmla="*/ 4189489 h 4813657"/>
              <a:gd name="connsiteX74" fmla="*/ 4371492 w 6261824"/>
              <a:gd name="connsiteY74" fmla="*/ 4269102 h 4813657"/>
              <a:gd name="connsiteX75" fmla="*/ 4307848 w 6261824"/>
              <a:gd name="connsiteY75" fmla="*/ 4189489 h 4813657"/>
              <a:gd name="connsiteX76" fmla="*/ 4586008 w 6261824"/>
              <a:gd name="connsiteY76" fmla="*/ 4151301 h 4813657"/>
              <a:gd name="connsiteX77" fmla="*/ 4592822 w 6261824"/>
              <a:gd name="connsiteY77" fmla="*/ 4158119 h 4813657"/>
              <a:gd name="connsiteX78" fmla="*/ 4576672 w 6261824"/>
              <a:gd name="connsiteY78" fmla="*/ 4174279 h 4813657"/>
              <a:gd name="connsiteX79" fmla="*/ 4576672 w 6261824"/>
              <a:gd name="connsiteY79" fmla="*/ 4158119 h 4813657"/>
              <a:gd name="connsiteX80" fmla="*/ 4586008 w 6261824"/>
              <a:gd name="connsiteY80" fmla="*/ 4151301 h 4813657"/>
              <a:gd name="connsiteX81" fmla="*/ 4478356 w 6261824"/>
              <a:gd name="connsiteY81" fmla="*/ 4138631 h 4813657"/>
              <a:gd name="connsiteX82" fmla="*/ 4513979 w 6261824"/>
              <a:gd name="connsiteY82" fmla="*/ 4174279 h 4813657"/>
              <a:gd name="connsiteX83" fmla="*/ 4466482 w 6261824"/>
              <a:gd name="connsiteY83" fmla="*/ 4158435 h 4813657"/>
              <a:gd name="connsiteX84" fmla="*/ 4466482 w 6261824"/>
              <a:gd name="connsiteY84" fmla="*/ 4142593 h 4813657"/>
              <a:gd name="connsiteX85" fmla="*/ 4478356 w 6261824"/>
              <a:gd name="connsiteY85" fmla="*/ 4138631 h 4813657"/>
              <a:gd name="connsiteX86" fmla="*/ 1573063 w 6261824"/>
              <a:gd name="connsiteY86" fmla="*/ 4079220 h 4813657"/>
              <a:gd name="connsiteX87" fmla="*/ 1589211 w 6261824"/>
              <a:gd name="connsiteY87" fmla="*/ 4174279 h 4813657"/>
              <a:gd name="connsiteX88" fmla="*/ 1573063 w 6261824"/>
              <a:gd name="connsiteY88" fmla="*/ 4079220 h 4813657"/>
              <a:gd name="connsiteX89" fmla="*/ 2940919 w 6261824"/>
              <a:gd name="connsiteY89" fmla="*/ 4079219 h 4813657"/>
              <a:gd name="connsiteX90" fmla="*/ 2956117 w 6261824"/>
              <a:gd name="connsiteY90" fmla="*/ 4094427 h 4813657"/>
              <a:gd name="connsiteX91" fmla="*/ 2940919 w 6261824"/>
              <a:gd name="connsiteY91" fmla="*/ 4094427 h 4813657"/>
              <a:gd name="connsiteX92" fmla="*/ 2940919 w 6261824"/>
              <a:gd name="connsiteY92" fmla="*/ 4079219 h 4813657"/>
              <a:gd name="connsiteX93" fmla="*/ 2041796 w 6261824"/>
              <a:gd name="connsiteY93" fmla="*/ 4069935 h 4813657"/>
              <a:gd name="connsiteX94" fmla="*/ 2035186 w 6261824"/>
              <a:gd name="connsiteY94" fmla="*/ 4109638 h 4813657"/>
              <a:gd name="connsiteX95" fmla="*/ 2019511 w 6261824"/>
              <a:gd name="connsiteY95" fmla="*/ 4078268 h 4813657"/>
              <a:gd name="connsiteX96" fmla="*/ 2041796 w 6261824"/>
              <a:gd name="connsiteY96" fmla="*/ 4069935 h 4813657"/>
              <a:gd name="connsiteX97" fmla="*/ 3051113 w 6261824"/>
              <a:gd name="connsiteY97" fmla="*/ 4014579 h 4813657"/>
              <a:gd name="connsiteX98" fmla="*/ 3068210 w 6261824"/>
              <a:gd name="connsiteY98" fmla="*/ 4031690 h 4813657"/>
              <a:gd name="connsiteX99" fmla="*/ 3051113 w 6261824"/>
              <a:gd name="connsiteY99" fmla="*/ 4031690 h 4813657"/>
              <a:gd name="connsiteX100" fmla="*/ 3051113 w 6261824"/>
              <a:gd name="connsiteY100" fmla="*/ 4014579 h 4813657"/>
              <a:gd name="connsiteX101" fmla="*/ 2978381 w 6261824"/>
              <a:gd name="connsiteY101" fmla="*/ 3976456 h 4813657"/>
              <a:gd name="connsiteX102" fmla="*/ 2987782 w 6261824"/>
              <a:gd name="connsiteY102" fmla="*/ 3982892 h 4813657"/>
              <a:gd name="connsiteX103" fmla="*/ 2971947 w 6261824"/>
              <a:gd name="connsiteY103" fmla="*/ 4014579 h 4813657"/>
              <a:gd name="connsiteX104" fmla="*/ 2956117 w 6261824"/>
              <a:gd name="connsiteY104" fmla="*/ 3998736 h 4813657"/>
              <a:gd name="connsiteX105" fmla="*/ 2978381 w 6261824"/>
              <a:gd name="connsiteY105" fmla="*/ 3976456 h 4813657"/>
              <a:gd name="connsiteX106" fmla="*/ 4355343 w 6261824"/>
              <a:gd name="connsiteY106" fmla="*/ 3972989 h 4813657"/>
              <a:gd name="connsiteX107" fmla="*/ 4371492 w 6261824"/>
              <a:gd name="connsiteY107" fmla="*/ 3982891 h 4813657"/>
              <a:gd name="connsiteX108" fmla="*/ 4339194 w 6261824"/>
              <a:gd name="connsiteY108" fmla="*/ 3998734 h 4813657"/>
              <a:gd name="connsiteX109" fmla="*/ 4355343 w 6261824"/>
              <a:gd name="connsiteY109" fmla="*/ 3972989 h 4813657"/>
              <a:gd name="connsiteX110" fmla="*/ 4815577 w 6261824"/>
              <a:gd name="connsiteY110" fmla="*/ 3967523 h 4813657"/>
              <a:gd name="connsiteX111" fmla="*/ 4831251 w 6261824"/>
              <a:gd name="connsiteY111" fmla="*/ 3983208 h 4813657"/>
              <a:gd name="connsiteX112" fmla="*/ 4815577 w 6261824"/>
              <a:gd name="connsiteY112" fmla="*/ 3967523 h 4813657"/>
              <a:gd name="connsiteX113" fmla="*/ 2924772 w 6261824"/>
              <a:gd name="connsiteY113" fmla="*/ 3967050 h 4813657"/>
              <a:gd name="connsiteX114" fmla="*/ 2940919 w 6261824"/>
              <a:gd name="connsiteY114" fmla="*/ 3999371 h 4813657"/>
              <a:gd name="connsiteX115" fmla="*/ 2908622 w 6261824"/>
              <a:gd name="connsiteY115" fmla="*/ 3999371 h 4813657"/>
              <a:gd name="connsiteX116" fmla="*/ 2924772 w 6261824"/>
              <a:gd name="connsiteY116" fmla="*/ 3967050 h 4813657"/>
              <a:gd name="connsiteX117" fmla="*/ 747589 w 6261824"/>
              <a:gd name="connsiteY117" fmla="*/ 3967050 h 4813657"/>
              <a:gd name="connsiteX118" fmla="*/ 747589 w 6261824"/>
              <a:gd name="connsiteY118" fmla="*/ 3999371 h 4813657"/>
              <a:gd name="connsiteX119" fmla="*/ 747589 w 6261824"/>
              <a:gd name="connsiteY119" fmla="*/ 3967050 h 4813657"/>
              <a:gd name="connsiteX120" fmla="*/ 4306896 w 6261824"/>
              <a:gd name="connsiteY120" fmla="*/ 3967047 h 4813657"/>
              <a:gd name="connsiteX121" fmla="*/ 4306896 w 6261824"/>
              <a:gd name="connsiteY121" fmla="*/ 3984159 h 4813657"/>
              <a:gd name="connsiteX122" fmla="*/ 4306896 w 6261824"/>
              <a:gd name="connsiteY122" fmla="*/ 3967047 h 4813657"/>
              <a:gd name="connsiteX123" fmla="*/ 2224698 w 6261824"/>
              <a:gd name="connsiteY123" fmla="*/ 3951840 h 4813657"/>
              <a:gd name="connsiteX124" fmla="*/ 2256609 w 6261824"/>
              <a:gd name="connsiteY124" fmla="*/ 3967764 h 4813657"/>
              <a:gd name="connsiteX125" fmla="*/ 2304490 w 6261824"/>
              <a:gd name="connsiteY125" fmla="*/ 3967764 h 4813657"/>
              <a:gd name="connsiteX126" fmla="*/ 2272573 w 6261824"/>
              <a:gd name="connsiteY126" fmla="*/ 4079221 h 4813657"/>
              <a:gd name="connsiteX127" fmla="*/ 2224698 w 6261824"/>
              <a:gd name="connsiteY127" fmla="*/ 4031453 h 4813657"/>
              <a:gd name="connsiteX128" fmla="*/ 2240657 w 6261824"/>
              <a:gd name="connsiteY128" fmla="*/ 4015531 h 4813657"/>
              <a:gd name="connsiteX129" fmla="*/ 2256609 w 6261824"/>
              <a:gd name="connsiteY129" fmla="*/ 4031453 h 4813657"/>
              <a:gd name="connsiteX130" fmla="*/ 2224698 w 6261824"/>
              <a:gd name="connsiteY130" fmla="*/ 3951840 h 4813657"/>
              <a:gd name="connsiteX131" fmla="*/ 3227161 w 6261824"/>
              <a:gd name="connsiteY131" fmla="*/ 3936629 h 4813657"/>
              <a:gd name="connsiteX132" fmla="*/ 3227161 w 6261824"/>
              <a:gd name="connsiteY132" fmla="*/ 3984160 h 4813657"/>
              <a:gd name="connsiteX133" fmla="*/ 3227161 w 6261824"/>
              <a:gd name="connsiteY133" fmla="*/ 3936629 h 4813657"/>
              <a:gd name="connsiteX134" fmla="*/ 3101318 w 6261824"/>
              <a:gd name="connsiteY134" fmla="*/ 3929420 h 4813657"/>
              <a:gd name="connsiteX135" fmla="*/ 3130528 w 6261824"/>
              <a:gd name="connsiteY135" fmla="*/ 3951205 h 4813657"/>
              <a:gd name="connsiteX136" fmla="*/ 3083790 w 6261824"/>
              <a:gd name="connsiteY136" fmla="*/ 3967049 h 4813657"/>
              <a:gd name="connsiteX137" fmla="*/ 3101318 w 6261824"/>
              <a:gd name="connsiteY137" fmla="*/ 3929420 h 4813657"/>
              <a:gd name="connsiteX138" fmla="*/ 2224698 w 6261824"/>
              <a:gd name="connsiteY138" fmla="*/ 3904309 h 4813657"/>
              <a:gd name="connsiteX139" fmla="*/ 2289290 w 6261824"/>
              <a:gd name="connsiteY139" fmla="*/ 3904309 h 4813657"/>
              <a:gd name="connsiteX140" fmla="*/ 2224698 w 6261824"/>
              <a:gd name="connsiteY140" fmla="*/ 3936629 h 4813657"/>
              <a:gd name="connsiteX141" fmla="*/ 2224698 w 6261824"/>
              <a:gd name="connsiteY141" fmla="*/ 3904309 h 4813657"/>
              <a:gd name="connsiteX142" fmla="*/ 4598878 w 6261824"/>
              <a:gd name="connsiteY142" fmla="*/ 3884109 h 4813657"/>
              <a:gd name="connsiteX143" fmla="*/ 4608970 w 6261824"/>
              <a:gd name="connsiteY143" fmla="*/ 3904310 h 4813657"/>
              <a:gd name="connsiteX144" fmla="*/ 4576672 w 6261824"/>
              <a:gd name="connsiteY144" fmla="*/ 3888149 h 4813657"/>
              <a:gd name="connsiteX145" fmla="*/ 4598878 w 6261824"/>
              <a:gd name="connsiteY145" fmla="*/ 3884109 h 4813657"/>
              <a:gd name="connsiteX146" fmla="*/ 4744809 w 6261824"/>
              <a:gd name="connsiteY146" fmla="*/ 3883856 h 4813657"/>
              <a:gd name="connsiteX147" fmla="*/ 4736257 w 6261824"/>
              <a:gd name="connsiteY147" fmla="*/ 3904309 h 4813657"/>
              <a:gd name="connsiteX148" fmla="*/ 4736257 w 6261824"/>
              <a:gd name="connsiteY148" fmla="*/ 3888148 h 4813657"/>
              <a:gd name="connsiteX149" fmla="*/ 4744809 w 6261824"/>
              <a:gd name="connsiteY149" fmla="*/ 3883856 h 4813657"/>
              <a:gd name="connsiteX150" fmla="*/ 4496879 w 6261824"/>
              <a:gd name="connsiteY150" fmla="*/ 3824459 h 4813657"/>
              <a:gd name="connsiteX151" fmla="*/ 4513979 w 6261824"/>
              <a:gd name="connsiteY151" fmla="*/ 3856780 h 4813657"/>
              <a:gd name="connsiteX152" fmla="*/ 4511190 w 6261824"/>
              <a:gd name="connsiteY152" fmla="*/ 3856780 h 4813657"/>
              <a:gd name="connsiteX153" fmla="*/ 4519914 w 6261824"/>
              <a:gd name="connsiteY153" fmla="*/ 3866761 h 4813657"/>
              <a:gd name="connsiteX154" fmla="*/ 4466482 w 6261824"/>
              <a:gd name="connsiteY154" fmla="*/ 3839669 h 4813657"/>
              <a:gd name="connsiteX155" fmla="*/ 4496879 w 6261824"/>
              <a:gd name="connsiteY155" fmla="*/ 3847889 h 4813657"/>
              <a:gd name="connsiteX156" fmla="*/ 4496879 w 6261824"/>
              <a:gd name="connsiteY156" fmla="*/ 3834560 h 4813657"/>
              <a:gd name="connsiteX157" fmla="*/ 4496879 w 6261824"/>
              <a:gd name="connsiteY157" fmla="*/ 3824459 h 4813657"/>
              <a:gd name="connsiteX158" fmla="*/ 2252198 w 6261824"/>
              <a:gd name="connsiteY158" fmla="*/ 3801734 h 4813657"/>
              <a:gd name="connsiteX159" fmla="*/ 2256992 w 6261824"/>
              <a:gd name="connsiteY159" fmla="*/ 3808299 h 4813657"/>
              <a:gd name="connsiteX160" fmla="*/ 2240849 w 6261824"/>
              <a:gd name="connsiteY160" fmla="*/ 3824459 h 4813657"/>
              <a:gd name="connsiteX161" fmla="*/ 2252198 w 6261824"/>
              <a:gd name="connsiteY161" fmla="*/ 3801734 h 4813657"/>
              <a:gd name="connsiteX162" fmla="*/ 4454719 w 6261824"/>
              <a:gd name="connsiteY162" fmla="*/ 3795556 h 4813657"/>
              <a:gd name="connsiteX163" fmla="*/ 4465851 w 6261824"/>
              <a:gd name="connsiteY163" fmla="*/ 3839669 h 4813657"/>
              <a:gd name="connsiteX164" fmla="*/ 4434186 w 6261824"/>
              <a:gd name="connsiteY164" fmla="*/ 3808299 h 4813657"/>
              <a:gd name="connsiteX165" fmla="*/ 4454719 w 6261824"/>
              <a:gd name="connsiteY165" fmla="*/ 3795556 h 4813657"/>
              <a:gd name="connsiteX166" fmla="*/ 2288344 w 6261824"/>
              <a:gd name="connsiteY166" fmla="*/ 3780969 h 4813657"/>
              <a:gd name="connsiteX167" fmla="*/ 2304490 w 6261824"/>
              <a:gd name="connsiteY167" fmla="*/ 3793090 h 4813657"/>
              <a:gd name="connsiteX168" fmla="*/ 2304490 w 6261824"/>
              <a:gd name="connsiteY168" fmla="*/ 3809249 h 4813657"/>
              <a:gd name="connsiteX169" fmla="*/ 2272192 w 6261824"/>
              <a:gd name="connsiteY169" fmla="*/ 3793090 h 4813657"/>
              <a:gd name="connsiteX170" fmla="*/ 2288344 w 6261824"/>
              <a:gd name="connsiteY170" fmla="*/ 3780969 h 4813657"/>
              <a:gd name="connsiteX171" fmla="*/ 2932369 w 6261824"/>
              <a:gd name="connsiteY171" fmla="*/ 3750668 h 4813657"/>
              <a:gd name="connsiteX172" fmla="*/ 2956118 w 6261824"/>
              <a:gd name="connsiteY172" fmla="*/ 3760769 h 4813657"/>
              <a:gd name="connsiteX173" fmla="*/ 2908623 w 6261824"/>
              <a:gd name="connsiteY173" fmla="*/ 3776929 h 4813657"/>
              <a:gd name="connsiteX174" fmla="*/ 2908623 w 6261824"/>
              <a:gd name="connsiteY174" fmla="*/ 3776928 h 4813657"/>
              <a:gd name="connsiteX175" fmla="*/ 2908623 w 6261824"/>
              <a:gd name="connsiteY175" fmla="*/ 3776926 h 4813657"/>
              <a:gd name="connsiteX176" fmla="*/ 2920498 w 6261824"/>
              <a:gd name="connsiteY176" fmla="*/ 3758495 h 4813657"/>
              <a:gd name="connsiteX177" fmla="*/ 2932369 w 6261824"/>
              <a:gd name="connsiteY177" fmla="*/ 3750668 h 4813657"/>
              <a:gd name="connsiteX178" fmla="*/ 4915318 w 6261824"/>
              <a:gd name="connsiteY178" fmla="*/ 3738994 h 4813657"/>
              <a:gd name="connsiteX179" fmla="*/ 4926242 w 6261824"/>
              <a:gd name="connsiteY179" fmla="*/ 3745560 h 4813657"/>
              <a:gd name="connsiteX180" fmla="*/ 4911043 w 6261824"/>
              <a:gd name="connsiteY180" fmla="*/ 3761720 h 4813657"/>
              <a:gd name="connsiteX181" fmla="*/ 4915318 w 6261824"/>
              <a:gd name="connsiteY181" fmla="*/ 3738994 h 4813657"/>
              <a:gd name="connsiteX182" fmla="*/ 2273142 w 6261824"/>
              <a:gd name="connsiteY182" fmla="*/ 3729399 h 4813657"/>
              <a:gd name="connsiteX183" fmla="*/ 2224698 w 6261824"/>
              <a:gd name="connsiteY183" fmla="*/ 3745560 h 4813657"/>
              <a:gd name="connsiteX184" fmla="*/ 2273142 w 6261824"/>
              <a:gd name="connsiteY184" fmla="*/ 3729399 h 4813657"/>
              <a:gd name="connsiteX185" fmla="*/ 4716015 w 6261824"/>
              <a:gd name="connsiteY185" fmla="*/ 3721630 h 4813657"/>
              <a:gd name="connsiteX186" fmla="*/ 4721061 w 6261824"/>
              <a:gd name="connsiteY186" fmla="*/ 3728447 h 4813657"/>
              <a:gd name="connsiteX187" fmla="*/ 4688763 w 6261824"/>
              <a:gd name="connsiteY187" fmla="*/ 3728447 h 4813657"/>
              <a:gd name="connsiteX188" fmla="*/ 4716015 w 6261824"/>
              <a:gd name="connsiteY188" fmla="*/ 3721630 h 4813657"/>
              <a:gd name="connsiteX189" fmla="*/ 4577941 w 6261824"/>
              <a:gd name="connsiteY189" fmla="*/ 3712287 h 4813657"/>
              <a:gd name="connsiteX190" fmla="*/ 4577941 w 6261824"/>
              <a:gd name="connsiteY190" fmla="*/ 3745241 h 4813657"/>
              <a:gd name="connsiteX191" fmla="*/ 4577941 w 6261824"/>
              <a:gd name="connsiteY191" fmla="*/ 3712287 h 4813657"/>
              <a:gd name="connsiteX192" fmla="*/ 6023963 w 6261824"/>
              <a:gd name="connsiteY192" fmla="*/ 3697078 h 4813657"/>
              <a:gd name="connsiteX193" fmla="*/ 6071839 w 6261824"/>
              <a:gd name="connsiteY193" fmla="*/ 3713049 h 4813657"/>
              <a:gd name="connsiteX194" fmla="*/ 6039922 w 6261824"/>
              <a:gd name="connsiteY194" fmla="*/ 3776929 h 4813657"/>
              <a:gd name="connsiteX195" fmla="*/ 6023963 w 6261824"/>
              <a:gd name="connsiteY195" fmla="*/ 3697078 h 4813657"/>
              <a:gd name="connsiteX196" fmla="*/ 4895212 w 6261824"/>
              <a:gd name="connsiteY196" fmla="*/ 3697078 h 4813657"/>
              <a:gd name="connsiteX197" fmla="*/ 4863548 w 6261824"/>
              <a:gd name="connsiteY197" fmla="*/ 3728766 h 4813657"/>
              <a:gd name="connsiteX198" fmla="*/ 4895212 w 6261824"/>
              <a:gd name="connsiteY198" fmla="*/ 3697078 h 4813657"/>
              <a:gd name="connsiteX199" fmla="*/ 4401889 w 6261824"/>
              <a:gd name="connsiteY199" fmla="*/ 3681869 h 4813657"/>
              <a:gd name="connsiteX200" fmla="*/ 4401889 w 6261824"/>
              <a:gd name="connsiteY200" fmla="*/ 3697078 h 4813657"/>
              <a:gd name="connsiteX201" fmla="*/ 4401889 w 6261824"/>
              <a:gd name="connsiteY201" fmla="*/ 3681869 h 4813657"/>
              <a:gd name="connsiteX202" fmla="*/ 5355247 w 6261824"/>
              <a:gd name="connsiteY202" fmla="*/ 3677235 h 4813657"/>
              <a:gd name="connsiteX203" fmla="*/ 5435397 w 6261824"/>
              <a:gd name="connsiteY203" fmla="*/ 3744609 h 4813657"/>
              <a:gd name="connsiteX204" fmla="*/ 5292909 w 6261824"/>
              <a:gd name="connsiteY204" fmla="*/ 3744609 h 4813657"/>
              <a:gd name="connsiteX205" fmla="*/ 5324572 w 6261824"/>
              <a:gd name="connsiteY205" fmla="*/ 3680729 h 4813657"/>
              <a:gd name="connsiteX206" fmla="*/ 5355247 w 6261824"/>
              <a:gd name="connsiteY206" fmla="*/ 3677235 h 4813657"/>
              <a:gd name="connsiteX207" fmla="*/ 965733 w 6261824"/>
              <a:gd name="connsiteY207" fmla="*/ 3676641 h 4813657"/>
              <a:gd name="connsiteX208" fmla="*/ 970187 w 6261824"/>
              <a:gd name="connsiteY208" fmla="*/ 3712289 h 4813657"/>
              <a:gd name="connsiteX209" fmla="*/ 954354 w 6261824"/>
              <a:gd name="connsiteY209" fmla="*/ 3712289 h 4813657"/>
              <a:gd name="connsiteX210" fmla="*/ 954354 w 6261824"/>
              <a:gd name="connsiteY210" fmla="*/ 3680603 h 4813657"/>
              <a:gd name="connsiteX211" fmla="*/ 965733 w 6261824"/>
              <a:gd name="connsiteY211" fmla="*/ 3676641 h 4813657"/>
              <a:gd name="connsiteX212" fmla="*/ 2505948 w 6261824"/>
              <a:gd name="connsiteY212" fmla="*/ 3673918 h 4813657"/>
              <a:gd name="connsiteX213" fmla="*/ 2526763 w 6261824"/>
              <a:gd name="connsiteY213" fmla="*/ 3680602 h 4813657"/>
              <a:gd name="connsiteX214" fmla="*/ 2464067 w 6261824"/>
              <a:gd name="connsiteY214" fmla="*/ 3680602 h 4813657"/>
              <a:gd name="connsiteX215" fmla="*/ 2505948 w 6261824"/>
              <a:gd name="connsiteY215" fmla="*/ 3673918 h 4813657"/>
              <a:gd name="connsiteX216" fmla="*/ 4504316 w 6261824"/>
              <a:gd name="connsiteY216" fmla="*/ 3670590 h 4813657"/>
              <a:gd name="connsiteX217" fmla="*/ 4513267 w 6261824"/>
              <a:gd name="connsiteY217" fmla="*/ 3712922 h 4813657"/>
              <a:gd name="connsiteX218" fmla="*/ 4504316 w 6261824"/>
              <a:gd name="connsiteY218" fmla="*/ 3670590 h 4813657"/>
              <a:gd name="connsiteX219" fmla="*/ 1351733 w 6261824"/>
              <a:gd name="connsiteY219" fmla="*/ 3664759 h 4813657"/>
              <a:gd name="connsiteX220" fmla="*/ 1335586 w 6261824"/>
              <a:gd name="connsiteY220" fmla="*/ 3681870 h 4813657"/>
              <a:gd name="connsiteX221" fmla="*/ 1351733 w 6261824"/>
              <a:gd name="connsiteY221" fmla="*/ 3664759 h 4813657"/>
              <a:gd name="connsiteX222" fmla="*/ 3068211 w 6261824"/>
              <a:gd name="connsiteY222" fmla="*/ 3664758 h 4813657"/>
              <a:gd name="connsiteX223" fmla="*/ 3003616 w 6261824"/>
              <a:gd name="connsiteY223" fmla="*/ 3712288 h 4813657"/>
              <a:gd name="connsiteX224" fmla="*/ 3068211 w 6261824"/>
              <a:gd name="connsiteY224" fmla="*/ 3664758 h 4813657"/>
              <a:gd name="connsiteX225" fmla="*/ 4401889 w 6261824"/>
              <a:gd name="connsiteY225" fmla="*/ 3634340 h 4813657"/>
              <a:gd name="connsiteX226" fmla="*/ 4401889 w 6261824"/>
              <a:gd name="connsiteY226" fmla="*/ 3649549 h 4813657"/>
              <a:gd name="connsiteX227" fmla="*/ 4386690 w 6261824"/>
              <a:gd name="connsiteY227" fmla="*/ 3649549 h 4813657"/>
              <a:gd name="connsiteX228" fmla="*/ 4401889 w 6261824"/>
              <a:gd name="connsiteY228" fmla="*/ 3634340 h 4813657"/>
              <a:gd name="connsiteX229" fmla="*/ 2161997 w 6261824"/>
              <a:gd name="connsiteY229" fmla="*/ 3602019 h 4813657"/>
              <a:gd name="connsiteX230" fmla="*/ 2146163 w 6261824"/>
              <a:gd name="connsiteY230" fmla="*/ 3664759 h 4813657"/>
              <a:gd name="connsiteX231" fmla="*/ 2114504 w 6261824"/>
              <a:gd name="connsiteY231" fmla="*/ 3649074 h 4813657"/>
              <a:gd name="connsiteX232" fmla="*/ 2161997 w 6261824"/>
              <a:gd name="connsiteY232" fmla="*/ 3602019 h 4813657"/>
              <a:gd name="connsiteX233" fmla="*/ 4370225 w 6261824"/>
              <a:gd name="connsiteY233" fmla="*/ 3586809 h 4813657"/>
              <a:gd name="connsiteX234" fmla="*/ 4449384 w 6261824"/>
              <a:gd name="connsiteY234" fmla="*/ 3618179 h 4813657"/>
              <a:gd name="connsiteX235" fmla="*/ 4354393 w 6261824"/>
              <a:gd name="connsiteY235" fmla="*/ 3618179 h 4813657"/>
              <a:gd name="connsiteX236" fmla="*/ 4370225 w 6261824"/>
              <a:gd name="connsiteY236" fmla="*/ 3586809 h 4813657"/>
              <a:gd name="connsiteX237" fmla="*/ 1970113 w 6261824"/>
              <a:gd name="connsiteY237" fmla="*/ 3522169 h 4813657"/>
              <a:gd name="connsiteX238" fmla="*/ 1986264 w 6261824"/>
              <a:gd name="connsiteY238" fmla="*/ 3522169 h 4813657"/>
              <a:gd name="connsiteX239" fmla="*/ 1986264 w 6261824"/>
              <a:gd name="connsiteY239" fmla="*/ 3569698 h 4813657"/>
              <a:gd name="connsiteX240" fmla="*/ 1970113 w 6261824"/>
              <a:gd name="connsiteY240" fmla="*/ 3522169 h 4813657"/>
              <a:gd name="connsiteX241" fmla="*/ 4990835 w 6261824"/>
              <a:gd name="connsiteY241" fmla="*/ 3506958 h 4813657"/>
              <a:gd name="connsiteX242" fmla="*/ 5053530 w 6261824"/>
              <a:gd name="connsiteY242" fmla="*/ 3554488 h 4813657"/>
              <a:gd name="connsiteX243" fmla="*/ 4990835 w 6261824"/>
              <a:gd name="connsiteY243" fmla="*/ 3506958 h 4813657"/>
              <a:gd name="connsiteX244" fmla="*/ 1859921 w 6261824"/>
              <a:gd name="connsiteY244" fmla="*/ 3489849 h 4813657"/>
              <a:gd name="connsiteX245" fmla="*/ 1827628 w 6261824"/>
              <a:gd name="connsiteY245" fmla="*/ 3506009 h 4813657"/>
              <a:gd name="connsiteX246" fmla="*/ 1859921 w 6261824"/>
              <a:gd name="connsiteY246" fmla="*/ 3489849 h 4813657"/>
              <a:gd name="connsiteX247" fmla="*/ 4690639 w 6261824"/>
              <a:gd name="connsiteY247" fmla="*/ 3468837 h 4813657"/>
              <a:gd name="connsiteX248" fmla="*/ 4705101 w 6261824"/>
              <a:gd name="connsiteY248" fmla="*/ 3475272 h 4813657"/>
              <a:gd name="connsiteX249" fmla="*/ 4641268 w 6261824"/>
              <a:gd name="connsiteY249" fmla="*/ 3491117 h 4813657"/>
              <a:gd name="connsiteX250" fmla="*/ 4690639 w 6261824"/>
              <a:gd name="connsiteY250" fmla="*/ 3468837 h 4813657"/>
              <a:gd name="connsiteX251" fmla="*/ 1334635 w 6261824"/>
              <a:gd name="connsiteY251" fmla="*/ 3462349 h 4813657"/>
              <a:gd name="connsiteX252" fmla="*/ 1398280 w 6261824"/>
              <a:gd name="connsiteY252" fmla="*/ 3506416 h 4813657"/>
              <a:gd name="connsiteX253" fmla="*/ 1270991 w 6261824"/>
              <a:gd name="connsiteY253" fmla="*/ 3506416 h 4813657"/>
              <a:gd name="connsiteX254" fmla="*/ 1270991 w 6261824"/>
              <a:gd name="connsiteY254" fmla="*/ 3490392 h 4813657"/>
              <a:gd name="connsiteX255" fmla="*/ 1334635 w 6261824"/>
              <a:gd name="connsiteY255" fmla="*/ 3462349 h 4813657"/>
              <a:gd name="connsiteX256" fmla="*/ 5324662 w 6261824"/>
              <a:gd name="connsiteY256" fmla="*/ 3459429 h 4813657"/>
              <a:gd name="connsiteX257" fmla="*/ 5515190 w 6261824"/>
              <a:gd name="connsiteY257" fmla="*/ 3569697 h 4813657"/>
              <a:gd name="connsiteX258" fmla="*/ 5324662 w 6261824"/>
              <a:gd name="connsiteY258" fmla="*/ 3459429 h 4813657"/>
              <a:gd name="connsiteX259" fmla="*/ 1898631 w 6261824"/>
              <a:gd name="connsiteY259" fmla="*/ 3453955 h 4813657"/>
              <a:gd name="connsiteX260" fmla="*/ 1907421 w 6261824"/>
              <a:gd name="connsiteY260" fmla="*/ 3458163 h 4813657"/>
              <a:gd name="connsiteX261" fmla="*/ 1892216 w 6261824"/>
              <a:gd name="connsiteY261" fmla="*/ 3474006 h 4813657"/>
              <a:gd name="connsiteX262" fmla="*/ 1898631 w 6261824"/>
              <a:gd name="connsiteY262" fmla="*/ 3453955 h 4813657"/>
              <a:gd name="connsiteX263" fmla="*/ 2136273 w 6261824"/>
              <a:gd name="connsiteY263" fmla="*/ 3450240 h 4813657"/>
              <a:gd name="connsiteX264" fmla="*/ 2140793 w 6261824"/>
              <a:gd name="connsiteY264" fmla="*/ 3452549 h 4813657"/>
              <a:gd name="connsiteX265" fmla="*/ 2142526 w 6261824"/>
              <a:gd name="connsiteY265" fmla="*/ 3451725 h 4813657"/>
              <a:gd name="connsiteX266" fmla="*/ 2143302 w 6261824"/>
              <a:gd name="connsiteY266" fmla="*/ 3453832 h 4813657"/>
              <a:gd name="connsiteX267" fmla="*/ 2147898 w 6261824"/>
              <a:gd name="connsiteY267" fmla="*/ 3456181 h 4813657"/>
              <a:gd name="connsiteX268" fmla="*/ 2146163 w 6261824"/>
              <a:gd name="connsiteY268" fmla="*/ 3474004 h 4813657"/>
              <a:gd name="connsiteX269" fmla="*/ 2130332 w 6261824"/>
              <a:gd name="connsiteY269" fmla="*/ 3489848 h 4813657"/>
              <a:gd name="connsiteX270" fmla="*/ 2114504 w 6261824"/>
              <a:gd name="connsiteY270" fmla="*/ 3474004 h 4813657"/>
              <a:gd name="connsiteX271" fmla="*/ 2136273 w 6261824"/>
              <a:gd name="connsiteY271" fmla="*/ 3450240 h 4813657"/>
              <a:gd name="connsiteX272" fmla="*/ 4816051 w 6261824"/>
              <a:gd name="connsiteY272" fmla="*/ 3442318 h 4813657"/>
              <a:gd name="connsiteX273" fmla="*/ 4863548 w 6261824"/>
              <a:gd name="connsiteY273" fmla="*/ 3489849 h 4813657"/>
              <a:gd name="connsiteX274" fmla="*/ 4816051 w 6261824"/>
              <a:gd name="connsiteY274" fmla="*/ 3442318 h 4813657"/>
              <a:gd name="connsiteX275" fmla="*/ 4799905 w 6261824"/>
              <a:gd name="connsiteY275" fmla="*/ 3427107 h 4813657"/>
              <a:gd name="connsiteX276" fmla="*/ 4816052 w 6261824"/>
              <a:gd name="connsiteY276" fmla="*/ 3442317 h 4813657"/>
              <a:gd name="connsiteX277" fmla="*/ 4816051 w 6261824"/>
              <a:gd name="connsiteY277" fmla="*/ 3442317 h 4813657"/>
              <a:gd name="connsiteX278" fmla="*/ 4805959 w 6261824"/>
              <a:gd name="connsiteY278" fmla="*/ 3442317 h 4813657"/>
              <a:gd name="connsiteX279" fmla="*/ 4783755 w 6261824"/>
              <a:gd name="connsiteY279" fmla="*/ 3442317 h 4813657"/>
              <a:gd name="connsiteX280" fmla="*/ 4799905 w 6261824"/>
              <a:gd name="connsiteY280" fmla="*/ 3427107 h 4813657"/>
              <a:gd name="connsiteX281" fmla="*/ 2014973 w 6261824"/>
              <a:gd name="connsiteY281" fmla="*/ 3381152 h 4813657"/>
              <a:gd name="connsiteX282" fmla="*/ 2019514 w 6261824"/>
              <a:gd name="connsiteY282" fmla="*/ 3394789 h 4813657"/>
              <a:gd name="connsiteX283" fmla="*/ 2014973 w 6261824"/>
              <a:gd name="connsiteY283" fmla="*/ 3381152 h 4813657"/>
              <a:gd name="connsiteX284" fmla="*/ 301693 w 6261824"/>
              <a:gd name="connsiteY284" fmla="*/ 3348019 h 4813657"/>
              <a:gd name="connsiteX285" fmla="*/ 301693 w 6261824"/>
              <a:gd name="connsiteY285" fmla="*/ 3411900 h 4813657"/>
              <a:gd name="connsiteX286" fmla="*/ 301693 w 6261824"/>
              <a:gd name="connsiteY286" fmla="*/ 3348019 h 4813657"/>
              <a:gd name="connsiteX287" fmla="*/ 4577623 w 6261824"/>
              <a:gd name="connsiteY287" fmla="*/ 3332048 h 4813657"/>
              <a:gd name="connsiteX288" fmla="*/ 4577623 w 6261824"/>
              <a:gd name="connsiteY288" fmla="*/ 3362469 h 4813657"/>
              <a:gd name="connsiteX289" fmla="*/ 4577623 w 6261824"/>
              <a:gd name="connsiteY289" fmla="*/ 3332048 h 4813657"/>
              <a:gd name="connsiteX290" fmla="*/ 4579381 w 6261824"/>
              <a:gd name="connsiteY290" fmla="*/ 3264081 h 4813657"/>
              <a:gd name="connsiteX291" fmla="*/ 4624169 w 6261824"/>
              <a:gd name="connsiteY291" fmla="*/ 3268043 h 4813657"/>
              <a:gd name="connsiteX292" fmla="*/ 4546275 w 6261824"/>
              <a:gd name="connsiteY292" fmla="*/ 3283885 h 4813657"/>
              <a:gd name="connsiteX293" fmla="*/ 4579381 w 6261824"/>
              <a:gd name="connsiteY293" fmla="*/ 3264081 h 4813657"/>
              <a:gd name="connsiteX294" fmla="*/ 4879696 w 6261824"/>
              <a:gd name="connsiteY294" fmla="*/ 3252197 h 4813657"/>
              <a:gd name="connsiteX295" fmla="*/ 4879696 w 6261824"/>
              <a:gd name="connsiteY295" fmla="*/ 3252197 h 4813657"/>
              <a:gd name="connsiteX296" fmla="*/ 5085959 w 6261824"/>
              <a:gd name="connsiteY296" fmla="*/ 3251202 h 4813657"/>
              <a:gd name="connsiteX297" fmla="*/ 5102166 w 6261824"/>
              <a:gd name="connsiteY297" fmla="*/ 3252674 h 4813657"/>
              <a:gd name="connsiteX298" fmla="*/ 5118126 w 6261824"/>
              <a:gd name="connsiteY298" fmla="*/ 3268358 h 4813657"/>
              <a:gd name="connsiteX299" fmla="*/ 5070250 w 6261824"/>
              <a:gd name="connsiteY299" fmla="*/ 3299728 h 4813657"/>
              <a:gd name="connsiteX300" fmla="*/ 5085959 w 6261824"/>
              <a:gd name="connsiteY300" fmla="*/ 3251202 h 4813657"/>
              <a:gd name="connsiteX301" fmla="*/ 858731 w 6261824"/>
              <a:gd name="connsiteY301" fmla="*/ 3236989 h 4813657"/>
              <a:gd name="connsiteX302" fmla="*/ 794137 w 6261824"/>
              <a:gd name="connsiteY302" fmla="*/ 3284519 h 4813657"/>
              <a:gd name="connsiteX303" fmla="*/ 858731 w 6261824"/>
              <a:gd name="connsiteY303" fmla="*/ 3236989 h 4813657"/>
              <a:gd name="connsiteX304" fmla="*/ 4511515 w 6261824"/>
              <a:gd name="connsiteY304" fmla="*/ 3214012 h 4813657"/>
              <a:gd name="connsiteX305" fmla="*/ 4561474 w 6261824"/>
              <a:gd name="connsiteY305" fmla="*/ 3220830 h 4813657"/>
              <a:gd name="connsiteX306" fmla="*/ 4496879 w 6261824"/>
              <a:gd name="connsiteY306" fmla="*/ 3220830 h 4813657"/>
              <a:gd name="connsiteX307" fmla="*/ 4511515 w 6261824"/>
              <a:gd name="connsiteY307" fmla="*/ 3214012 h 4813657"/>
              <a:gd name="connsiteX308" fmla="*/ 5022591 w 6261824"/>
              <a:gd name="connsiteY308" fmla="*/ 3204668 h 4813657"/>
              <a:gd name="connsiteX309" fmla="*/ 5022591 w 6261824"/>
              <a:gd name="connsiteY309" fmla="*/ 3299728 h 4813657"/>
              <a:gd name="connsiteX310" fmla="*/ 4958538 w 6261824"/>
              <a:gd name="connsiteY310" fmla="*/ 3236355 h 4813657"/>
              <a:gd name="connsiteX311" fmla="*/ 5022591 w 6261824"/>
              <a:gd name="connsiteY311" fmla="*/ 3204668 h 4813657"/>
              <a:gd name="connsiteX312" fmla="*/ 919573 w 6261824"/>
              <a:gd name="connsiteY312" fmla="*/ 3137135 h 4813657"/>
              <a:gd name="connsiteX313" fmla="*/ 938523 w 6261824"/>
              <a:gd name="connsiteY313" fmla="*/ 3156380 h 4813657"/>
              <a:gd name="connsiteX314" fmla="*/ 874689 w 6261824"/>
              <a:gd name="connsiteY314" fmla="*/ 3187559 h 4813657"/>
              <a:gd name="connsiteX315" fmla="*/ 919573 w 6261824"/>
              <a:gd name="connsiteY315" fmla="*/ 3137135 h 4813657"/>
              <a:gd name="connsiteX316" fmla="*/ 4286208 w 6261824"/>
              <a:gd name="connsiteY316" fmla="*/ 3102093 h 4813657"/>
              <a:gd name="connsiteX317" fmla="*/ 4290748 w 6261824"/>
              <a:gd name="connsiteY317" fmla="*/ 3124819 h 4813657"/>
              <a:gd name="connsiteX318" fmla="*/ 4274600 w 6261824"/>
              <a:gd name="connsiteY318" fmla="*/ 3108658 h 4813657"/>
              <a:gd name="connsiteX319" fmla="*/ 4286208 w 6261824"/>
              <a:gd name="connsiteY319" fmla="*/ 3102093 h 4813657"/>
              <a:gd name="connsiteX320" fmla="*/ 4339194 w 6261824"/>
              <a:gd name="connsiteY320" fmla="*/ 3092497 h 4813657"/>
              <a:gd name="connsiteX321" fmla="*/ 4354393 w 6261824"/>
              <a:gd name="connsiteY321" fmla="*/ 3092497 h 4813657"/>
              <a:gd name="connsiteX322" fmla="*/ 4354393 w 6261824"/>
              <a:gd name="connsiteY322" fmla="*/ 3109609 h 4813657"/>
              <a:gd name="connsiteX323" fmla="*/ 4339194 w 6261824"/>
              <a:gd name="connsiteY323" fmla="*/ 3092497 h 4813657"/>
              <a:gd name="connsiteX324" fmla="*/ 1451001 w 6261824"/>
              <a:gd name="connsiteY324" fmla="*/ 3086696 h 4813657"/>
              <a:gd name="connsiteX325" fmla="*/ 1462875 w 6261824"/>
              <a:gd name="connsiteY325" fmla="*/ 3093132 h 4813657"/>
              <a:gd name="connsiteX326" fmla="*/ 1415379 w 6261824"/>
              <a:gd name="connsiteY326" fmla="*/ 3108975 h 4813657"/>
              <a:gd name="connsiteX327" fmla="*/ 1451001 w 6261824"/>
              <a:gd name="connsiteY327" fmla="*/ 3086696 h 4813657"/>
              <a:gd name="connsiteX328" fmla="*/ 4486727 w 6261824"/>
              <a:gd name="connsiteY328" fmla="*/ 3086695 h 4813657"/>
              <a:gd name="connsiteX329" fmla="*/ 4513979 w 6261824"/>
              <a:gd name="connsiteY329" fmla="*/ 3108975 h 4813657"/>
              <a:gd name="connsiteX330" fmla="*/ 4506247 w 6261824"/>
              <a:gd name="connsiteY330" fmla="*/ 3112370 h 4813657"/>
              <a:gd name="connsiteX331" fmla="*/ 4526595 w 6261824"/>
              <a:gd name="connsiteY331" fmla="*/ 3118711 h 4813657"/>
              <a:gd name="connsiteX332" fmla="*/ 4561474 w 6261824"/>
              <a:gd name="connsiteY332" fmla="*/ 3125199 h 4813657"/>
              <a:gd name="connsiteX333" fmla="*/ 4466482 w 6261824"/>
              <a:gd name="connsiteY333" fmla="*/ 3141169 h 4813657"/>
              <a:gd name="connsiteX334" fmla="*/ 4496168 w 6261824"/>
              <a:gd name="connsiteY334" fmla="*/ 3109229 h 4813657"/>
              <a:gd name="connsiteX335" fmla="*/ 4502186 w 6261824"/>
              <a:gd name="connsiteY335" fmla="*/ 3111104 h 4813657"/>
              <a:gd name="connsiteX336" fmla="*/ 4497829 w 6261824"/>
              <a:gd name="connsiteY336" fmla="*/ 3106995 h 4813657"/>
              <a:gd name="connsiteX337" fmla="*/ 4481681 w 6261824"/>
              <a:gd name="connsiteY337" fmla="*/ 3093132 h 4813657"/>
              <a:gd name="connsiteX338" fmla="*/ 4486727 w 6261824"/>
              <a:gd name="connsiteY338" fmla="*/ 3086695 h 4813657"/>
              <a:gd name="connsiteX339" fmla="*/ 1148789 w 6261824"/>
              <a:gd name="connsiteY339" fmla="*/ 3071485 h 4813657"/>
              <a:gd name="connsiteX340" fmla="*/ 1160169 w 6261824"/>
              <a:gd name="connsiteY340" fmla="*/ 3077923 h 4813657"/>
              <a:gd name="connsiteX341" fmla="*/ 1160169 w 6261824"/>
              <a:gd name="connsiteY341" fmla="*/ 3109610 h 4813657"/>
              <a:gd name="connsiteX342" fmla="*/ 1144336 w 6261824"/>
              <a:gd name="connsiteY342" fmla="*/ 3093767 h 4813657"/>
              <a:gd name="connsiteX343" fmla="*/ 1148789 w 6261824"/>
              <a:gd name="connsiteY343" fmla="*/ 3071485 h 4813657"/>
              <a:gd name="connsiteX344" fmla="*/ 4703962 w 6261824"/>
              <a:gd name="connsiteY344" fmla="*/ 3044968 h 4813657"/>
              <a:gd name="connsiteX345" fmla="*/ 4735987 w 6261824"/>
              <a:gd name="connsiteY345" fmla="*/ 3060811 h 4813657"/>
              <a:gd name="connsiteX346" fmla="*/ 4816052 w 6261824"/>
              <a:gd name="connsiteY346" fmla="*/ 3060811 h 4813657"/>
              <a:gd name="connsiteX347" fmla="*/ 4752002 w 6261824"/>
              <a:gd name="connsiteY347" fmla="*/ 3092500 h 4813657"/>
              <a:gd name="connsiteX348" fmla="*/ 4768014 w 6261824"/>
              <a:gd name="connsiteY348" fmla="*/ 3140029 h 4813657"/>
              <a:gd name="connsiteX349" fmla="*/ 4729984 w 6261824"/>
              <a:gd name="connsiteY349" fmla="*/ 3104382 h 4813657"/>
              <a:gd name="connsiteX350" fmla="*/ 4719649 w 6261824"/>
              <a:gd name="connsiteY350" fmla="*/ 3080783 h 4813657"/>
              <a:gd name="connsiteX351" fmla="*/ 4713237 w 6261824"/>
              <a:gd name="connsiteY351" fmla="*/ 3093767 h 4813657"/>
              <a:gd name="connsiteX352" fmla="*/ 4656465 w 6261824"/>
              <a:gd name="connsiteY352" fmla="*/ 3093767 h 4813657"/>
              <a:gd name="connsiteX353" fmla="*/ 4713237 w 6261824"/>
              <a:gd name="connsiteY353" fmla="*/ 3071485 h 4813657"/>
              <a:gd name="connsiteX354" fmla="*/ 4716894 w 6261824"/>
              <a:gd name="connsiteY354" fmla="*/ 3074496 h 4813657"/>
              <a:gd name="connsiteX355" fmla="*/ 4309034 w 6261824"/>
              <a:gd name="connsiteY355" fmla="*/ 3039354 h 4813657"/>
              <a:gd name="connsiteX356" fmla="*/ 4306896 w 6261824"/>
              <a:gd name="connsiteY356" fmla="*/ 3062079 h 4813657"/>
              <a:gd name="connsiteX357" fmla="*/ 4306896 w 6261824"/>
              <a:gd name="connsiteY357" fmla="*/ 3045919 h 4813657"/>
              <a:gd name="connsiteX358" fmla="*/ 4309034 w 6261824"/>
              <a:gd name="connsiteY358" fmla="*/ 3039354 h 4813657"/>
              <a:gd name="connsiteX359" fmla="*/ 6118704 w 6261824"/>
              <a:gd name="connsiteY359" fmla="*/ 2982229 h 4813657"/>
              <a:gd name="connsiteX360" fmla="*/ 6229526 w 6261824"/>
              <a:gd name="connsiteY360" fmla="*/ 3077764 h 4813657"/>
              <a:gd name="connsiteX361" fmla="*/ 6134535 w 6261824"/>
              <a:gd name="connsiteY361" fmla="*/ 3109610 h 4813657"/>
              <a:gd name="connsiteX362" fmla="*/ 6087038 w 6261824"/>
              <a:gd name="connsiteY362" fmla="*/ 3014074 h 4813657"/>
              <a:gd name="connsiteX363" fmla="*/ 6118704 w 6261824"/>
              <a:gd name="connsiteY363" fmla="*/ 2982229 h 4813657"/>
              <a:gd name="connsiteX364" fmla="*/ 747456 w 6261824"/>
              <a:gd name="connsiteY364" fmla="*/ 2887169 h 4813657"/>
              <a:gd name="connsiteX365" fmla="*/ 843534 w 6261824"/>
              <a:gd name="connsiteY365" fmla="*/ 2950542 h 4813657"/>
              <a:gd name="connsiteX366" fmla="*/ 795495 w 6261824"/>
              <a:gd name="connsiteY366" fmla="*/ 2950542 h 4813657"/>
              <a:gd name="connsiteX367" fmla="*/ 731433 w 6261824"/>
              <a:gd name="connsiteY367" fmla="*/ 2982229 h 4813657"/>
              <a:gd name="connsiteX368" fmla="*/ 779482 w 6261824"/>
              <a:gd name="connsiteY368" fmla="*/ 2934700 h 4813657"/>
              <a:gd name="connsiteX369" fmla="*/ 747456 w 6261824"/>
              <a:gd name="connsiteY369" fmla="*/ 2887169 h 4813657"/>
              <a:gd name="connsiteX370" fmla="*/ 4674277 w 6261824"/>
              <a:gd name="connsiteY370" fmla="*/ 2860789 h 4813657"/>
              <a:gd name="connsiteX371" fmla="*/ 4703962 w 6261824"/>
              <a:gd name="connsiteY371" fmla="*/ 2870693 h 4813657"/>
              <a:gd name="connsiteX372" fmla="*/ 4656465 w 6261824"/>
              <a:gd name="connsiteY372" fmla="*/ 2886535 h 4813657"/>
              <a:gd name="connsiteX373" fmla="*/ 4674277 w 6261824"/>
              <a:gd name="connsiteY373" fmla="*/ 2860789 h 4813657"/>
              <a:gd name="connsiteX374" fmla="*/ 5262974 w 6261824"/>
              <a:gd name="connsiteY374" fmla="*/ 2848057 h 4813657"/>
              <a:gd name="connsiteX375" fmla="*/ 5275811 w 6261824"/>
              <a:gd name="connsiteY375" fmla="*/ 2902377 h 4813657"/>
              <a:gd name="connsiteX376" fmla="*/ 5228314 w 6261824"/>
              <a:gd name="connsiteY376" fmla="*/ 2870437 h 4813657"/>
              <a:gd name="connsiteX377" fmla="*/ 5242415 w 6261824"/>
              <a:gd name="connsiteY377" fmla="*/ 2848478 h 4813657"/>
              <a:gd name="connsiteX378" fmla="*/ 5262974 w 6261824"/>
              <a:gd name="connsiteY378" fmla="*/ 2848057 h 4813657"/>
              <a:gd name="connsiteX379" fmla="*/ 476856 w 6261824"/>
              <a:gd name="connsiteY379" fmla="*/ 2837739 h 4813657"/>
              <a:gd name="connsiteX380" fmla="*/ 492687 w 6261824"/>
              <a:gd name="connsiteY380" fmla="*/ 2870060 h 4813657"/>
              <a:gd name="connsiteX381" fmla="*/ 476856 w 6261824"/>
              <a:gd name="connsiteY381" fmla="*/ 2837739 h 4813657"/>
              <a:gd name="connsiteX382" fmla="*/ 428981 w 6261824"/>
              <a:gd name="connsiteY382" fmla="*/ 2837739 h 4813657"/>
              <a:gd name="connsiteX383" fmla="*/ 413023 w 6261824"/>
              <a:gd name="connsiteY383" fmla="*/ 2886219 h 4813657"/>
              <a:gd name="connsiteX384" fmla="*/ 428981 w 6261824"/>
              <a:gd name="connsiteY384" fmla="*/ 2837739 h 4813657"/>
              <a:gd name="connsiteX385" fmla="*/ 4767606 w 6261824"/>
              <a:gd name="connsiteY385" fmla="*/ 2826569 h 4813657"/>
              <a:gd name="connsiteX386" fmla="*/ 4798954 w 6261824"/>
              <a:gd name="connsiteY386" fmla="*/ 2838688 h 4813657"/>
              <a:gd name="connsiteX387" fmla="*/ 4736257 w 6261824"/>
              <a:gd name="connsiteY387" fmla="*/ 2838688 h 4813657"/>
              <a:gd name="connsiteX388" fmla="*/ 4767606 w 6261824"/>
              <a:gd name="connsiteY388" fmla="*/ 2826569 h 4813657"/>
              <a:gd name="connsiteX389" fmla="*/ 1303448 w 6261824"/>
              <a:gd name="connsiteY389" fmla="*/ 2807318 h 4813657"/>
              <a:gd name="connsiteX390" fmla="*/ 1415378 w 6261824"/>
              <a:gd name="connsiteY390" fmla="*/ 2838879 h 4813657"/>
              <a:gd name="connsiteX391" fmla="*/ 1351418 w 6261824"/>
              <a:gd name="connsiteY391" fmla="*/ 2917778 h 4813657"/>
              <a:gd name="connsiteX392" fmla="*/ 1303448 w 6261824"/>
              <a:gd name="connsiteY392" fmla="*/ 2807318 h 4813657"/>
              <a:gd name="connsiteX393" fmla="*/ 4433553 w 6261824"/>
              <a:gd name="connsiteY393" fmla="*/ 2807317 h 4813657"/>
              <a:gd name="connsiteX394" fmla="*/ 4449384 w 6261824"/>
              <a:gd name="connsiteY394" fmla="*/ 2807317 h 4813657"/>
              <a:gd name="connsiteX395" fmla="*/ 4417721 w 6261824"/>
              <a:gd name="connsiteY395" fmla="*/ 2837737 h 4813657"/>
              <a:gd name="connsiteX396" fmla="*/ 4433553 w 6261824"/>
              <a:gd name="connsiteY396" fmla="*/ 2807317 h 4813657"/>
              <a:gd name="connsiteX397" fmla="*/ 1032881 w 6261824"/>
              <a:gd name="connsiteY397" fmla="*/ 2807317 h 4813657"/>
              <a:gd name="connsiteX398" fmla="*/ 953722 w 6261824"/>
              <a:gd name="connsiteY398" fmla="*/ 2839005 h 4813657"/>
              <a:gd name="connsiteX399" fmla="*/ 1032881 w 6261824"/>
              <a:gd name="connsiteY399" fmla="*/ 2807317 h 4813657"/>
              <a:gd name="connsiteX400" fmla="*/ 4721035 w 6261824"/>
              <a:gd name="connsiteY400" fmla="*/ 2799691 h 4813657"/>
              <a:gd name="connsiteX401" fmla="*/ 4735499 w 6261824"/>
              <a:gd name="connsiteY401" fmla="*/ 2806179 h 4813657"/>
              <a:gd name="connsiteX402" fmla="*/ 4671664 w 6261824"/>
              <a:gd name="connsiteY402" fmla="*/ 2822148 h 4813657"/>
              <a:gd name="connsiteX403" fmla="*/ 4721035 w 6261824"/>
              <a:gd name="connsiteY403" fmla="*/ 2799691 h 4813657"/>
              <a:gd name="connsiteX404" fmla="*/ 1201482 w 6261824"/>
              <a:gd name="connsiteY404" fmla="*/ 2768581 h 4813657"/>
              <a:gd name="connsiteX405" fmla="*/ 1208298 w 6261824"/>
              <a:gd name="connsiteY405" fmla="*/ 2774998 h 4813657"/>
              <a:gd name="connsiteX406" fmla="*/ 1192149 w 6261824"/>
              <a:gd name="connsiteY406" fmla="*/ 2774998 h 4813657"/>
              <a:gd name="connsiteX407" fmla="*/ 1201482 w 6261824"/>
              <a:gd name="connsiteY407" fmla="*/ 2768581 h 4813657"/>
              <a:gd name="connsiteX408" fmla="*/ 4823325 w 6261824"/>
              <a:gd name="connsiteY408" fmla="*/ 2737026 h 4813657"/>
              <a:gd name="connsiteX409" fmla="*/ 4846450 w 6261824"/>
              <a:gd name="connsiteY409" fmla="*/ 2743153 h 4813657"/>
              <a:gd name="connsiteX410" fmla="*/ 4768556 w 6261824"/>
              <a:gd name="connsiteY410" fmla="*/ 2774523 h 4813657"/>
              <a:gd name="connsiteX411" fmla="*/ 4823325 w 6261824"/>
              <a:gd name="connsiteY411" fmla="*/ 2737026 h 4813657"/>
              <a:gd name="connsiteX412" fmla="*/ 1192148 w 6261824"/>
              <a:gd name="connsiteY412" fmla="*/ 2695147 h 4813657"/>
              <a:gd name="connsiteX413" fmla="*/ 1192148 w 6261824"/>
              <a:gd name="connsiteY413" fmla="*/ 2727469 h 4813657"/>
              <a:gd name="connsiteX414" fmla="*/ 1175999 w 6261824"/>
              <a:gd name="connsiteY414" fmla="*/ 2727469 h 4813657"/>
              <a:gd name="connsiteX415" fmla="*/ 1192148 w 6261824"/>
              <a:gd name="connsiteY415" fmla="*/ 2695147 h 4813657"/>
              <a:gd name="connsiteX416" fmla="*/ 905847 w 6261824"/>
              <a:gd name="connsiteY416" fmla="*/ 2695147 h 4813657"/>
              <a:gd name="connsiteX417" fmla="*/ 843535 w 6261824"/>
              <a:gd name="connsiteY417" fmla="*/ 2727469 h 4813657"/>
              <a:gd name="connsiteX418" fmla="*/ 905847 w 6261824"/>
              <a:gd name="connsiteY418" fmla="*/ 2695147 h 4813657"/>
              <a:gd name="connsiteX419" fmla="*/ 4211904 w 6261824"/>
              <a:gd name="connsiteY419" fmla="*/ 2647618 h 4813657"/>
              <a:gd name="connsiteX420" fmla="*/ 4227103 w 6261824"/>
              <a:gd name="connsiteY420" fmla="*/ 2647618 h 4813657"/>
              <a:gd name="connsiteX421" fmla="*/ 4211904 w 6261824"/>
              <a:gd name="connsiteY421" fmla="*/ 2662828 h 4813657"/>
              <a:gd name="connsiteX422" fmla="*/ 4211904 w 6261824"/>
              <a:gd name="connsiteY422" fmla="*/ 2647618 h 4813657"/>
              <a:gd name="connsiteX423" fmla="*/ 874879 w 6261824"/>
              <a:gd name="connsiteY423" fmla="*/ 2632409 h 4813657"/>
              <a:gd name="connsiteX424" fmla="*/ 874879 w 6261824"/>
              <a:gd name="connsiteY424" fmla="*/ 2662828 h 4813657"/>
              <a:gd name="connsiteX425" fmla="*/ 874879 w 6261824"/>
              <a:gd name="connsiteY425" fmla="*/ 2632409 h 4813657"/>
              <a:gd name="connsiteX426" fmla="*/ 389791 w 6261824"/>
              <a:gd name="connsiteY426" fmla="*/ 2609683 h 4813657"/>
              <a:gd name="connsiteX427" fmla="*/ 444560 w 6261824"/>
              <a:gd name="connsiteY427" fmla="*/ 2632409 h 4813657"/>
              <a:gd name="connsiteX428" fmla="*/ 366666 w 6261824"/>
              <a:gd name="connsiteY428" fmla="*/ 2616249 h 4813657"/>
              <a:gd name="connsiteX429" fmla="*/ 389791 w 6261824"/>
              <a:gd name="connsiteY429" fmla="*/ 2609683 h 4813657"/>
              <a:gd name="connsiteX430" fmla="*/ 5149661 w 6261824"/>
              <a:gd name="connsiteY430" fmla="*/ 2567766 h 4813657"/>
              <a:gd name="connsiteX431" fmla="*/ 5133704 w 6261824"/>
              <a:gd name="connsiteY431" fmla="*/ 2632408 h 4813657"/>
              <a:gd name="connsiteX432" fmla="*/ 5149661 w 6261824"/>
              <a:gd name="connsiteY432" fmla="*/ 2567766 h 4813657"/>
              <a:gd name="connsiteX433" fmla="*/ 1167361 w 6261824"/>
              <a:gd name="connsiteY433" fmla="*/ 2546509 h 4813657"/>
              <a:gd name="connsiteX434" fmla="*/ 1176948 w 6261824"/>
              <a:gd name="connsiteY434" fmla="*/ 2553193 h 4813657"/>
              <a:gd name="connsiteX435" fmla="*/ 1176948 w 6261824"/>
              <a:gd name="connsiteY435" fmla="*/ 2569037 h 4813657"/>
              <a:gd name="connsiteX436" fmla="*/ 1144655 w 6261824"/>
              <a:gd name="connsiteY436" fmla="*/ 2553193 h 4813657"/>
              <a:gd name="connsiteX437" fmla="*/ 1167361 w 6261824"/>
              <a:gd name="connsiteY437" fmla="*/ 2546509 h 4813657"/>
              <a:gd name="connsiteX438" fmla="*/ 358119 w 6261824"/>
              <a:gd name="connsiteY438" fmla="*/ 2532358 h 4813657"/>
              <a:gd name="connsiteX439" fmla="*/ 398150 w 6261824"/>
              <a:gd name="connsiteY439" fmla="*/ 2568717 h 4813657"/>
              <a:gd name="connsiteX440" fmla="*/ 318085 w 6261824"/>
              <a:gd name="connsiteY440" fmla="*/ 2568717 h 4813657"/>
              <a:gd name="connsiteX441" fmla="*/ 358119 w 6261824"/>
              <a:gd name="connsiteY441" fmla="*/ 2532358 h 4813657"/>
              <a:gd name="connsiteX442" fmla="*/ 747088 w 6261824"/>
              <a:gd name="connsiteY442" fmla="*/ 2516449 h 4813657"/>
              <a:gd name="connsiteX443" fmla="*/ 763742 w 6261824"/>
              <a:gd name="connsiteY443" fmla="*/ 2536398 h 4813657"/>
              <a:gd name="connsiteX444" fmla="*/ 715286 w 6261824"/>
              <a:gd name="connsiteY444" fmla="*/ 2568717 h 4813657"/>
              <a:gd name="connsiteX445" fmla="*/ 747088 w 6261824"/>
              <a:gd name="connsiteY445" fmla="*/ 2516449 h 4813657"/>
              <a:gd name="connsiteX446" fmla="*/ 112090 w 6261824"/>
              <a:gd name="connsiteY446" fmla="*/ 2457499 h 4813657"/>
              <a:gd name="connsiteX447" fmla="*/ 144388 w 6261824"/>
              <a:gd name="connsiteY447" fmla="*/ 2504553 h 4813657"/>
              <a:gd name="connsiteX448" fmla="*/ 112090 w 6261824"/>
              <a:gd name="connsiteY448" fmla="*/ 2457499 h 4813657"/>
              <a:gd name="connsiteX449" fmla="*/ 938286 w 6261824"/>
              <a:gd name="connsiteY449" fmla="*/ 2425178 h 4813657"/>
              <a:gd name="connsiteX450" fmla="*/ 1001930 w 6261824"/>
              <a:gd name="connsiteY450" fmla="*/ 2425178 h 4813657"/>
              <a:gd name="connsiteX451" fmla="*/ 1097396 w 6261824"/>
              <a:gd name="connsiteY451" fmla="*/ 2504620 h 4813657"/>
              <a:gd name="connsiteX452" fmla="*/ 1033753 w 6261824"/>
              <a:gd name="connsiteY452" fmla="*/ 2647618 h 4813657"/>
              <a:gd name="connsiteX453" fmla="*/ 954196 w 6261824"/>
              <a:gd name="connsiteY453" fmla="*/ 2647618 h 4813657"/>
              <a:gd name="connsiteX454" fmla="*/ 858732 w 6261824"/>
              <a:gd name="connsiteY454" fmla="*/ 2568174 h 4813657"/>
              <a:gd name="connsiteX455" fmla="*/ 874644 w 6261824"/>
              <a:gd name="connsiteY455" fmla="*/ 2472843 h 4813657"/>
              <a:gd name="connsiteX456" fmla="*/ 938286 w 6261824"/>
              <a:gd name="connsiteY456" fmla="*/ 2425178 h 4813657"/>
              <a:gd name="connsiteX457" fmla="*/ 5419011 w 6261824"/>
              <a:gd name="connsiteY457" fmla="*/ 2409969 h 4813657"/>
              <a:gd name="connsiteX458" fmla="*/ 5482654 w 6261824"/>
              <a:gd name="connsiteY458" fmla="*/ 2584880 h 4813657"/>
              <a:gd name="connsiteX459" fmla="*/ 5419011 w 6261824"/>
              <a:gd name="connsiteY459" fmla="*/ 2409969 h 4813657"/>
              <a:gd name="connsiteX460" fmla="*/ 493956 w 6261824"/>
              <a:gd name="connsiteY460" fmla="*/ 2377649 h 4813657"/>
              <a:gd name="connsiteX461" fmla="*/ 477807 w 6261824"/>
              <a:gd name="connsiteY461" fmla="*/ 2425180 h 4813657"/>
              <a:gd name="connsiteX462" fmla="*/ 493956 w 6261824"/>
              <a:gd name="connsiteY462" fmla="*/ 2377649 h 4813657"/>
              <a:gd name="connsiteX463" fmla="*/ 445510 w 6261824"/>
              <a:gd name="connsiteY463" fmla="*/ 2377649 h 4813657"/>
              <a:gd name="connsiteX464" fmla="*/ 429361 w 6261824"/>
              <a:gd name="connsiteY464" fmla="*/ 2393810 h 4813657"/>
              <a:gd name="connsiteX465" fmla="*/ 445510 w 6261824"/>
              <a:gd name="connsiteY465" fmla="*/ 2377649 h 4813657"/>
              <a:gd name="connsiteX466" fmla="*/ 985475 w 6261824"/>
              <a:gd name="connsiteY466" fmla="*/ 2345328 h 4813657"/>
              <a:gd name="connsiteX467" fmla="*/ 985475 w 6261824"/>
              <a:gd name="connsiteY467" fmla="*/ 2377015 h 4813657"/>
              <a:gd name="connsiteX468" fmla="*/ 891027 w 6261824"/>
              <a:gd name="connsiteY468" fmla="*/ 2361172 h 4813657"/>
              <a:gd name="connsiteX469" fmla="*/ 985475 w 6261824"/>
              <a:gd name="connsiteY469" fmla="*/ 2345328 h 4813657"/>
              <a:gd name="connsiteX470" fmla="*/ 5340404 w 6261824"/>
              <a:gd name="connsiteY470" fmla="*/ 2330118 h 4813657"/>
              <a:gd name="connsiteX471" fmla="*/ 5450596 w 6261824"/>
              <a:gd name="connsiteY471" fmla="*/ 2346087 h 4813657"/>
              <a:gd name="connsiteX472" fmla="*/ 5356147 w 6261824"/>
              <a:gd name="connsiteY472" fmla="*/ 2409968 h 4813657"/>
              <a:gd name="connsiteX473" fmla="*/ 5340404 w 6261824"/>
              <a:gd name="connsiteY473" fmla="*/ 2330118 h 4813657"/>
              <a:gd name="connsiteX474" fmla="*/ 651641 w 6261824"/>
              <a:gd name="connsiteY474" fmla="*/ 2330118 h 4813657"/>
              <a:gd name="connsiteX475" fmla="*/ 619344 w 6261824"/>
              <a:gd name="connsiteY475" fmla="*/ 2346278 h 4813657"/>
              <a:gd name="connsiteX476" fmla="*/ 651641 w 6261824"/>
              <a:gd name="connsiteY476" fmla="*/ 2330118 h 4813657"/>
              <a:gd name="connsiteX477" fmla="*/ 5085828 w 6261824"/>
              <a:gd name="connsiteY477" fmla="*/ 2314909 h 4813657"/>
              <a:gd name="connsiteX478" fmla="*/ 5101976 w 6261824"/>
              <a:gd name="connsiteY478" fmla="*/ 2330119 h 4813657"/>
              <a:gd name="connsiteX479" fmla="*/ 5085828 w 6261824"/>
              <a:gd name="connsiteY479" fmla="*/ 2330119 h 4813657"/>
              <a:gd name="connsiteX480" fmla="*/ 5085828 w 6261824"/>
              <a:gd name="connsiteY480" fmla="*/ 2314909 h 4813657"/>
              <a:gd name="connsiteX481" fmla="*/ 4561475 w 6261824"/>
              <a:gd name="connsiteY481" fmla="*/ 2314908 h 4813657"/>
              <a:gd name="connsiteX482" fmla="*/ 4529177 w 6261824"/>
              <a:gd name="connsiteY482" fmla="*/ 2345328 h 4813657"/>
              <a:gd name="connsiteX483" fmla="*/ 4561475 w 6261824"/>
              <a:gd name="connsiteY483" fmla="*/ 2314908 h 4813657"/>
              <a:gd name="connsiteX484" fmla="*/ 4369694 w 6261824"/>
              <a:gd name="connsiteY484" fmla="*/ 2301744 h 4813657"/>
              <a:gd name="connsiteX485" fmla="*/ 4449384 w 6261824"/>
              <a:gd name="connsiteY485" fmla="*/ 2362200 h 4813657"/>
              <a:gd name="connsiteX486" fmla="*/ 4449384 w 6261824"/>
              <a:gd name="connsiteY486" fmla="*/ 2378122 h 4813657"/>
              <a:gd name="connsiteX487" fmla="*/ 4339194 w 6261824"/>
              <a:gd name="connsiteY487" fmla="*/ 2314433 h 4813657"/>
              <a:gd name="connsiteX488" fmla="*/ 4369694 w 6261824"/>
              <a:gd name="connsiteY488" fmla="*/ 2301744 h 4813657"/>
              <a:gd name="connsiteX489" fmla="*/ 839807 w 6261824"/>
              <a:gd name="connsiteY489" fmla="*/ 2284966 h 4813657"/>
              <a:gd name="connsiteX490" fmla="*/ 811236 w 6261824"/>
              <a:gd name="connsiteY490" fmla="*/ 2298663 h 4813657"/>
              <a:gd name="connsiteX491" fmla="*/ 839807 w 6261824"/>
              <a:gd name="connsiteY491" fmla="*/ 2284966 h 4813657"/>
              <a:gd name="connsiteX492" fmla="*/ 758407 w 6261824"/>
              <a:gd name="connsiteY492" fmla="*/ 2280153 h 4813657"/>
              <a:gd name="connsiteX493" fmla="*/ 747275 w 6261824"/>
              <a:gd name="connsiteY493" fmla="*/ 2314909 h 4813657"/>
              <a:gd name="connsiteX494" fmla="*/ 747275 w 6261824"/>
              <a:gd name="connsiteY494" fmla="*/ 2281957 h 4813657"/>
              <a:gd name="connsiteX495" fmla="*/ 758407 w 6261824"/>
              <a:gd name="connsiteY495" fmla="*/ 2280153 h 4813657"/>
              <a:gd name="connsiteX496" fmla="*/ 4326889 w 6261824"/>
              <a:gd name="connsiteY496" fmla="*/ 2275073 h 4813657"/>
              <a:gd name="connsiteX497" fmla="*/ 4338244 w 6261824"/>
              <a:gd name="connsiteY497" fmla="*/ 2297798 h 4813657"/>
              <a:gd name="connsiteX498" fmla="*/ 4322095 w 6261824"/>
              <a:gd name="connsiteY498" fmla="*/ 2281638 h 4813657"/>
              <a:gd name="connsiteX499" fmla="*/ 4326889 w 6261824"/>
              <a:gd name="connsiteY499" fmla="*/ 2275073 h 4813657"/>
              <a:gd name="connsiteX500" fmla="*/ 932781 w 6261824"/>
              <a:gd name="connsiteY500" fmla="*/ 2275073 h 4813657"/>
              <a:gd name="connsiteX501" fmla="*/ 921424 w 6261824"/>
              <a:gd name="connsiteY501" fmla="*/ 2297798 h 4813657"/>
              <a:gd name="connsiteX502" fmla="*/ 921424 w 6261824"/>
              <a:gd name="connsiteY502" fmla="*/ 2281638 h 4813657"/>
              <a:gd name="connsiteX503" fmla="*/ 932781 w 6261824"/>
              <a:gd name="connsiteY503" fmla="*/ 2275073 h 4813657"/>
              <a:gd name="connsiteX504" fmla="*/ 286874 w 6261824"/>
              <a:gd name="connsiteY504" fmla="*/ 2265478 h 4813657"/>
              <a:gd name="connsiteX505" fmla="*/ 255210 w 6261824"/>
              <a:gd name="connsiteY505" fmla="*/ 2314909 h 4813657"/>
              <a:gd name="connsiteX506" fmla="*/ 286874 w 6261824"/>
              <a:gd name="connsiteY506" fmla="*/ 2265478 h 4813657"/>
              <a:gd name="connsiteX507" fmla="*/ 4814787 w 6261824"/>
              <a:gd name="connsiteY507" fmla="*/ 2250268 h 4813657"/>
              <a:gd name="connsiteX508" fmla="*/ 4846450 w 6261824"/>
              <a:gd name="connsiteY508" fmla="*/ 2266112 h 4813657"/>
              <a:gd name="connsiteX509" fmla="*/ 4830619 w 6261824"/>
              <a:gd name="connsiteY509" fmla="*/ 2297798 h 4813657"/>
              <a:gd name="connsiteX510" fmla="*/ 4814787 w 6261824"/>
              <a:gd name="connsiteY510" fmla="*/ 2250268 h 4813657"/>
              <a:gd name="connsiteX511" fmla="*/ 556649 w 6261824"/>
              <a:gd name="connsiteY511" fmla="*/ 2202738 h 4813657"/>
              <a:gd name="connsiteX512" fmla="*/ 571848 w 6261824"/>
              <a:gd name="connsiteY512" fmla="*/ 2218898 h 4813657"/>
              <a:gd name="connsiteX513" fmla="*/ 556649 w 6261824"/>
              <a:gd name="connsiteY513" fmla="*/ 2202738 h 4813657"/>
              <a:gd name="connsiteX514" fmla="*/ 199406 w 6261824"/>
              <a:gd name="connsiteY514" fmla="*/ 2194899 h 4813657"/>
              <a:gd name="connsiteX515" fmla="*/ 212976 w 6261824"/>
              <a:gd name="connsiteY515" fmla="*/ 2196426 h 4813657"/>
              <a:gd name="connsiteX516" fmla="*/ 222282 w 6261824"/>
              <a:gd name="connsiteY516" fmla="*/ 2218898 h 4813657"/>
              <a:gd name="connsiteX517" fmla="*/ 190934 w 6261824"/>
              <a:gd name="connsiteY517" fmla="*/ 2235059 h 4813657"/>
              <a:gd name="connsiteX518" fmla="*/ 199406 w 6261824"/>
              <a:gd name="connsiteY518" fmla="*/ 2194899 h 4813657"/>
              <a:gd name="connsiteX519" fmla="*/ 838695 w 6261824"/>
              <a:gd name="connsiteY519" fmla="*/ 2173588 h 4813657"/>
              <a:gd name="connsiteX520" fmla="*/ 858731 w 6261824"/>
              <a:gd name="connsiteY520" fmla="*/ 2202263 h 4813657"/>
              <a:gd name="connsiteX521" fmla="*/ 827067 w 6261824"/>
              <a:gd name="connsiteY521" fmla="*/ 2186578 h 4813657"/>
              <a:gd name="connsiteX522" fmla="*/ 838695 w 6261824"/>
              <a:gd name="connsiteY522" fmla="*/ 2173588 h 4813657"/>
              <a:gd name="connsiteX523" fmla="*/ 778939 w 6261824"/>
              <a:gd name="connsiteY523" fmla="*/ 2170418 h 4813657"/>
              <a:gd name="connsiteX524" fmla="*/ 795089 w 6261824"/>
              <a:gd name="connsiteY524" fmla="*/ 2170418 h 4813657"/>
              <a:gd name="connsiteX525" fmla="*/ 795089 w 6261824"/>
              <a:gd name="connsiteY525" fmla="*/ 2202739 h 4813657"/>
              <a:gd name="connsiteX526" fmla="*/ 778939 w 6261824"/>
              <a:gd name="connsiteY526" fmla="*/ 2170418 h 4813657"/>
              <a:gd name="connsiteX527" fmla="*/ 5352874 w 6261824"/>
              <a:gd name="connsiteY527" fmla="*/ 2165146 h 4813657"/>
              <a:gd name="connsiteX528" fmla="*/ 5420198 w 6261824"/>
              <a:gd name="connsiteY528" fmla="*/ 2218812 h 4813657"/>
              <a:gd name="connsiteX529" fmla="*/ 5324447 w 6261824"/>
              <a:gd name="connsiteY529" fmla="*/ 2171110 h 4813657"/>
              <a:gd name="connsiteX530" fmla="*/ 5352874 w 6261824"/>
              <a:gd name="connsiteY530" fmla="*/ 2165146 h 4813657"/>
              <a:gd name="connsiteX531" fmla="*/ 4449384 w 6261824"/>
              <a:gd name="connsiteY531" fmla="*/ 2155208 h 4813657"/>
              <a:gd name="connsiteX532" fmla="*/ 4418987 w 6261824"/>
              <a:gd name="connsiteY532" fmla="*/ 2171369 h 4813657"/>
              <a:gd name="connsiteX533" fmla="*/ 4449384 w 6261824"/>
              <a:gd name="connsiteY533" fmla="*/ 2155208 h 4813657"/>
              <a:gd name="connsiteX534" fmla="*/ 668739 w 6261824"/>
              <a:gd name="connsiteY534" fmla="*/ 2155208 h 4813657"/>
              <a:gd name="connsiteX535" fmla="*/ 716236 w 6261824"/>
              <a:gd name="connsiteY535" fmla="*/ 2171369 h 4813657"/>
              <a:gd name="connsiteX536" fmla="*/ 668739 w 6261824"/>
              <a:gd name="connsiteY536" fmla="*/ 2155208 h 4813657"/>
              <a:gd name="connsiteX537" fmla="*/ 460709 w 6261824"/>
              <a:gd name="connsiteY537" fmla="*/ 2128510 h 4813657"/>
              <a:gd name="connsiteX538" fmla="*/ 460709 w 6261824"/>
              <a:gd name="connsiteY538" fmla="*/ 2170419 h 4813657"/>
              <a:gd name="connsiteX539" fmla="*/ 444560 w 6261824"/>
              <a:gd name="connsiteY539" fmla="*/ 2139050 h 4813657"/>
              <a:gd name="connsiteX540" fmla="*/ 460709 w 6261824"/>
              <a:gd name="connsiteY540" fmla="*/ 2128510 h 4813657"/>
              <a:gd name="connsiteX541" fmla="*/ 292416 w 6261824"/>
              <a:gd name="connsiteY541" fmla="*/ 2081419 h 4813657"/>
              <a:gd name="connsiteX542" fmla="*/ 302706 w 6261824"/>
              <a:gd name="connsiteY542" fmla="*/ 2107679 h 4813657"/>
              <a:gd name="connsiteX543" fmla="*/ 269776 w 6261824"/>
              <a:gd name="connsiteY543" fmla="*/ 2091519 h 4813657"/>
              <a:gd name="connsiteX544" fmla="*/ 292416 w 6261824"/>
              <a:gd name="connsiteY544" fmla="*/ 2081419 h 4813657"/>
              <a:gd name="connsiteX545" fmla="*/ 4640000 w 6261824"/>
              <a:gd name="connsiteY545" fmla="*/ 2075358 h 4813657"/>
              <a:gd name="connsiteX546" fmla="*/ 4608337 w 6261824"/>
              <a:gd name="connsiteY546" fmla="*/ 2235058 h 4813657"/>
              <a:gd name="connsiteX547" fmla="*/ 4576672 w 6261824"/>
              <a:gd name="connsiteY547" fmla="*/ 2203119 h 4813657"/>
              <a:gd name="connsiteX548" fmla="*/ 4640000 w 6261824"/>
              <a:gd name="connsiteY548" fmla="*/ 2075358 h 4813657"/>
              <a:gd name="connsiteX549" fmla="*/ 5124774 w 6261824"/>
              <a:gd name="connsiteY549" fmla="*/ 2039696 h 4813657"/>
              <a:gd name="connsiteX550" fmla="*/ 5133324 w 6261824"/>
              <a:gd name="connsiteY550" fmla="*/ 2043988 h 4813657"/>
              <a:gd name="connsiteX551" fmla="*/ 5133324 w 6261824"/>
              <a:gd name="connsiteY551" fmla="*/ 2060150 h 4813657"/>
              <a:gd name="connsiteX552" fmla="*/ 5124774 w 6261824"/>
              <a:gd name="connsiteY552" fmla="*/ 2039696 h 4813657"/>
              <a:gd name="connsiteX553" fmla="*/ 921424 w 6261824"/>
              <a:gd name="connsiteY553" fmla="*/ 1995507 h 4813657"/>
              <a:gd name="connsiteX554" fmla="*/ 921424 w 6261824"/>
              <a:gd name="connsiteY554" fmla="*/ 2012619 h 4813657"/>
              <a:gd name="connsiteX555" fmla="*/ 921424 w 6261824"/>
              <a:gd name="connsiteY555" fmla="*/ 1995507 h 4813657"/>
              <a:gd name="connsiteX556" fmla="*/ 885449 w 6261824"/>
              <a:gd name="connsiteY556" fmla="*/ 1989706 h 4813657"/>
              <a:gd name="connsiteX557" fmla="*/ 890397 w 6261824"/>
              <a:gd name="connsiteY557" fmla="*/ 1996143 h 4813657"/>
              <a:gd name="connsiteX558" fmla="*/ 858731 w 6261824"/>
              <a:gd name="connsiteY558" fmla="*/ 2011986 h 4813657"/>
              <a:gd name="connsiteX559" fmla="*/ 885449 w 6261824"/>
              <a:gd name="connsiteY559" fmla="*/ 1989706 h 4813657"/>
              <a:gd name="connsiteX560" fmla="*/ 448657 w 6261824"/>
              <a:gd name="connsiteY560" fmla="*/ 1973964 h 4813657"/>
              <a:gd name="connsiteX561" fmla="*/ 381865 w 6261824"/>
              <a:gd name="connsiteY561" fmla="*/ 2027542 h 4813657"/>
              <a:gd name="connsiteX562" fmla="*/ 448657 w 6261824"/>
              <a:gd name="connsiteY562" fmla="*/ 1973964 h 4813657"/>
              <a:gd name="connsiteX563" fmla="*/ 741225 w 6261824"/>
              <a:gd name="connsiteY563" fmla="*/ 1941926 h 4813657"/>
              <a:gd name="connsiteX564" fmla="*/ 763266 w 6261824"/>
              <a:gd name="connsiteY564" fmla="*/ 1948610 h 4813657"/>
              <a:gd name="connsiteX565" fmla="*/ 731910 w 6261824"/>
              <a:gd name="connsiteY565" fmla="*/ 1948610 h 4813657"/>
              <a:gd name="connsiteX566" fmla="*/ 741225 w 6261824"/>
              <a:gd name="connsiteY566" fmla="*/ 1941926 h 4813657"/>
              <a:gd name="connsiteX567" fmla="*/ 5418899 w 6261824"/>
              <a:gd name="connsiteY567" fmla="*/ 1937550 h 4813657"/>
              <a:gd name="connsiteX568" fmla="*/ 5561986 w 6261824"/>
              <a:gd name="connsiteY568" fmla="*/ 1963424 h 4813657"/>
              <a:gd name="connsiteX569" fmla="*/ 5323507 w 6261824"/>
              <a:gd name="connsiteY569" fmla="*/ 1995270 h 4813657"/>
              <a:gd name="connsiteX570" fmla="*/ 5418899 w 6261824"/>
              <a:gd name="connsiteY570" fmla="*/ 1937550 h 4813657"/>
              <a:gd name="connsiteX571" fmla="*/ 4275235 w 6261824"/>
              <a:gd name="connsiteY571" fmla="*/ 1915657 h 4813657"/>
              <a:gd name="connsiteX572" fmla="*/ 4306898 w 6261824"/>
              <a:gd name="connsiteY572" fmla="*/ 1932135 h 4813657"/>
              <a:gd name="connsiteX573" fmla="*/ 4259401 w 6261824"/>
              <a:gd name="connsiteY573" fmla="*/ 1948612 h 4813657"/>
              <a:gd name="connsiteX574" fmla="*/ 4275235 w 6261824"/>
              <a:gd name="connsiteY574" fmla="*/ 1915657 h 4813657"/>
              <a:gd name="connsiteX575" fmla="*/ 619344 w 6261824"/>
              <a:gd name="connsiteY575" fmla="*/ 1915656 h 4813657"/>
              <a:gd name="connsiteX576" fmla="*/ 619344 w 6261824"/>
              <a:gd name="connsiteY576" fmla="*/ 1932768 h 4813657"/>
              <a:gd name="connsiteX577" fmla="*/ 604146 w 6261824"/>
              <a:gd name="connsiteY577" fmla="*/ 1932768 h 4813657"/>
              <a:gd name="connsiteX578" fmla="*/ 619344 w 6261824"/>
              <a:gd name="connsiteY578" fmla="*/ 1915656 h 4813657"/>
              <a:gd name="connsiteX579" fmla="*/ 683938 w 6261824"/>
              <a:gd name="connsiteY579" fmla="*/ 1885239 h 4813657"/>
              <a:gd name="connsiteX580" fmla="*/ 731434 w 6261824"/>
              <a:gd name="connsiteY580" fmla="*/ 1885239 h 4813657"/>
              <a:gd name="connsiteX581" fmla="*/ 731434 w 6261824"/>
              <a:gd name="connsiteY581" fmla="*/ 1900449 h 4813657"/>
              <a:gd name="connsiteX582" fmla="*/ 683938 w 6261824"/>
              <a:gd name="connsiteY582" fmla="*/ 1885239 h 4813657"/>
              <a:gd name="connsiteX583" fmla="*/ 3750247 w 6261824"/>
              <a:gd name="connsiteY583" fmla="*/ 1868129 h 4813657"/>
              <a:gd name="connsiteX584" fmla="*/ 3767345 w 6261824"/>
              <a:gd name="connsiteY584" fmla="*/ 1885240 h 4813657"/>
              <a:gd name="connsiteX585" fmla="*/ 3750247 w 6261824"/>
              <a:gd name="connsiteY585" fmla="*/ 1868129 h 4813657"/>
              <a:gd name="connsiteX586" fmla="*/ 5621031 w 6261824"/>
              <a:gd name="connsiteY586" fmla="*/ 1862475 h 4813657"/>
              <a:gd name="connsiteX587" fmla="*/ 5642478 w 6261824"/>
              <a:gd name="connsiteY587" fmla="*/ 1868602 h 4813657"/>
              <a:gd name="connsiteX588" fmla="*/ 5610181 w 6261824"/>
              <a:gd name="connsiteY588" fmla="*/ 1915656 h 4813657"/>
              <a:gd name="connsiteX589" fmla="*/ 5577884 w 6261824"/>
              <a:gd name="connsiteY589" fmla="*/ 1899971 h 4813657"/>
              <a:gd name="connsiteX590" fmla="*/ 5621031 w 6261824"/>
              <a:gd name="connsiteY590" fmla="*/ 1862475 h 4813657"/>
              <a:gd name="connsiteX591" fmla="*/ 6181760 w 6261824"/>
              <a:gd name="connsiteY591" fmla="*/ 1852917 h 4813657"/>
              <a:gd name="connsiteX592" fmla="*/ 6261824 w 6261824"/>
              <a:gd name="connsiteY592" fmla="*/ 1884603 h 4813657"/>
              <a:gd name="connsiteX593" fmla="*/ 6149734 w 6261824"/>
              <a:gd name="connsiteY593" fmla="*/ 1932134 h 4813657"/>
              <a:gd name="connsiteX594" fmla="*/ 6181760 w 6261824"/>
              <a:gd name="connsiteY594" fmla="*/ 1852917 h 4813657"/>
              <a:gd name="connsiteX595" fmla="*/ 3799008 w 6261824"/>
              <a:gd name="connsiteY595" fmla="*/ 1820598 h 4813657"/>
              <a:gd name="connsiteX596" fmla="*/ 3783177 w 6261824"/>
              <a:gd name="connsiteY596" fmla="*/ 1852286 h 4813657"/>
              <a:gd name="connsiteX597" fmla="*/ 3799008 w 6261824"/>
              <a:gd name="connsiteY597" fmla="*/ 1820598 h 4813657"/>
              <a:gd name="connsiteX598" fmla="*/ 731434 w 6261824"/>
              <a:gd name="connsiteY598" fmla="*/ 1757857 h 4813657"/>
              <a:gd name="connsiteX599" fmla="*/ 747593 w 6261824"/>
              <a:gd name="connsiteY599" fmla="*/ 1757857 h 4813657"/>
              <a:gd name="connsiteX600" fmla="*/ 763742 w 6261824"/>
              <a:gd name="connsiteY600" fmla="*/ 1773067 h 4813657"/>
              <a:gd name="connsiteX601" fmla="*/ 731434 w 6261824"/>
              <a:gd name="connsiteY601" fmla="*/ 1757857 h 4813657"/>
              <a:gd name="connsiteX602" fmla="*/ 4052320 w 6261824"/>
              <a:gd name="connsiteY602" fmla="*/ 1740748 h 4813657"/>
              <a:gd name="connsiteX603" fmla="*/ 4036488 w 6261824"/>
              <a:gd name="connsiteY603" fmla="*/ 1773069 h 4813657"/>
              <a:gd name="connsiteX604" fmla="*/ 4004824 w 6261824"/>
              <a:gd name="connsiteY604" fmla="*/ 1756909 h 4813657"/>
              <a:gd name="connsiteX605" fmla="*/ 4052320 w 6261824"/>
              <a:gd name="connsiteY605" fmla="*/ 1740748 h 4813657"/>
              <a:gd name="connsiteX606" fmla="*/ 818219 w 6261824"/>
              <a:gd name="connsiteY606" fmla="*/ 1733024 h 4813657"/>
              <a:gd name="connsiteX607" fmla="*/ 858495 w 6261824"/>
              <a:gd name="connsiteY607" fmla="*/ 1804676 h 4813657"/>
              <a:gd name="connsiteX608" fmla="*/ 778939 w 6261824"/>
              <a:gd name="connsiteY608" fmla="*/ 1756909 h 4813657"/>
              <a:gd name="connsiteX609" fmla="*/ 818219 w 6261824"/>
              <a:gd name="connsiteY609" fmla="*/ 1733024 h 4813657"/>
              <a:gd name="connsiteX610" fmla="*/ 4053269 w 6261824"/>
              <a:gd name="connsiteY610" fmla="*/ 1725537 h 4813657"/>
              <a:gd name="connsiteX611" fmla="*/ 4053269 w 6261824"/>
              <a:gd name="connsiteY611" fmla="*/ 1740747 h 4813657"/>
              <a:gd name="connsiteX612" fmla="*/ 4052320 w 6261824"/>
              <a:gd name="connsiteY612" fmla="*/ 1740747 h 4813657"/>
              <a:gd name="connsiteX613" fmla="*/ 4045194 w 6261824"/>
              <a:gd name="connsiteY613" fmla="*/ 1740747 h 4813657"/>
              <a:gd name="connsiteX614" fmla="*/ 4037121 w 6261824"/>
              <a:gd name="connsiteY614" fmla="*/ 1740747 h 4813657"/>
              <a:gd name="connsiteX615" fmla="*/ 4053269 w 6261824"/>
              <a:gd name="connsiteY615" fmla="*/ 1725537 h 4813657"/>
              <a:gd name="connsiteX616" fmla="*/ 2070600 w 6261824"/>
              <a:gd name="connsiteY616" fmla="*/ 1719359 h 4813657"/>
              <a:gd name="connsiteX617" fmla="*/ 2082210 w 6261824"/>
              <a:gd name="connsiteY617" fmla="*/ 1725537 h 4813657"/>
              <a:gd name="connsiteX618" fmla="*/ 2066061 w 6261824"/>
              <a:gd name="connsiteY618" fmla="*/ 1740747 h 4813657"/>
              <a:gd name="connsiteX619" fmla="*/ 2070600 w 6261824"/>
              <a:gd name="connsiteY619" fmla="*/ 1719359 h 4813657"/>
              <a:gd name="connsiteX620" fmla="*/ 4847400 w 6261824"/>
              <a:gd name="connsiteY620" fmla="*/ 1710328 h 4813657"/>
              <a:gd name="connsiteX621" fmla="*/ 4879696 w 6261824"/>
              <a:gd name="connsiteY621" fmla="*/ 1757858 h 4813657"/>
              <a:gd name="connsiteX622" fmla="*/ 4847400 w 6261824"/>
              <a:gd name="connsiteY622" fmla="*/ 1710328 h 4813657"/>
              <a:gd name="connsiteX623" fmla="*/ 903703 w 6261824"/>
              <a:gd name="connsiteY623" fmla="*/ 1707863 h 4813657"/>
              <a:gd name="connsiteX624" fmla="*/ 890078 w 6261824"/>
              <a:gd name="connsiteY624" fmla="*/ 1757858 h 4813657"/>
              <a:gd name="connsiteX625" fmla="*/ 873930 w 6261824"/>
              <a:gd name="connsiteY625" fmla="*/ 1709378 h 4813657"/>
              <a:gd name="connsiteX626" fmla="*/ 903703 w 6261824"/>
              <a:gd name="connsiteY626" fmla="*/ 1707863 h 4813657"/>
              <a:gd name="connsiteX627" fmla="*/ 906226 w 6261824"/>
              <a:gd name="connsiteY627" fmla="*/ 1678006 h 4813657"/>
              <a:gd name="connsiteX628" fmla="*/ 953723 w 6261824"/>
              <a:gd name="connsiteY628" fmla="*/ 1678006 h 4813657"/>
              <a:gd name="connsiteX629" fmla="*/ 937891 w 6261824"/>
              <a:gd name="connsiteY629" fmla="*/ 1710328 h 4813657"/>
              <a:gd name="connsiteX630" fmla="*/ 906226 w 6261824"/>
              <a:gd name="connsiteY630" fmla="*/ 1678006 h 4813657"/>
              <a:gd name="connsiteX631" fmla="*/ 1927981 w 6261824"/>
              <a:gd name="connsiteY631" fmla="*/ 1677013 h 4813657"/>
              <a:gd name="connsiteX632" fmla="*/ 1923574 w 6261824"/>
              <a:gd name="connsiteY632" fmla="*/ 1725538 h 4813657"/>
              <a:gd name="connsiteX633" fmla="*/ 1907896 w 6261824"/>
              <a:gd name="connsiteY633" fmla="*/ 1678483 h 4813657"/>
              <a:gd name="connsiteX634" fmla="*/ 1927981 w 6261824"/>
              <a:gd name="connsiteY634" fmla="*/ 1677013 h 4813657"/>
              <a:gd name="connsiteX635" fmla="*/ 3576412 w 6261824"/>
              <a:gd name="connsiteY635" fmla="*/ 1662800 h 4813657"/>
              <a:gd name="connsiteX636" fmla="*/ 3592561 w 6261824"/>
              <a:gd name="connsiteY636" fmla="*/ 1662800 h 4813657"/>
              <a:gd name="connsiteX637" fmla="*/ 3576412 w 6261824"/>
              <a:gd name="connsiteY637" fmla="*/ 1662800 h 4813657"/>
              <a:gd name="connsiteX638" fmla="*/ 3705362 w 6261824"/>
              <a:gd name="connsiteY638" fmla="*/ 1653611 h 4813657"/>
              <a:gd name="connsiteX639" fmla="*/ 3735048 w 6261824"/>
              <a:gd name="connsiteY639" fmla="*/ 1677376 h 4813657"/>
              <a:gd name="connsiteX640" fmla="*/ 3687550 w 6261824"/>
              <a:gd name="connsiteY640" fmla="*/ 1677376 h 4813657"/>
              <a:gd name="connsiteX641" fmla="*/ 3705362 w 6261824"/>
              <a:gd name="connsiteY641" fmla="*/ 1653611 h 4813657"/>
              <a:gd name="connsiteX642" fmla="*/ 3745141 w 6261824"/>
              <a:gd name="connsiteY642" fmla="*/ 1634519 h 4813657"/>
              <a:gd name="connsiteX643" fmla="*/ 3767345 w 6261824"/>
              <a:gd name="connsiteY643" fmla="*/ 1646639 h 4813657"/>
              <a:gd name="connsiteX644" fmla="*/ 3751196 w 6261824"/>
              <a:gd name="connsiteY644" fmla="*/ 1662800 h 4813657"/>
              <a:gd name="connsiteX645" fmla="*/ 3735048 w 6261824"/>
              <a:gd name="connsiteY645" fmla="*/ 1646639 h 4813657"/>
              <a:gd name="connsiteX646" fmla="*/ 3745141 w 6261824"/>
              <a:gd name="connsiteY646" fmla="*/ 1634519 h 4813657"/>
              <a:gd name="connsiteX647" fmla="*/ 4958810 w 6261824"/>
              <a:gd name="connsiteY647" fmla="*/ 1614000 h 4813657"/>
              <a:gd name="connsiteX648" fmla="*/ 4926785 w 6261824"/>
              <a:gd name="connsiteY648" fmla="*/ 1677375 h 4813657"/>
              <a:gd name="connsiteX649" fmla="*/ 4958810 w 6261824"/>
              <a:gd name="connsiteY649" fmla="*/ 1614000 h 4813657"/>
              <a:gd name="connsiteX650" fmla="*/ 4354393 w 6261824"/>
              <a:gd name="connsiteY650" fmla="*/ 1598158 h 4813657"/>
              <a:gd name="connsiteX651" fmla="*/ 4338562 w 6261824"/>
              <a:gd name="connsiteY651" fmla="*/ 1693217 h 4813657"/>
              <a:gd name="connsiteX652" fmla="*/ 4354393 w 6261824"/>
              <a:gd name="connsiteY652" fmla="*/ 1598158 h 4813657"/>
              <a:gd name="connsiteX653" fmla="*/ 953723 w 6261824"/>
              <a:gd name="connsiteY653" fmla="*/ 1598157 h 4813657"/>
              <a:gd name="connsiteX654" fmla="*/ 921424 w 6261824"/>
              <a:gd name="connsiteY654" fmla="*/ 1662797 h 4813657"/>
              <a:gd name="connsiteX655" fmla="*/ 953723 w 6261824"/>
              <a:gd name="connsiteY655" fmla="*/ 1598157 h 4813657"/>
              <a:gd name="connsiteX656" fmla="*/ 556648 w 6261824"/>
              <a:gd name="connsiteY656" fmla="*/ 1598157 h 4813657"/>
              <a:gd name="connsiteX657" fmla="*/ 588948 w 6261824"/>
              <a:gd name="connsiteY657" fmla="*/ 1614317 h 4813657"/>
              <a:gd name="connsiteX658" fmla="*/ 572798 w 6261824"/>
              <a:gd name="connsiteY658" fmla="*/ 1630477 h 4813657"/>
              <a:gd name="connsiteX659" fmla="*/ 556648 w 6261824"/>
              <a:gd name="connsiteY659" fmla="*/ 1598157 h 4813657"/>
              <a:gd name="connsiteX660" fmla="*/ 3836213 w 6261824"/>
              <a:gd name="connsiteY660" fmla="*/ 1592544 h 4813657"/>
              <a:gd name="connsiteX661" fmla="*/ 3845237 w 6261824"/>
              <a:gd name="connsiteY661" fmla="*/ 1599108 h 4813657"/>
              <a:gd name="connsiteX662" fmla="*/ 3814840 w 6261824"/>
              <a:gd name="connsiteY662" fmla="*/ 1615269 h 4813657"/>
              <a:gd name="connsiteX663" fmla="*/ 3836213 w 6261824"/>
              <a:gd name="connsiteY663" fmla="*/ 1592544 h 4813657"/>
              <a:gd name="connsiteX664" fmla="*/ 3544305 w 6261824"/>
              <a:gd name="connsiteY664" fmla="*/ 1582949 h 4813657"/>
              <a:gd name="connsiteX665" fmla="*/ 3496429 w 6261824"/>
              <a:gd name="connsiteY665" fmla="*/ 1646828 h 4813657"/>
              <a:gd name="connsiteX666" fmla="*/ 3480469 w 6261824"/>
              <a:gd name="connsiteY666" fmla="*/ 1630858 h 4813657"/>
              <a:gd name="connsiteX667" fmla="*/ 3544305 w 6261824"/>
              <a:gd name="connsiteY667" fmla="*/ 1582949 h 4813657"/>
              <a:gd name="connsiteX668" fmla="*/ 1827641 w 6261824"/>
              <a:gd name="connsiteY668" fmla="*/ 1565836 h 4813657"/>
              <a:gd name="connsiteX669" fmla="*/ 1843781 w 6261824"/>
              <a:gd name="connsiteY669" fmla="*/ 1598158 h 4813657"/>
              <a:gd name="connsiteX670" fmla="*/ 1827641 w 6261824"/>
              <a:gd name="connsiteY670" fmla="*/ 1581998 h 4813657"/>
              <a:gd name="connsiteX671" fmla="*/ 1827641 w 6261824"/>
              <a:gd name="connsiteY671" fmla="*/ 1565836 h 4813657"/>
              <a:gd name="connsiteX672" fmla="*/ 843533 w 6261824"/>
              <a:gd name="connsiteY672" fmla="*/ 1565836 h 4813657"/>
              <a:gd name="connsiteX673" fmla="*/ 906226 w 6261824"/>
              <a:gd name="connsiteY673" fmla="*/ 1598791 h 4813657"/>
              <a:gd name="connsiteX674" fmla="*/ 843533 w 6261824"/>
              <a:gd name="connsiteY674" fmla="*/ 1565836 h 4813657"/>
              <a:gd name="connsiteX675" fmla="*/ 3626684 w 6261824"/>
              <a:gd name="connsiteY675" fmla="*/ 1553477 h 4813657"/>
              <a:gd name="connsiteX676" fmla="*/ 3655254 w 6261824"/>
              <a:gd name="connsiteY676" fmla="*/ 1566472 h 4813657"/>
              <a:gd name="connsiteX677" fmla="*/ 3626684 w 6261824"/>
              <a:gd name="connsiteY677" fmla="*/ 1553477 h 4813657"/>
              <a:gd name="connsiteX678" fmla="*/ 1096207 w 6261824"/>
              <a:gd name="connsiteY678" fmla="*/ 1550626 h 4813657"/>
              <a:gd name="connsiteX679" fmla="*/ 1096207 w 6261824"/>
              <a:gd name="connsiteY679" fmla="*/ 1566788 h 4813657"/>
              <a:gd name="connsiteX680" fmla="*/ 1096207 w 6261824"/>
              <a:gd name="connsiteY680" fmla="*/ 1550626 h 4813657"/>
              <a:gd name="connsiteX681" fmla="*/ 5530389 w 6261824"/>
              <a:gd name="connsiteY681" fmla="*/ 1535419 h 4813657"/>
              <a:gd name="connsiteX682" fmla="*/ 5451680 w 6261824"/>
              <a:gd name="connsiteY682" fmla="*/ 1630478 h 4813657"/>
              <a:gd name="connsiteX683" fmla="*/ 5420198 w 6261824"/>
              <a:gd name="connsiteY683" fmla="*/ 1614636 h 4813657"/>
              <a:gd name="connsiteX684" fmla="*/ 5530389 w 6261824"/>
              <a:gd name="connsiteY684" fmla="*/ 1535419 h 4813657"/>
              <a:gd name="connsiteX685" fmla="*/ 2622707 w 6261824"/>
              <a:gd name="connsiteY685" fmla="*/ 1535418 h 4813657"/>
              <a:gd name="connsiteX686" fmla="*/ 2622707 w 6261824"/>
              <a:gd name="connsiteY686" fmla="*/ 1550626 h 4813657"/>
              <a:gd name="connsiteX687" fmla="*/ 2606566 w 6261824"/>
              <a:gd name="connsiteY687" fmla="*/ 1550626 h 4813657"/>
              <a:gd name="connsiteX688" fmla="*/ 2622707 w 6261824"/>
              <a:gd name="connsiteY688" fmla="*/ 1535418 h 4813657"/>
              <a:gd name="connsiteX689" fmla="*/ 1303287 w 6261824"/>
              <a:gd name="connsiteY689" fmla="*/ 1535418 h 4813657"/>
              <a:gd name="connsiteX690" fmla="*/ 1318485 w 6261824"/>
              <a:gd name="connsiteY690" fmla="*/ 1550626 h 4813657"/>
              <a:gd name="connsiteX691" fmla="*/ 1303287 w 6261824"/>
              <a:gd name="connsiteY691" fmla="*/ 1535418 h 4813657"/>
              <a:gd name="connsiteX692" fmla="*/ 3686920 w 6261824"/>
              <a:gd name="connsiteY692" fmla="*/ 1518307 h 4813657"/>
              <a:gd name="connsiteX693" fmla="*/ 3719849 w 6261824"/>
              <a:gd name="connsiteY693" fmla="*/ 1534150 h 4813657"/>
              <a:gd name="connsiteX694" fmla="*/ 3686920 w 6261824"/>
              <a:gd name="connsiteY694" fmla="*/ 1518307 h 4813657"/>
              <a:gd name="connsiteX695" fmla="*/ 1890949 w 6261824"/>
              <a:gd name="connsiteY695" fmla="*/ 1518307 h 4813657"/>
              <a:gd name="connsiteX696" fmla="*/ 1906785 w 6261824"/>
              <a:gd name="connsiteY696" fmla="*/ 1518307 h 4813657"/>
              <a:gd name="connsiteX697" fmla="*/ 1875117 w 6261824"/>
              <a:gd name="connsiteY697" fmla="*/ 1534150 h 4813657"/>
              <a:gd name="connsiteX698" fmla="*/ 1890949 w 6261824"/>
              <a:gd name="connsiteY698" fmla="*/ 1518307 h 4813657"/>
              <a:gd name="connsiteX699" fmla="*/ 2574261 w 6261824"/>
              <a:gd name="connsiteY699" fmla="*/ 1518306 h 4813657"/>
              <a:gd name="connsiteX700" fmla="*/ 2606566 w 6261824"/>
              <a:gd name="connsiteY700" fmla="*/ 1518306 h 4813657"/>
              <a:gd name="connsiteX701" fmla="*/ 2574261 w 6261824"/>
              <a:gd name="connsiteY701" fmla="*/ 1518306 h 4813657"/>
              <a:gd name="connsiteX702" fmla="*/ 2724256 w 6261824"/>
              <a:gd name="connsiteY702" fmla="*/ 1512693 h 4813657"/>
              <a:gd name="connsiteX703" fmla="*/ 2733846 w 6261824"/>
              <a:gd name="connsiteY703" fmla="*/ 1519257 h 4813657"/>
              <a:gd name="connsiteX704" fmla="*/ 2701546 w 6261824"/>
              <a:gd name="connsiteY704" fmla="*/ 1535418 h 4813657"/>
              <a:gd name="connsiteX705" fmla="*/ 2724256 w 6261824"/>
              <a:gd name="connsiteY705" fmla="*/ 1512693 h 4813657"/>
              <a:gd name="connsiteX706" fmla="*/ 2036608 w 6261824"/>
              <a:gd name="connsiteY706" fmla="*/ 1510437 h 4813657"/>
              <a:gd name="connsiteX707" fmla="*/ 2019516 w 6261824"/>
              <a:gd name="connsiteY707" fmla="*/ 1519260 h 4813657"/>
              <a:gd name="connsiteX708" fmla="*/ 2036608 w 6261824"/>
              <a:gd name="connsiteY708" fmla="*/ 1510437 h 4813657"/>
              <a:gd name="connsiteX709" fmla="*/ 2098361 w 6261824"/>
              <a:gd name="connsiteY709" fmla="*/ 1503098 h 4813657"/>
              <a:gd name="connsiteX710" fmla="*/ 2098361 w 6261824"/>
              <a:gd name="connsiteY710" fmla="*/ 1582949 h 4813657"/>
              <a:gd name="connsiteX711" fmla="*/ 2098361 w 6261824"/>
              <a:gd name="connsiteY711" fmla="*/ 1503098 h 4813657"/>
              <a:gd name="connsiteX712" fmla="*/ 1669005 w 6261824"/>
              <a:gd name="connsiteY712" fmla="*/ 1503098 h 4813657"/>
              <a:gd name="connsiteX713" fmla="*/ 1685155 w 6261824"/>
              <a:gd name="connsiteY713" fmla="*/ 1534785 h 4813657"/>
              <a:gd name="connsiteX714" fmla="*/ 1636707 w 6261824"/>
              <a:gd name="connsiteY714" fmla="*/ 1550627 h 4813657"/>
              <a:gd name="connsiteX715" fmla="*/ 1669005 w 6261824"/>
              <a:gd name="connsiteY715" fmla="*/ 1503098 h 4813657"/>
              <a:gd name="connsiteX716" fmla="*/ 3878168 w 6261824"/>
              <a:gd name="connsiteY716" fmla="*/ 1503097 h 4813657"/>
              <a:gd name="connsiteX717" fmla="*/ 3894633 w 6261824"/>
              <a:gd name="connsiteY717" fmla="*/ 1550152 h 4813657"/>
              <a:gd name="connsiteX718" fmla="*/ 3878168 w 6261824"/>
              <a:gd name="connsiteY718" fmla="*/ 1503097 h 4813657"/>
              <a:gd name="connsiteX719" fmla="*/ 2273142 w 6261824"/>
              <a:gd name="connsiteY719" fmla="*/ 1503097 h 4813657"/>
              <a:gd name="connsiteX720" fmla="*/ 2289293 w 6261824"/>
              <a:gd name="connsiteY720" fmla="*/ 1503097 h 4813657"/>
              <a:gd name="connsiteX721" fmla="*/ 2273142 w 6261824"/>
              <a:gd name="connsiteY721" fmla="*/ 1503097 h 4813657"/>
              <a:gd name="connsiteX722" fmla="*/ 1260632 w 6261824"/>
              <a:gd name="connsiteY722" fmla="*/ 1497295 h 4813657"/>
              <a:gd name="connsiteX723" fmla="*/ 1272258 w 6261824"/>
              <a:gd name="connsiteY723" fmla="*/ 1503732 h 4813657"/>
              <a:gd name="connsiteX724" fmla="*/ 1272258 w 6261824"/>
              <a:gd name="connsiteY724" fmla="*/ 1535419 h 4813657"/>
              <a:gd name="connsiteX725" fmla="*/ 1240595 w 6261824"/>
              <a:gd name="connsiteY725" fmla="*/ 1519576 h 4813657"/>
              <a:gd name="connsiteX726" fmla="*/ 1260632 w 6261824"/>
              <a:gd name="connsiteY726" fmla="*/ 1497295 h 4813657"/>
              <a:gd name="connsiteX727" fmla="*/ 3899145 w 6261824"/>
              <a:gd name="connsiteY727" fmla="*/ 1465163 h 4813657"/>
              <a:gd name="connsiteX728" fmla="*/ 3909832 w 6261824"/>
              <a:gd name="connsiteY728" fmla="*/ 1487888 h 4813657"/>
              <a:gd name="connsiteX729" fmla="*/ 3894633 w 6261824"/>
              <a:gd name="connsiteY729" fmla="*/ 1471727 h 4813657"/>
              <a:gd name="connsiteX730" fmla="*/ 3899145 w 6261824"/>
              <a:gd name="connsiteY730" fmla="*/ 1465163 h 4813657"/>
              <a:gd name="connsiteX731" fmla="*/ 2097412 w 6261824"/>
              <a:gd name="connsiteY731" fmla="*/ 1455569 h 4813657"/>
              <a:gd name="connsiteX732" fmla="*/ 2209499 w 6261824"/>
              <a:gd name="connsiteY732" fmla="*/ 1551104 h 4813657"/>
              <a:gd name="connsiteX733" fmla="*/ 2177476 w 6261824"/>
              <a:gd name="connsiteY733" fmla="*/ 1582950 h 4813657"/>
              <a:gd name="connsiteX734" fmla="*/ 2097412 w 6261824"/>
              <a:gd name="connsiteY734" fmla="*/ 1455569 h 4813657"/>
              <a:gd name="connsiteX735" fmla="*/ 4027532 w 6261824"/>
              <a:gd name="connsiteY735" fmla="*/ 1449427 h 4813657"/>
              <a:gd name="connsiteX736" fmla="*/ 4037121 w 6261824"/>
              <a:gd name="connsiteY736" fmla="*/ 1456043 h 4813657"/>
              <a:gd name="connsiteX737" fmla="*/ 4004824 w 6261824"/>
              <a:gd name="connsiteY737" fmla="*/ 1456043 h 4813657"/>
              <a:gd name="connsiteX738" fmla="*/ 4027532 w 6261824"/>
              <a:gd name="connsiteY738" fmla="*/ 1449427 h 4813657"/>
              <a:gd name="connsiteX739" fmla="*/ 3063168 w 6261824"/>
              <a:gd name="connsiteY739" fmla="*/ 1449391 h 4813657"/>
              <a:gd name="connsiteX740" fmla="*/ 3068211 w 6261824"/>
              <a:gd name="connsiteY740" fmla="*/ 1455569 h 4813657"/>
              <a:gd name="connsiteX741" fmla="*/ 3035917 w 6261824"/>
              <a:gd name="connsiteY741" fmla="*/ 1470778 h 4813657"/>
              <a:gd name="connsiteX742" fmla="*/ 3063168 w 6261824"/>
              <a:gd name="connsiteY742" fmla="*/ 1449391 h 4813657"/>
              <a:gd name="connsiteX743" fmla="*/ 1573063 w 6261824"/>
              <a:gd name="connsiteY743" fmla="*/ 1447963 h 4813657"/>
              <a:gd name="connsiteX744" fmla="*/ 1573063 w 6261824"/>
              <a:gd name="connsiteY744" fmla="*/ 1470778 h 4813657"/>
              <a:gd name="connsiteX745" fmla="*/ 1573063 w 6261824"/>
              <a:gd name="connsiteY745" fmla="*/ 1447963 h 4813657"/>
              <a:gd name="connsiteX746" fmla="*/ 2902578 w 6261824"/>
              <a:gd name="connsiteY746" fmla="*/ 1412122 h 4813657"/>
              <a:gd name="connsiteX747" fmla="*/ 2956496 w 6261824"/>
              <a:gd name="connsiteY747" fmla="*/ 1503098 h 4813657"/>
              <a:gd name="connsiteX748" fmla="*/ 2844793 w 6261824"/>
              <a:gd name="connsiteY748" fmla="*/ 1550626 h 4813657"/>
              <a:gd name="connsiteX749" fmla="*/ 2844793 w 6261824"/>
              <a:gd name="connsiteY749" fmla="*/ 1455568 h 4813657"/>
              <a:gd name="connsiteX750" fmla="*/ 2902578 w 6261824"/>
              <a:gd name="connsiteY750" fmla="*/ 1412122 h 4813657"/>
              <a:gd name="connsiteX751" fmla="*/ 3766394 w 6261824"/>
              <a:gd name="connsiteY751" fmla="*/ 1408039 h 4813657"/>
              <a:gd name="connsiteX752" fmla="*/ 3750247 w 6261824"/>
              <a:gd name="connsiteY752" fmla="*/ 1440360 h 4813657"/>
              <a:gd name="connsiteX753" fmla="*/ 3766394 w 6261824"/>
              <a:gd name="connsiteY753" fmla="*/ 1408039 h 4813657"/>
              <a:gd name="connsiteX754" fmla="*/ 2591364 w 6261824"/>
              <a:gd name="connsiteY754" fmla="*/ 1408038 h 4813657"/>
              <a:gd name="connsiteX755" fmla="*/ 2591364 w 6261824"/>
              <a:gd name="connsiteY755" fmla="*/ 1440359 h 4813657"/>
              <a:gd name="connsiteX756" fmla="*/ 2591364 w 6261824"/>
              <a:gd name="connsiteY756" fmla="*/ 1408038 h 4813657"/>
              <a:gd name="connsiteX757" fmla="*/ 2726245 w 6261824"/>
              <a:gd name="connsiteY757" fmla="*/ 1395206 h 4813657"/>
              <a:gd name="connsiteX758" fmla="*/ 2733846 w 6261824"/>
              <a:gd name="connsiteY758" fmla="*/ 1408039 h 4813657"/>
              <a:gd name="connsiteX759" fmla="*/ 2718644 w 6261824"/>
              <a:gd name="connsiteY759" fmla="*/ 1408039 h 4813657"/>
              <a:gd name="connsiteX760" fmla="*/ 2726245 w 6261824"/>
              <a:gd name="connsiteY760" fmla="*/ 1395206 h 4813657"/>
              <a:gd name="connsiteX761" fmla="*/ 3347738 w 6261824"/>
              <a:gd name="connsiteY761" fmla="*/ 1387162 h 4813657"/>
              <a:gd name="connsiteX762" fmla="*/ 3432340 w 6261824"/>
              <a:gd name="connsiteY762" fmla="*/ 1391641 h 4813657"/>
              <a:gd name="connsiteX763" fmla="*/ 3495669 w 6261824"/>
              <a:gd name="connsiteY763" fmla="*/ 1487176 h 4813657"/>
              <a:gd name="connsiteX764" fmla="*/ 3479837 w 6261824"/>
              <a:gd name="connsiteY764" fmla="*/ 1566789 h 4813657"/>
              <a:gd name="connsiteX765" fmla="*/ 3432340 w 6261824"/>
              <a:gd name="connsiteY765" fmla="*/ 1614557 h 4813657"/>
              <a:gd name="connsiteX766" fmla="*/ 3305686 w 6261824"/>
              <a:gd name="connsiteY766" fmla="*/ 1598635 h 4813657"/>
              <a:gd name="connsiteX767" fmla="*/ 3274020 w 6261824"/>
              <a:gd name="connsiteY767" fmla="*/ 1455332 h 4813657"/>
              <a:gd name="connsiteX768" fmla="*/ 3321518 w 6261824"/>
              <a:gd name="connsiteY768" fmla="*/ 1391641 h 4813657"/>
              <a:gd name="connsiteX769" fmla="*/ 3347738 w 6261824"/>
              <a:gd name="connsiteY769" fmla="*/ 1387162 h 4813657"/>
              <a:gd name="connsiteX770" fmla="*/ 4211905 w 6261824"/>
              <a:gd name="connsiteY770" fmla="*/ 1375717 h 4813657"/>
              <a:gd name="connsiteX771" fmla="*/ 4164409 w 6261824"/>
              <a:gd name="connsiteY771" fmla="*/ 1391561 h 4813657"/>
              <a:gd name="connsiteX772" fmla="*/ 4211905 w 6261824"/>
              <a:gd name="connsiteY772" fmla="*/ 1375717 h 4813657"/>
              <a:gd name="connsiteX773" fmla="*/ 1949368 w 6261824"/>
              <a:gd name="connsiteY773" fmla="*/ 1369300 h 4813657"/>
              <a:gd name="connsiteX774" fmla="*/ 1987210 w 6261824"/>
              <a:gd name="connsiteY774" fmla="*/ 1375717 h 4813657"/>
              <a:gd name="connsiteX775" fmla="*/ 1971385 w 6261824"/>
              <a:gd name="connsiteY775" fmla="*/ 1390926 h 4813657"/>
              <a:gd name="connsiteX776" fmla="*/ 1939723 w 6261824"/>
              <a:gd name="connsiteY776" fmla="*/ 1375717 h 4813657"/>
              <a:gd name="connsiteX777" fmla="*/ 1949368 w 6261824"/>
              <a:gd name="connsiteY777" fmla="*/ 1369300 h 4813657"/>
              <a:gd name="connsiteX778" fmla="*/ 1843781 w 6261824"/>
              <a:gd name="connsiteY778" fmla="*/ 1343872 h 4813657"/>
              <a:gd name="connsiteX779" fmla="*/ 1843781 w 6261824"/>
              <a:gd name="connsiteY779" fmla="*/ 1390927 h 4813657"/>
              <a:gd name="connsiteX780" fmla="*/ 1843781 w 6261824"/>
              <a:gd name="connsiteY780" fmla="*/ 1343872 h 4813657"/>
              <a:gd name="connsiteX781" fmla="*/ 5609548 w 6261824"/>
              <a:gd name="connsiteY781" fmla="*/ 1343398 h 4813657"/>
              <a:gd name="connsiteX782" fmla="*/ 5609548 w 6261824"/>
              <a:gd name="connsiteY782" fmla="*/ 1390927 h 4813657"/>
              <a:gd name="connsiteX783" fmla="*/ 5577884 w 6261824"/>
              <a:gd name="connsiteY783" fmla="*/ 1375085 h 4813657"/>
              <a:gd name="connsiteX784" fmla="*/ 5609548 w 6261824"/>
              <a:gd name="connsiteY784" fmla="*/ 1343398 h 4813657"/>
              <a:gd name="connsiteX785" fmla="*/ 699612 w 6261824"/>
              <a:gd name="connsiteY785" fmla="*/ 1343398 h 4813657"/>
              <a:gd name="connsiteX786" fmla="*/ 730959 w 6261824"/>
              <a:gd name="connsiteY786" fmla="*/ 1390927 h 4813657"/>
              <a:gd name="connsiteX787" fmla="*/ 699612 w 6261824"/>
              <a:gd name="connsiteY787" fmla="*/ 1343398 h 4813657"/>
              <a:gd name="connsiteX788" fmla="*/ 2804299 w 6261824"/>
              <a:gd name="connsiteY788" fmla="*/ 1337254 h 4813657"/>
              <a:gd name="connsiteX789" fmla="*/ 2813636 w 6261824"/>
              <a:gd name="connsiteY789" fmla="*/ 1343871 h 4813657"/>
              <a:gd name="connsiteX790" fmla="*/ 2797486 w 6261824"/>
              <a:gd name="connsiteY790" fmla="*/ 1343871 h 4813657"/>
              <a:gd name="connsiteX791" fmla="*/ 2804299 w 6261824"/>
              <a:gd name="connsiteY791" fmla="*/ 1337254 h 4813657"/>
              <a:gd name="connsiteX792" fmla="*/ 3370280 w 6261824"/>
              <a:gd name="connsiteY792" fmla="*/ 1328189 h 4813657"/>
              <a:gd name="connsiteX793" fmla="*/ 3400677 w 6261824"/>
              <a:gd name="connsiteY793" fmla="*/ 1360510 h 4813657"/>
              <a:gd name="connsiteX794" fmla="*/ 3370280 w 6261824"/>
              <a:gd name="connsiteY794" fmla="*/ 1328189 h 4813657"/>
              <a:gd name="connsiteX795" fmla="*/ 747592 w 6261824"/>
              <a:gd name="connsiteY795" fmla="*/ 1312977 h 4813657"/>
              <a:gd name="connsiteX796" fmla="*/ 763741 w 6261824"/>
              <a:gd name="connsiteY796" fmla="*/ 1328187 h 4813657"/>
              <a:gd name="connsiteX797" fmla="*/ 747592 w 6261824"/>
              <a:gd name="connsiteY797" fmla="*/ 1312977 h 4813657"/>
              <a:gd name="connsiteX798" fmla="*/ 3560262 w 6261824"/>
              <a:gd name="connsiteY798" fmla="*/ 1295867 h 4813657"/>
              <a:gd name="connsiteX799" fmla="*/ 3527965 w 6261824"/>
              <a:gd name="connsiteY799" fmla="*/ 1359240 h 4813657"/>
              <a:gd name="connsiteX800" fmla="*/ 3560262 w 6261824"/>
              <a:gd name="connsiteY800" fmla="*/ 1295867 h 4813657"/>
              <a:gd name="connsiteX801" fmla="*/ 1193099 w 6261824"/>
              <a:gd name="connsiteY801" fmla="*/ 1295867 h 4813657"/>
              <a:gd name="connsiteX802" fmla="*/ 1224446 w 6261824"/>
              <a:gd name="connsiteY802" fmla="*/ 1375717 h 4813657"/>
              <a:gd name="connsiteX803" fmla="*/ 1193099 w 6261824"/>
              <a:gd name="connsiteY803" fmla="*/ 1295867 h 4813657"/>
              <a:gd name="connsiteX804" fmla="*/ 2590413 w 6261824"/>
              <a:gd name="connsiteY804" fmla="*/ 1265449 h 4813657"/>
              <a:gd name="connsiteX805" fmla="*/ 2606563 w 6261824"/>
              <a:gd name="connsiteY805" fmla="*/ 1295868 h 4813657"/>
              <a:gd name="connsiteX806" fmla="*/ 2590413 w 6261824"/>
              <a:gd name="connsiteY806" fmla="*/ 1265449 h 4813657"/>
              <a:gd name="connsiteX807" fmla="*/ 3830673 w 6261824"/>
              <a:gd name="connsiteY807" fmla="*/ 1265448 h 4813657"/>
              <a:gd name="connsiteX808" fmla="*/ 3846505 w 6261824"/>
              <a:gd name="connsiteY808" fmla="*/ 1312978 h 4813657"/>
              <a:gd name="connsiteX809" fmla="*/ 3830673 w 6261824"/>
              <a:gd name="connsiteY809" fmla="*/ 1265448 h 4813657"/>
              <a:gd name="connsiteX810" fmla="*/ 3354130 w 6261824"/>
              <a:gd name="connsiteY810" fmla="*/ 1265448 h 4813657"/>
              <a:gd name="connsiteX811" fmla="*/ 3321834 w 6261824"/>
              <a:gd name="connsiteY811" fmla="*/ 1343398 h 4813657"/>
              <a:gd name="connsiteX812" fmla="*/ 3354130 w 6261824"/>
              <a:gd name="connsiteY812" fmla="*/ 1265448 h 4813657"/>
              <a:gd name="connsiteX813" fmla="*/ 1278568 w 6261824"/>
              <a:gd name="connsiteY813" fmla="*/ 1260455 h 4813657"/>
              <a:gd name="connsiteX814" fmla="*/ 1302813 w 6261824"/>
              <a:gd name="connsiteY814" fmla="*/ 1296817 h 4813657"/>
              <a:gd name="connsiteX815" fmla="*/ 1271467 w 6261824"/>
              <a:gd name="connsiteY815" fmla="*/ 1312977 h 4813657"/>
              <a:gd name="connsiteX816" fmla="*/ 1255791 w 6261824"/>
              <a:gd name="connsiteY816" fmla="*/ 1264498 h 4813657"/>
              <a:gd name="connsiteX817" fmla="*/ 1278568 w 6261824"/>
              <a:gd name="connsiteY817" fmla="*/ 1260455 h 4813657"/>
              <a:gd name="connsiteX818" fmla="*/ 870358 w 6261824"/>
              <a:gd name="connsiteY818" fmla="*/ 1257680 h 4813657"/>
              <a:gd name="connsiteX819" fmla="*/ 890395 w 6261824"/>
              <a:gd name="connsiteY819" fmla="*/ 1264499 h 4813657"/>
              <a:gd name="connsiteX820" fmla="*/ 890395 w 6261824"/>
              <a:gd name="connsiteY820" fmla="*/ 1312978 h 4813657"/>
              <a:gd name="connsiteX821" fmla="*/ 874564 w 6261824"/>
              <a:gd name="connsiteY821" fmla="*/ 1312978 h 4813657"/>
              <a:gd name="connsiteX822" fmla="*/ 858731 w 6261824"/>
              <a:gd name="connsiteY822" fmla="*/ 1264499 h 4813657"/>
              <a:gd name="connsiteX823" fmla="*/ 870358 w 6261824"/>
              <a:gd name="connsiteY823" fmla="*/ 1257680 h 4813657"/>
              <a:gd name="connsiteX824" fmla="*/ 3878484 w 6261824"/>
              <a:gd name="connsiteY824" fmla="*/ 1248338 h 4813657"/>
              <a:gd name="connsiteX825" fmla="*/ 3894633 w 6261824"/>
              <a:gd name="connsiteY825" fmla="*/ 1280658 h 4813657"/>
              <a:gd name="connsiteX826" fmla="*/ 3878484 w 6261824"/>
              <a:gd name="connsiteY826" fmla="*/ 1248338 h 4813657"/>
              <a:gd name="connsiteX827" fmla="*/ 3194862 w 6261824"/>
              <a:gd name="connsiteY827" fmla="*/ 1248338 h 4813657"/>
              <a:gd name="connsiteX828" fmla="*/ 3163199 w 6261824"/>
              <a:gd name="connsiteY828" fmla="*/ 1328188 h 4813657"/>
              <a:gd name="connsiteX829" fmla="*/ 3194862 w 6261824"/>
              <a:gd name="connsiteY829" fmla="*/ 1248338 h 4813657"/>
              <a:gd name="connsiteX830" fmla="*/ 1795356 w 6261824"/>
              <a:gd name="connsiteY830" fmla="*/ 1248337 h 4813657"/>
              <a:gd name="connsiteX831" fmla="*/ 1827641 w 6261824"/>
              <a:gd name="connsiteY831" fmla="*/ 1312978 h 4813657"/>
              <a:gd name="connsiteX832" fmla="*/ 1795356 w 6261824"/>
              <a:gd name="connsiteY832" fmla="*/ 1248337 h 4813657"/>
              <a:gd name="connsiteX833" fmla="*/ 2622707 w 6261824"/>
              <a:gd name="connsiteY833" fmla="*/ 1248336 h 4813657"/>
              <a:gd name="connsiteX834" fmla="*/ 2638856 w 6261824"/>
              <a:gd name="connsiteY834" fmla="*/ 1265448 h 4813657"/>
              <a:gd name="connsiteX835" fmla="*/ 2622707 w 6261824"/>
              <a:gd name="connsiteY835" fmla="*/ 1248336 h 4813657"/>
              <a:gd name="connsiteX836" fmla="*/ 4180242 w 6261824"/>
              <a:gd name="connsiteY836" fmla="*/ 1233128 h 4813657"/>
              <a:gd name="connsiteX837" fmla="*/ 4164409 w 6261824"/>
              <a:gd name="connsiteY837" fmla="*/ 1264816 h 4813657"/>
              <a:gd name="connsiteX838" fmla="*/ 4180242 w 6261824"/>
              <a:gd name="connsiteY838" fmla="*/ 1233128 h 4813657"/>
              <a:gd name="connsiteX839" fmla="*/ 2923822 w 6261824"/>
              <a:gd name="connsiteY839" fmla="*/ 1216018 h 4813657"/>
              <a:gd name="connsiteX840" fmla="*/ 2893427 w 6261824"/>
              <a:gd name="connsiteY840" fmla="*/ 1248339 h 4813657"/>
              <a:gd name="connsiteX841" fmla="*/ 2923822 w 6261824"/>
              <a:gd name="connsiteY841" fmla="*/ 1216018 h 4813657"/>
              <a:gd name="connsiteX842" fmla="*/ 223095 w 6261824"/>
              <a:gd name="connsiteY842" fmla="*/ 1216018 h 4813657"/>
              <a:gd name="connsiteX843" fmla="*/ 319173 w 6261824"/>
              <a:gd name="connsiteY843" fmla="*/ 1280116 h 4813657"/>
              <a:gd name="connsiteX844" fmla="*/ 223095 w 6261824"/>
              <a:gd name="connsiteY844" fmla="*/ 1216018 h 4813657"/>
              <a:gd name="connsiteX845" fmla="*/ 1414430 w 6261824"/>
              <a:gd name="connsiteY845" fmla="*/ 1216017 h 4813657"/>
              <a:gd name="connsiteX846" fmla="*/ 1430579 w 6261824"/>
              <a:gd name="connsiteY846" fmla="*/ 1232176 h 4813657"/>
              <a:gd name="connsiteX847" fmla="*/ 1398280 w 6261824"/>
              <a:gd name="connsiteY847" fmla="*/ 1232176 h 4813657"/>
              <a:gd name="connsiteX848" fmla="*/ 1414430 w 6261824"/>
              <a:gd name="connsiteY848" fmla="*/ 1216017 h 4813657"/>
              <a:gd name="connsiteX849" fmla="*/ 4069418 w 6261824"/>
              <a:gd name="connsiteY849" fmla="*/ 1200808 h 4813657"/>
              <a:gd name="connsiteX850" fmla="*/ 4069418 w 6261824"/>
              <a:gd name="connsiteY850" fmla="*/ 1265449 h 4813657"/>
              <a:gd name="connsiteX851" fmla="*/ 4069418 w 6261824"/>
              <a:gd name="connsiteY851" fmla="*/ 1200808 h 4813657"/>
              <a:gd name="connsiteX852" fmla="*/ 2876961 w 6261824"/>
              <a:gd name="connsiteY852" fmla="*/ 1185597 h 4813657"/>
              <a:gd name="connsiteX853" fmla="*/ 2892792 w 6261824"/>
              <a:gd name="connsiteY853" fmla="*/ 1185597 h 4813657"/>
              <a:gd name="connsiteX854" fmla="*/ 2892792 w 6261824"/>
              <a:gd name="connsiteY854" fmla="*/ 1216017 h 4813657"/>
              <a:gd name="connsiteX855" fmla="*/ 2876961 w 6261824"/>
              <a:gd name="connsiteY855" fmla="*/ 1185597 h 4813657"/>
              <a:gd name="connsiteX856" fmla="*/ 4700501 w 6261824"/>
              <a:gd name="connsiteY856" fmla="*/ 1161952 h 4813657"/>
              <a:gd name="connsiteX857" fmla="*/ 4768556 w 6261824"/>
              <a:gd name="connsiteY857" fmla="*/ 1201759 h 4813657"/>
              <a:gd name="connsiteX858" fmla="*/ 4656465 w 6261824"/>
              <a:gd name="connsiteY858" fmla="*/ 1217681 h 4813657"/>
              <a:gd name="connsiteX859" fmla="*/ 4700501 w 6261824"/>
              <a:gd name="connsiteY859" fmla="*/ 1161952 h 4813657"/>
              <a:gd name="connsiteX860" fmla="*/ 4370540 w 6261824"/>
              <a:gd name="connsiteY860" fmla="*/ 1153277 h 4813657"/>
              <a:gd name="connsiteX861" fmla="*/ 4401889 w 6261824"/>
              <a:gd name="connsiteY861" fmla="*/ 1184648 h 4813657"/>
              <a:gd name="connsiteX862" fmla="*/ 4370540 w 6261824"/>
              <a:gd name="connsiteY862" fmla="*/ 1153277 h 4813657"/>
              <a:gd name="connsiteX863" fmla="*/ 2749044 w 6261824"/>
              <a:gd name="connsiteY863" fmla="*/ 1120977 h 4813657"/>
              <a:gd name="connsiteX864" fmla="*/ 2765189 w 6261824"/>
              <a:gd name="connsiteY864" fmla="*/ 1168488 h 4813657"/>
              <a:gd name="connsiteX865" fmla="*/ 2749044 w 6261824"/>
              <a:gd name="connsiteY865" fmla="*/ 1120977 h 4813657"/>
              <a:gd name="connsiteX866" fmla="*/ 2479268 w 6261824"/>
              <a:gd name="connsiteY866" fmla="*/ 1120977 h 4813657"/>
              <a:gd name="connsiteX867" fmla="*/ 2431774 w 6261824"/>
              <a:gd name="connsiteY867" fmla="*/ 1185598 h 4813657"/>
              <a:gd name="connsiteX868" fmla="*/ 2479268 w 6261824"/>
              <a:gd name="connsiteY868" fmla="*/ 1120977 h 4813657"/>
              <a:gd name="connsiteX869" fmla="*/ 2828834 w 6261824"/>
              <a:gd name="connsiteY869" fmla="*/ 1106243 h 4813657"/>
              <a:gd name="connsiteX870" fmla="*/ 2828834 w 6261824"/>
              <a:gd name="connsiteY870" fmla="*/ 1137593 h 4813657"/>
              <a:gd name="connsiteX871" fmla="*/ 2828834 w 6261824"/>
              <a:gd name="connsiteY871" fmla="*/ 1106243 h 4813657"/>
              <a:gd name="connsiteX872" fmla="*/ 4816051 w 6261824"/>
              <a:gd name="connsiteY872" fmla="*/ 1106148 h 4813657"/>
              <a:gd name="connsiteX873" fmla="*/ 4863546 w 6261824"/>
              <a:gd name="connsiteY873" fmla="*/ 1137309 h 4813657"/>
              <a:gd name="connsiteX874" fmla="*/ 4847715 w 6261824"/>
              <a:gd name="connsiteY874" fmla="*/ 1152899 h 4813657"/>
              <a:gd name="connsiteX875" fmla="*/ 4768556 w 6261824"/>
              <a:gd name="connsiteY875" fmla="*/ 1121737 h 4813657"/>
              <a:gd name="connsiteX876" fmla="*/ 4816051 w 6261824"/>
              <a:gd name="connsiteY876" fmla="*/ 1106148 h 4813657"/>
              <a:gd name="connsiteX877" fmla="*/ 1065809 w 6261824"/>
              <a:gd name="connsiteY877" fmla="*/ 1105766 h 4813657"/>
              <a:gd name="connsiteX878" fmla="*/ 1096208 w 6261824"/>
              <a:gd name="connsiteY878" fmla="*/ 1105766 h 4813657"/>
              <a:gd name="connsiteX879" fmla="*/ 1081009 w 6261824"/>
              <a:gd name="connsiteY879" fmla="*/ 1120978 h 4813657"/>
              <a:gd name="connsiteX880" fmla="*/ 1065809 w 6261824"/>
              <a:gd name="connsiteY880" fmla="*/ 1105766 h 4813657"/>
              <a:gd name="connsiteX881" fmla="*/ 2526765 w 6261824"/>
              <a:gd name="connsiteY881" fmla="*/ 1090558 h 4813657"/>
              <a:gd name="connsiteX882" fmla="*/ 2494467 w 6261824"/>
              <a:gd name="connsiteY882" fmla="*/ 1153913 h 4813657"/>
              <a:gd name="connsiteX883" fmla="*/ 2526765 w 6261824"/>
              <a:gd name="connsiteY883" fmla="*/ 1090558 h 4813657"/>
              <a:gd name="connsiteX884" fmla="*/ 1445776 w 6261824"/>
              <a:gd name="connsiteY884" fmla="*/ 1073445 h 4813657"/>
              <a:gd name="connsiteX885" fmla="*/ 1462876 w 6261824"/>
              <a:gd name="connsiteY885" fmla="*/ 1073445 h 4813657"/>
              <a:gd name="connsiteX886" fmla="*/ 1462876 w 6261824"/>
              <a:gd name="connsiteY886" fmla="*/ 1090557 h 4813657"/>
              <a:gd name="connsiteX887" fmla="*/ 1445776 w 6261824"/>
              <a:gd name="connsiteY887" fmla="*/ 1090557 h 4813657"/>
              <a:gd name="connsiteX888" fmla="*/ 1445776 w 6261824"/>
              <a:gd name="connsiteY888" fmla="*/ 1073445 h 4813657"/>
              <a:gd name="connsiteX889" fmla="*/ 3862337 w 6261824"/>
              <a:gd name="connsiteY889" fmla="*/ 1058238 h 4813657"/>
              <a:gd name="connsiteX890" fmla="*/ 3797742 w 6261824"/>
              <a:gd name="connsiteY890" fmla="*/ 1105768 h 4813657"/>
              <a:gd name="connsiteX891" fmla="*/ 3862337 w 6261824"/>
              <a:gd name="connsiteY891" fmla="*/ 1058238 h 4813657"/>
              <a:gd name="connsiteX892" fmla="*/ 2240529 w 6261824"/>
              <a:gd name="connsiteY892" fmla="*/ 1058238 h 4813657"/>
              <a:gd name="connsiteX893" fmla="*/ 2272191 w 6261824"/>
              <a:gd name="connsiteY893" fmla="*/ 1105291 h 4813657"/>
              <a:gd name="connsiteX894" fmla="*/ 2240529 w 6261824"/>
              <a:gd name="connsiteY894" fmla="*/ 1073921 h 4813657"/>
              <a:gd name="connsiteX895" fmla="*/ 2240529 w 6261824"/>
              <a:gd name="connsiteY895" fmla="*/ 1058238 h 4813657"/>
              <a:gd name="connsiteX896" fmla="*/ 3774618 w 6261824"/>
              <a:gd name="connsiteY896" fmla="*/ 1053482 h 4813657"/>
              <a:gd name="connsiteX897" fmla="*/ 3797742 w 6261824"/>
              <a:gd name="connsiteY897" fmla="*/ 1057603 h 4813657"/>
              <a:gd name="connsiteX898" fmla="*/ 3719849 w 6261824"/>
              <a:gd name="connsiteY898" fmla="*/ 1090557 h 4813657"/>
              <a:gd name="connsiteX899" fmla="*/ 3774618 w 6261824"/>
              <a:gd name="connsiteY899" fmla="*/ 1053482 h 4813657"/>
              <a:gd name="connsiteX900" fmla="*/ 3273659 w 6261824"/>
              <a:gd name="connsiteY900" fmla="*/ 1010706 h 4813657"/>
              <a:gd name="connsiteX901" fmla="*/ 3273659 w 6261824"/>
              <a:gd name="connsiteY901" fmla="*/ 1074081 h 4813657"/>
              <a:gd name="connsiteX902" fmla="*/ 3320883 w 6261824"/>
              <a:gd name="connsiteY902" fmla="*/ 1089924 h 4813657"/>
              <a:gd name="connsiteX903" fmla="*/ 3210693 w 6261824"/>
              <a:gd name="connsiteY903" fmla="*/ 1089924 h 4813657"/>
              <a:gd name="connsiteX904" fmla="*/ 3242177 w 6261824"/>
              <a:gd name="connsiteY904" fmla="*/ 1074081 h 4813657"/>
              <a:gd name="connsiteX905" fmla="*/ 3273659 w 6261824"/>
              <a:gd name="connsiteY905" fmla="*/ 1010706 h 4813657"/>
              <a:gd name="connsiteX906" fmla="*/ 1979048 w 6261824"/>
              <a:gd name="connsiteY906" fmla="*/ 986514 h 4813657"/>
              <a:gd name="connsiteX907" fmla="*/ 2019031 w 6261824"/>
              <a:gd name="connsiteY907" fmla="*/ 994957 h 4813657"/>
              <a:gd name="connsiteX908" fmla="*/ 2050809 w 6261824"/>
              <a:gd name="connsiteY908" fmla="*/ 994957 h 4813657"/>
              <a:gd name="connsiteX909" fmla="*/ 2066704 w 6261824"/>
              <a:gd name="connsiteY909" fmla="*/ 1026735 h 4813657"/>
              <a:gd name="connsiteX910" fmla="*/ 2098488 w 6261824"/>
              <a:gd name="connsiteY910" fmla="*/ 1010846 h 4813657"/>
              <a:gd name="connsiteX911" fmla="*/ 2146167 w 6261824"/>
              <a:gd name="connsiteY911" fmla="*/ 1137945 h 4813657"/>
              <a:gd name="connsiteX912" fmla="*/ 2193841 w 6261824"/>
              <a:gd name="connsiteY912" fmla="*/ 1169725 h 4813657"/>
              <a:gd name="connsiteX913" fmla="*/ 2210972 w 6261824"/>
              <a:gd name="connsiteY913" fmla="*/ 1151105 h 4813657"/>
              <a:gd name="connsiteX914" fmla="*/ 2224402 w 6261824"/>
              <a:gd name="connsiteY914" fmla="*/ 1145001 h 4813657"/>
              <a:gd name="connsiteX915" fmla="*/ 2225327 w 6261824"/>
              <a:gd name="connsiteY915" fmla="*/ 1136800 h 4813657"/>
              <a:gd name="connsiteX916" fmla="*/ 2256995 w 6261824"/>
              <a:gd name="connsiteY916" fmla="*/ 1120976 h 4813657"/>
              <a:gd name="connsiteX917" fmla="*/ 2252253 w 6261824"/>
              <a:gd name="connsiteY917" fmla="*/ 1134367 h 4813657"/>
              <a:gd name="connsiteX918" fmla="*/ 2289195 w 6261824"/>
              <a:gd name="connsiteY918" fmla="*/ 1122054 h 4813657"/>
              <a:gd name="connsiteX919" fmla="*/ 2368652 w 6261824"/>
              <a:gd name="connsiteY919" fmla="*/ 1137945 h 4813657"/>
              <a:gd name="connsiteX920" fmla="*/ 2448110 w 6261824"/>
              <a:gd name="connsiteY920" fmla="*/ 1217393 h 4813657"/>
              <a:gd name="connsiteX921" fmla="*/ 2464006 w 6261824"/>
              <a:gd name="connsiteY921" fmla="*/ 1280952 h 4813657"/>
              <a:gd name="connsiteX922" fmla="*/ 2479895 w 6261824"/>
              <a:gd name="connsiteY922" fmla="*/ 1376290 h 4813657"/>
              <a:gd name="connsiteX923" fmla="*/ 2448110 w 6261824"/>
              <a:gd name="connsiteY923" fmla="*/ 1376290 h 4813657"/>
              <a:gd name="connsiteX924" fmla="*/ 2448110 w 6261824"/>
              <a:gd name="connsiteY924" fmla="*/ 1408068 h 4813657"/>
              <a:gd name="connsiteX925" fmla="*/ 2416322 w 6261824"/>
              <a:gd name="connsiteY925" fmla="*/ 1423959 h 4813657"/>
              <a:gd name="connsiteX926" fmla="*/ 2416322 w 6261824"/>
              <a:gd name="connsiteY926" fmla="*/ 1425946 h 4813657"/>
              <a:gd name="connsiteX927" fmla="*/ 2416322 w 6261824"/>
              <a:gd name="connsiteY927" fmla="*/ 1431663 h 4813657"/>
              <a:gd name="connsiteX928" fmla="*/ 2421657 w 6261824"/>
              <a:gd name="connsiteY928" fmla="*/ 1439407 h 4813657"/>
              <a:gd name="connsiteX929" fmla="*/ 2421664 w 6261824"/>
              <a:gd name="connsiteY929" fmla="*/ 1440058 h 4813657"/>
              <a:gd name="connsiteX930" fmla="*/ 2460528 w 6261824"/>
              <a:gd name="connsiteY930" fmla="*/ 1441586 h 4813657"/>
              <a:gd name="connsiteX931" fmla="*/ 2527574 w 6261824"/>
              <a:gd name="connsiteY931" fmla="*/ 1551077 h 4813657"/>
              <a:gd name="connsiteX932" fmla="*/ 2575245 w 6261824"/>
              <a:gd name="connsiteY932" fmla="*/ 1535186 h 4813657"/>
              <a:gd name="connsiteX933" fmla="*/ 2575245 w 6261824"/>
              <a:gd name="connsiteY933" fmla="*/ 1545119 h 4813657"/>
              <a:gd name="connsiteX934" fmla="*/ 2575245 w 6261824"/>
              <a:gd name="connsiteY934" fmla="*/ 1565854 h 4813657"/>
              <a:gd name="connsiteX935" fmla="*/ 2575348 w 6261824"/>
              <a:gd name="connsiteY935" fmla="*/ 1565836 h 4813657"/>
              <a:gd name="connsiteX936" fmla="*/ 2575371 w 6261824"/>
              <a:gd name="connsiteY936" fmla="*/ 1566997 h 4813657"/>
              <a:gd name="connsiteX937" fmla="*/ 2599087 w 6261824"/>
              <a:gd name="connsiteY937" fmla="*/ 1572926 h 4813657"/>
              <a:gd name="connsiteX938" fmla="*/ 2622921 w 6261824"/>
              <a:gd name="connsiteY938" fmla="*/ 1566967 h 4813657"/>
              <a:gd name="connsiteX939" fmla="*/ 2670597 w 6261824"/>
              <a:gd name="connsiteY939" fmla="*/ 1535186 h 4813657"/>
              <a:gd name="connsiteX940" fmla="*/ 2678539 w 6261824"/>
              <a:gd name="connsiteY940" fmla="*/ 1566967 h 4813657"/>
              <a:gd name="connsiteX941" fmla="*/ 2679488 w 6261824"/>
              <a:gd name="connsiteY941" fmla="*/ 1583535 h 4813657"/>
              <a:gd name="connsiteX942" fmla="*/ 2686350 w 6261824"/>
              <a:gd name="connsiteY942" fmla="*/ 1582948 h 4813657"/>
              <a:gd name="connsiteX943" fmla="*/ 2686350 w 6261824"/>
              <a:gd name="connsiteY943" fmla="*/ 1598157 h 4813657"/>
              <a:gd name="connsiteX944" fmla="*/ 2686204 w 6261824"/>
              <a:gd name="connsiteY944" fmla="*/ 1598157 h 4813657"/>
              <a:gd name="connsiteX945" fmla="*/ 2686488 w 6261824"/>
              <a:gd name="connsiteY945" fmla="*/ 1598746 h 4813657"/>
              <a:gd name="connsiteX946" fmla="*/ 2781837 w 6261824"/>
              <a:gd name="connsiteY946" fmla="*/ 1582855 h 4813657"/>
              <a:gd name="connsiteX947" fmla="*/ 2781837 w 6261824"/>
              <a:gd name="connsiteY947" fmla="*/ 1646414 h 4813657"/>
              <a:gd name="connsiteX948" fmla="*/ 2877189 w 6261824"/>
              <a:gd name="connsiteY948" fmla="*/ 1646414 h 4813657"/>
              <a:gd name="connsiteX949" fmla="*/ 2956646 w 6261824"/>
              <a:gd name="connsiteY949" fmla="*/ 1598746 h 4813657"/>
              <a:gd name="connsiteX950" fmla="*/ 2924864 w 6261824"/>
              <a:gd name="connsiteY950" fmla="*/ 1566967 h 4813657"/>
              <a:gd name="connsiteX951" fmla="*/ 2932292 w 6261824"/>
              <a:gd name="connsiteY951" fmla="*/ 1550626 h 4813657"/>
              <a:gd name="connsiteX952" fmla="*/ 2923822 w 6261824"/>
              <a:gd name="connsiteY952" fmla="*/ 1550626 h 4813657"/>
              <a:gd name="connsiteX953" fmla="*/ 2940921 w 6261824"/>
              <a:gd name="connsiteY953" fmla="*/ 1535418 h 4813657"/>
              <a:gd name="connsiteX954" fmla="*/ 2940921 w 6261824"/>
              <a:gd name="connsiteY954" fmla="*/ 1537319 h 4813657"/>
              <a:gd name="connsiteX955" fmla="*/ 2940921 w 6261824"/>
              <a:gd name="connsiteY955" fmla="*/ 1542334 h 4813657"/>
              <a:gd name="connsiteX956" fmla="*/ 2956646 w 6261824"/>
              <a:gd name="connsiteY956" fmla="*/ 1535186 h 4813657"/>
              <a:gd name="connsiteX957" fmla="*/ 2956646 w 6261824"/>
              <a:gd name="connsiteY957" fmla="*/ 1566967 h 4813657"/>
              <a:gd name="connsiteX958" fmla="*/ 3004326 w 6261824"/>
              <a:gd name="connsiteY958" fmla="*/ 1566967 h 4813657"/>
              <a:gd name="connsiteX959" fmla="*/ 3004326 w 6261824"/>
              <a:gd name="connsiteY959" fmla="*/ 1503407 h 4813657"/>
              <a:gd name="connsiteX960" fmla="*/ 3028907 w 6261824"/>
              <a:gd name="connsiteY960" fmla="*/ 1559269 h 4813657"/>
              <a:gd name="connsiteX961" fmla="*/ 3033775 w 6261824"/>
              <a:gd name="connsiteY961" fmla="*/ 1575213 h 4813657"/>
              <a:gd name="connsiteX962" fmla="*/ 3035372 w 6261824"/>
              <a:gd name="connsiteY962" fmla="*/ 1541035 h 4813657"/>
              <a:gd name="connsiteX963" fmla="*/ 3051246 w 6261824"/>
              <a:gd name="connsiteY963" fmla="*/ 1487369 h 4813657"/>
              <a:gd name="connsiteX964" fmla="*/ 3067126 w 6261824"/>
              <a:gd name="connsiteY964" fmla="*/ 1535072 h 4813657"/>
              <a:gd name="connsiteX965" fmla="*/ 3146507 w 6261824"/>
              <a:gd name="connsiteY965" fmla="*/ 1455568 h 4813657"/>
              <a:gd name="connsiteX966" fmla="*/ 3179997 w 6261824"/>
              <a:gd name="connsiteY966" fmla="*/ 1502276 h 4813657"/>
              <a:gd name="connsiteX967" fmla="*/ 3181361 w 6261824"/>
              <a:gd name="connsiteY967" fmla="*/ 1537511 h 4813657"/>
              <a:gd name="connsiteX968" fmla="*/ 3195023 w 6261824"/>
              <a:gd name="connsiteY968" fmla="*/ 1519298 h 4813657"/>
              <a:gd name="connsiteX969" fmla="*/ 3179131 w 6261824"/>
              <a:gd name="connsiteY969" fmla="*/ 1580869 h 4813657"/>
              <a:gd name="connsiteX970" fmla="*/ 3180561 w 6261824"/>
              <a:gd name="connsiteY970" fmla="*/ 1598157 h 4813657"/>
              <a:gd name="connsiteX971" fmla="*/ 3194545 w 6261824"/>
              <a:gd name="connsiteY971" fmla="*/ 1598157 h 4813657"/>
              <a:gd name="connsiteX972" fmla="*/ 3210693 w 6261824"/>
              <a:gd name="connsiteY972" fmla="*/ 1598157 h 4813657"/>
              <a:gd name="connsiteX973" fmla="*/ 3200600 w 6261824"/>
              <a:gd name="connsiteY973" fmla="*/ 1620377 h 4813657"/>
              <a:gd name="connsiteX974" fmla="*/ 3194042 w 6261824"/>
              <a:gd name="connsiteY974" fmla="*/ 1623361 h 4813657"/>
              <a:gd name="connsiteX975" fmla="*/ 3210916 w 6261824"/>
              <a:gd name="connsiteY975" fmla="*/ 1630524 h 4813657"/>
              <a:gd name="connsiteX976" fmla="*/ 3242699 w 6261824"/>
              <a:gd name="connsiteY976" fmla="*/ 1598746 h 4813657"/>
              <a:gd name="connsiteX977" fmla="*/ 3242699 w 6261824"/>
              <a:gd name="connsiteY977" fmla="*/ 1646414 h 4813657"/>
              <a:gd name="connsiteX978" fmla="*/ 3401620 w 6261824"/>
              <a:gd name="connsiteY978" fmla="*/ 1646414 h 4813657"/>
              <a:gd name="connsiteX979" fmla="*/ 3433404 w 6261824"/>
              <a:gd name="connsiteY979" fmla="*/ 1630524 h 4813657"/>
              <a:gd name="connsiteX980" fmla="*/ 3465188 w 6261824"/>
              <a:gd name="connsiteY980" fmla="*/ 1694083 h 4813657"/>
              <a:gd name="connsiteX981" fmla="*/ 3496972 w 6261824"/>
              <a:gd name="connsiteY981" fmla="*/ 1678194 h 4813657"/>
              <a:gd name="connsiteX982" fmla="*/ 3512865 w 6261824"/>
              <a:gd name="connsiteY982" fmla="*/ 1709973 h 4813657"/>
              <a:gd name="connsiteX983" fmla="*/ 3544648 w 6261824"/>
              <a:gd name="connsiteY983" fmla="*/ 1694083 h 4813657"/>
              <a:gd name="connsiteX984" fmla="*/ 3640001 w 6261824"/>
              <a:gd name="connsiteY984" fmla="*/ 1709973 h 4813657"/>
              <a:gd name="connsiteX985" fmla="*/ 3687677 w 6261824"/>
              <a:gd name="connsiteY985" fmla="*/ 1741752 h 4813657"/>
              <a:gd name="connsiteX986" fmla="*/ 3687677 w 6261824"/>
              <a:gd name="connsiteY986" fmla="*/ 1773532 h 4813657"/>
              <a:gd name="connsiteX987" fmla="*/ 3735352 w 6261824"/>
              <a:gd name="connsiteY987" fmla="*/ 1821201 h 4813657"/>
              <a:gd name="connsiteX988" fmla="*/ 3719462 w 6261824"/>
              <a:gd name="connsiteY988" fmla="*/ 1852981 h 4813657"/>
              <a:gd name="connsiteX989" fmla="*/ 3735352 w 6261824"/>
              <a:gd name="connsiteY989" fmla="*/ 1916538 h 4813657"/>
              <a:gd name="connsiteX990" fmla="*/ 3767137 w 6261824"/>
              <a:gd name="connsiteY990" fmla="*/ 1932428 h 4813657"/>
              <a:gd name="connsiteX991" fmla="*/ 3798922 w 6261824"/>
              <a:gd name="connsiteY991" fmla="*/ 1900649 h 4813657"/>
              <a:gd name="connsiteX992" fmla="*/ 3828717 w 6261824"/>
              <a:gd name="connsiteY992" fmla="*/ 1910581 h 4813657"/>
              <a:gd name="connsiteX993" fmla="*/ 3834473 w 6261824"/>
              <a:gd name="connsiteY993" fmla="*/ 1917613 h 4813657"/>
              <a:gd name="connsiteX994" fmla="*/ 3836702 w 6261824"/>
              <a:gd name="connsiteY994" fmla="*/ 1915990 h 4813657"/>
              <a:gd name="connsiteX995" fmla="*/ 3846630 w 6261824"/>
              <a:gd name="connsiteY995" fmla="*/ 1900091 h 4813657"/>
              <a:gd name="connsiteX996" fmla="*/ 3830745 w 6261824"/>
              <a:gd name="connsiteY996" fmla="*/ 1868294 h 4813657"/>
              <a:gd name="connsiteX997" fmla="*/ 3862513 w 6261824"/>
              <a:gd name="connsiteY997" fmla="*/ 1868294 h 4813657"/>
              <a:gd name="connsiteX998" fmla="*/ 3867502 w 6261824"/>
              <a:gd name="connsiteY998" fmla="*/ 1864761 h 4813657"/>
              <a:gd name="connsiteX999" fmla="*/ 3862336 w 6261824"/>
              <a:gd name="connsiteY999" fmla="*/ 1853190 h 4813657"/>
              <a:gd name="connsiteX1000" fmla="*/ 3972525 w 6261824"/>
              <a:gd name="connsiteY1000" fmla="*/ 1789093 h 4813657"/>
              <a:gd name="connsiteX1001" fmla="*/ 3955802 w 6261824"/>
              <a:gd name="connsiteY1001" fmla="*/ 1813130 h 4813657"/>
              <a:gd name="connsiteX1002" fmla="*/ 3937939 w 6261824"/>
              <a:gd name="connsiteY1002" fmla="*/ 1832103 h 4813657"/>
              <a:gd name="connsiteX1003" fmla="*/ 3973702 w 6261824"/>
              <a:gd name="connsiteY1003" fmla="*/ 1820597 h 4813657"/>
              <a:gd name="connsiteX1004" fmla="*/ 3976935 w 6261824"/>
              <a:gd name="connsiteY1004" fmla="*/ 1821853 h 4813657"/>
              <a:gd name="connsiteX1005" fmla="*/ 3977721 w 6261824"/>
              <a:gd name="connsiteY1005" fmla="*/ 1819023 h 4813657"/>
              <a:gd name="connsiteX1006" fmla="*/ 4020023 w 6261824"/>
              <a:gd name="connsiteY1006" fmla="*/ 1805387 h 4813657"/>
              <a:gd name="connsiteX1007" fmla="*/ 4004190 w 6261824"/>
              <a:gd name="connsiteY1007" fmla="*/ 1821548 h 4813657"/>
              <a:gd name="connsiteX1008" fmla="*/ 3994682 w 6261824"/>
              <a:gd name="connsiteY1008" fmla="*/ 1831255 h 4813657"/>
              <a:gd name="connsiteX1009" fmla="*/ 3999515 w 6261824"/>
              <a:gd name="connsiteY1009" fmla="*/ 1834508 h 4813657"/>
              <a:gd name="connsiteX1010" fmla="*/ 4013805 w 6261824"/>
              <a:gd name="connsiteY1010" fmla="*/ 1839847 h 4813657"/>
              <a:gd name="connsiteX1011" fmla="*/ 4031833 w 6261824"/>
              <a:gd name="connsiteY1011" fmla="*/ 1813075 h 4813657"/>
              <a:gd name="connsiteX1012" fmla="*/ 4035975 w 6261824"/>
              <a:gd name="connsiteY1012" fmla="*/ 1809600 h 4813657"/>
              <a:gd name="connsiteX1013" fmla="*/ 4037044 w 6261824"/>
              <a:gd name="connsiteY1013" fmla="*/ 1804892 h 4813657"/>
              <a:gd name="connsiteX1014" fmla="*/ 4039443 w 6261824"/>
              <a:gd name="connsiteY1014" fmla="*/ 1806688 h 4813657"/>
              <a:gd name="connsiteX1015" fmla="*/ 4062853 w 6261824"/>
              <a:gd name="connsiteY1015" fmla="*/ 1787039 h 4813657"/>
              <a:gd name="connsiteX1016" fmla="*/ 4132341 w 6261824"/>
              <a:gd name="connsiteY1016" fmla="*/ 1757279 h 4813657"/>
              <a:gd name="connsiteX1017" fmla="*/ 4148224 w 6261824"/>
              <a:gd name="connsiteY1017" fmla="*/ 1789021 h 4813657"/>
              <a:gd name="connsiteX1018" fmla="*/ 4172046 w 6261824"/>
              <a:gd name="connsiteY1018" fmla="*/ 1777118 h 4813657"/>
              <a:gd name="connsiteX1019" fmla="*/ 4176387 w 6261824"/>
              <a:gd name="connsiteY1019" fmla="*/ 1770614 h 4813657"/>
              <a:gd name="connsiteX1020" fmla="*/ 4173810 w 6261824"/>
              <a:gd name="connsiteY1020" fmla="*/ 1768551 h 4813657"/>
              <a:gd name="connsiteX1021" fmla="*/ 4196074 w 6261824"/>
              <a:gd name="connsiteY1021" fmla="*/ 1740747 h 4813657"/>
              <a:gd name="connsiteX1022" fmla="*/ 4196245 w 6261824"/>
              <a:gd name="connsiteY1022" fmla="*/ 1741242 h 4813657"/>
              <a:gd name="connsiteX1023" fmla="*/ 4210265 w 6261824"/>
              <a:gd name="connsiteY1023" fmla="*/ 1734960 h 4813657"/>
              <a:gd name="connsiteX1024" fmla="*/ 4259401 w 6261824"/>
              <a:gd name="connsiteY1024" fmla="*/ 1757279 h 4813657"/>
              <a:gd name="connsiteX1025" fmla="*/ 4195871 w 6261824"/>
              <a:gd name="connsiteY1025" fmla="*/ 1820763 h 4813657"/>
              <a:gd name="connsiteX1026" fmla="*/ 4164105 w 6261824"/>
              <a:gd name="connsiteY1026" fmla="*/ 1820763 h 4813657"/>
              <a:gd name="connsiteX1027" fmla="*/ 4195871 w 6261824"/>
              <a:gd name="connsiteY1027" fmla="*/ 1868376 h 4813657"/>
              <a:gd name="connsiteX1028" fmla="*/ 4071446 w 6261824"/>
              <a:gd name="connsiteY1028" fmla="*/ 1852536 h 4813657"/>
              <a:gd name="connsiteX1029" fmla="*/ 4060633 w 6261824"/>
              <a:gd name="connsiteY1029" fmla="*/ 1852519 h 4813657"/>
              <a:gd name="connsiteX1030" fmla="*/ 4065532 w 6261824"/>
              <a:gd name="connsiteY1030" fmla="*/ 1855874 h 4813657"/>
              <a:gd name="connsiteX1031" fmla="*/ 4132544 w 6261824"/>
              <a:gd name="connsiteY1031" fmla="*/ 1931888 h 4813657"/>
              <a:gd name="connsiteX1032" fmla="*/ 4164313 w 6261824"/>
              <a:gd name="connsiteY1032" fmla="*/ 1963686 h 4813657"/>
              <a:gd name="connsiteX1033" fmla="*/ 4132544 w 6261824"/>
              <a:gd name="connsiteY1033" fmla="*/ 1995484 h 4813657"/>
              <a:gd name="connsiteX1034" fmla="*/ 4164313 w 6261824"/>
              <a:gd name="connsiteY1034" fmla="*/ 2011383 h 4813657"/>
              <a:gd name="connsiteX1035" fmla="*/ 4157711 w 6261824"/>
              <a:gd name="connsiteY1035" fmla="*/ 2023570 h 4813657"/>
              <a:gd name="connsiteX1036" fmla="*/ 4163720 w 6261824"/>
              <a:gd name="connsiteY1036" fmla="*/ 2020565 h 4813657"/>
              <a:gd name="connsiteX1037" fmla="*/ 4179608 w 6261824"/>
              <a:gd name="connsiteY1037" fmla="*/ 2012617 h 4813657"/>
              <a:gd name="connsiteX1038" fmla="*/ 4227277 w 6261824"/>
              <a:gd name="connsiteY1038" fmla="*/ 2012617 h 4813657"/>
              <a:gd name="connsiteX1039" fmla="*/ 4243166 w 6261824"/>
              <a:gd name="connsiteY1039" fmla="*/ 2028512 h 4813657"/>
              <a:gd name="connsiteX1040" fmla="*/ 4274946 w 6261824"/>
              <a:gd name="connsiteY1040" fmla="*/ 2012617 h 4813657"/>
              <a:gd name="connsiteX1041" fmla="*/ 4338503 w 6261824"/>
              <a:gd name="connsiteY1041" fmla="*/ 2107981 h 4813657"/>
              <a:gd name="connsiteX1042" fmla="*/ 4354393 w 6261824"/>
              <a:gd name="connsiteY1042" fmla="*/ 2139769 h 4813657"/>
              <a:gd name="connsiteX1043" fmla="*/ 4338503 w 6261824"/>
              <a:gd name="connsiteY1043" fmla="*/ 2171557 h 4813657"/>
              <a:gd name="connsiteX1044" fmla="*/ 4354393 w 6261824"/>
              <a:gd name="connsiteY1044" fmla="*/ 2187452 h 4813657"/>
              <a:gd name="connsiteX1045" fmla="*/ 4344462 w 6261824"/>
              <a:gd name="connsiteY1045" fmla="*/ 2203345 h 4813657"/>
              <a:gd name="connsiteX1046" fmla="*/ 4336882 w 6261824"/>
              <a:gd name="connsiteY1046" fmla="*/ 2208862 h 4813657"/>
              <a:gd name="connsiteX1047" fmla="*/ 4349198 w 6261824"/>
              <a:gd name="connsiteY1047" fmla="*/ 2216355 h 4813657"/>
              <a:gd name="connsiteX1048" fmla="*/ 4354393 w 6261824"/>
              <a:gd name="connsiteY1048" fmla="*/ 2234425 h 4813657"/>
              <a:gd name="connsiteX1049" fmla="*/ 4324708 w 6261824"/>
              <a:gd name="connsiteY1049" fmla="*/ 2238386 h 4813657"/>
              <a:gd name="connsiteX1050" fmla="*/ 4313640 w 6261824"/>
              <a:gd name="connsiteY1050" fmla="*/ 2231003 h 4813657"/>
              <a:gd name="connsiteX1051" fmla="*/ 4308215 w 6261824"/>
              <a:gd name="connsiteY1051" fmla="*/ 2238114 h 4813657"/>
              <a:gd name="connsiteX1052" fmla="*/ 4259057 w 6261824"/>
              <a:gd name="connsiteY1052" fmla="*/ 2282816 h 4813657"/>
              <a:gd name="connsiteX1053" fmla="*/ 4290834 w 6261824"/>
              <a:gd name="connsiteY1053" fmla="*/ 2298709 h 4813657"/>
              <a:gd name="connsiteX1054" fmla="*/ 4338503 w 6261824"/>
              <a:gd name="connsiteY1054" fmla="*/ 2362286 h 4813657"/>
              <a:gd name="connsiteX1055" fmla="*/ 4338503 w 6261824"/>
              <a:gd name="connsiteY1055" fmla="*/ 2425861 h 4813657"/>
              <a:gd name="connsiteX1056" fmla="*/ 4322614 w 6261824"/>
              <a:gd name="connsiteY1056" fmla="*/ 2521225 h 4813657"/>
              <a:gd name="connsiteX1057" fmla="*/ 4274946 w 6261824"/>
              <a:gd name="connsiteY1057" fmla="*/ 2553013 h 4813657"/>
              <a:gd name="connsiteX1058" fmla="*/ 4211388 w 6261824"/>
              <a:gd name="connsiteY1058" fmla="*/ 2584801 h 4813657"/>
              <a:gd name="connsiteX1059" fmla="*/ 4195497 w 6261824"/>
              <a:gd name="connsiteY1059" fmla="*/ 2568908 h 4813657"/>
              <a:gd name="connsiteX1060" fmla="*/ 4163720 w 6261824"/>
              <a:gd name="connsiteY1060" fmla="*/ 2568908 h 4813657"/>
              <a:gd name="connsiteX1061" fmla="*/ 4147830 w 6261824"/>
              <a:gd name="connsiteY1061" fmla="*/ 2553013 h 4813657"/>
              <a:gd name="connsiteX1062" fmla="*/ 4131939 w 6261824"/>
              <a:gd name="connsiteY1062" fmla="*/ 2553013 h 4813657"/>
              <a:gd name="connsiteX1063" fmla="*/ 4147830 w 6261824"/>
              <a:gd name="connsiteY1063" fmla="*/ 2600697 h 4813657"/>
              <a:gd name="connsiteX1064" fmla="*/ 4084272 w 6261824"/>
              <a:gd name="connsiteY1064" fmla="*/ 2680165 h 4813657"/>
              <a:gd name="connsiteX1065" fmla="*/ 4084272 w 6261824"/>
              <a:gd name="connsiteY1065" fmla="*/ 2727849 h 4813657"/>
              <a:gd name="connsiteX1066" fmla="*/ 4147830 w 6261824"/>
              <a:gd name="connsiteY1066" fmla="*/ 2775530 h 4813657"/>
              <a:gd name="connsiteX1067" fmla="*/ 4131939 w 6261824"/>
              <a:gd name="connsiteY1067" fmla="*/ 2791425 h 4813657"/>
              <a:gd name="connsiteX1068" fmla="*/ 4100160 w 6261824"/>
              <a:gd name="connsiteY1068" fmla="*/ 2823211 h 4813657"/>
              <a:gd name="connsiteX1069" fmla="*/ 4131939 w 6261824"/>
              <a:gd name="connsiteY1069" fmla="*/ 2886789 h 4813657"/>
              <a:gd name="connsiteX1070" fmla="*/ 4084272 w 6261824"/>
              <a:gd name="connsiteY1070" fmla="*/ 2902682 h 4813657"/>
              <a:gd name="connsiteX1071" fmla="*/ 4114064 w 6261824"/>
              <a:gd name="connsiteY1071" fmla="*/ 2936456 h 4813657"/>
              <a:gd name="connsiteX1072" fmla="*/ 4125919 w 6261824"/>
              <a:gd name="connsiteY1072" fmla="*/ 2952966 h 4813657"/>
              <a:gd name="connsiteX1073" fmla="*/ 4139540 w 6261824"/>
              <a:gd name="connsiteY1073" fmla="*/ 2938025 h 4813657"/>
              <a:gd name="connsiteX1074" fmla="*/ 4179264 w 6261824"/>
              <a:gd name="connsiteY1074" fmla="*/ 2918221 h 4813657"/>
              <a:gd name="connsiteX1075" fmla="*/ 4208603 w 6261824"/>
              <a:gd name="connsiteY1075" fmla="*/ 2919060 h 4813657"/>
              <a:gd name="connsiteX1076" fmla="*/ 4208782 w 6261824"/>
              <a:gd name="connsiteY1076" fmla="*/ 2918920 h 4813657"/>
              <a:gd name="connsiteX1077" fmla="*/ 4211525 w 6261824"/>
              <a:gd name="connsiteY1077" fmla="*/ 2902921 h 4813657"/>
              <a:gd name="connsiteX1078" fmla="*/ 4259401 w 6261824"/>
              <a:gd name="connsiteY1078" fmla="*/ 2887167 h 4813657"/>
              <a:gd name="connsiteX1079" fmla="*/ 4270310 w 6261824"/>
              <a:gd name="connsiteY1079" fmla="*/ 2982146 h 4813657"/>
              <a:gd name="connsiteX1080" fmla="*/ 4251037 w 6261824"/>
              <a:gd name="connsiteY1080" fmla="*/ 2981815 h 4813657"/>
              <a:gd name="connsiteX1081" fmla="*/ 4239594 w 6261824"/>
              <a:gd name="connsiteY1081" fmla="*/ 3022936 h 4813657"/>
              <a:gd name="connsiteX1082" fmla="*/ 4221190 w 6261824"/>
              <a:gd name="connsiteY1082" fmla="*/ 3038872 h 4813657"/>
              <a:gd name="connsiteX1083" fmla="*/ 4211388 w 6261824"/>
              <a:gd name="connsiteY1083" fmla="*/ 3041167 h 4813657"/>
              <a:gd name="connsiteX1084" fmla="*/ 4211388 w 6261824"/>
              <a:gd name="connsiteY1084" fmla="*/ 3045728 h 4813657"/>
              <a:gd name="connsiteX1085" fmla="*/ 4274946 w 6261824"/>
              <a:gd name="connsiteY1085" fmla="*/ 3029834 h 4813657"/>
              <a:gd name="connsiteX1086" fmla="*/ 4227277 w 6261824"/>
              <a:gd name="connsiteY1086" fmla="*/ 3077515 h 4813657"/>
              <a:gd name="connsiteX1087" fmla="*/ 4243166 w 6261824"/>
              <a:gd name="connsiteY1087" fmla="*/ 3156987 h 4813657"/>
              <a:gd name="connsiteX1088" fmla="*/ 4338503 w 6261824"/>
              <a:gd name="connsiteY1088" fmla="*/ 3172880 h 4813657"/>
              <a:gd name="connsiteX1089" fmla="*/ 4259057 w 6261824"/>
              <a:gd name="connsiteY1089" fmla="*/ 3188775 h 4813657"/>
              <a:gd name="connsiteX1090" fmla="*/ 4243166 w 6261824"/>
              <a:gd name="connsiteY1090" fmla="*/ 3220562 h 4813657"/>
              <a:gd name="connsiteX1091" fmla="*/ 4259057 w 6261824"/>
              <a:gd name="connsiteY1091" fmla="*/ 3252351 h 4813657"/>
              <a:gd name="connsiteX1092" fmla="*/ 4251112 w 6261824"/>
              <a:gd name="connsiteY1092" fmla="*/ 3254338 h 4813657"/>
              <a:gd name="connsiteX1093" fmla="*/ 4243658 w 6261824"/>
              <a:gd name="connsiteY1093" fmla="*/ 3267384 h 4813657"/>
              <a:gd name="connsiteX1094" fmla="*/ 4307397 w 6261824"/>
              <a:gd name="connsiteY1094" fmla="*/ 3267384 h 4813657"/>
              <a:gd name="connsiteX1095" fmla="*/ 4311428 w 6261824"/>
              <a:gd name="connsiteY1095" fmla="*/ 3258470 h 4813657"/>
              <a:gd name="connsiteX1096" fmla="*/ 4354831 w 6261824"/>
              <a:gd name="connsiteY1096" fmla="*/ 3220609 h 4813657"/>
              <a:gd name="connsiteX1097" fmla="*/ 4386398 w 6261824"/>
              <a:gd name="connsiteY1097" fmla="*/ 3204668 h 4813657"/>
              <a:gd name="connsiteX1098" fmla="*/ 4465313 w 6261824"/>
              <a:gd name="connsiteY1098" fmla="*/ 3300314 h 4813657"/>
              <a:gd name="connsiteX1099" fmla="*/ 4473206 w 6261824"/>
              <a:gd name="connsiteY1099" fmla="*/ 3316255 h 4813657"/>
              <a:gd name="connsiteX1100" fmla="*/ 4473719 w 6261824"/>
              <a:gd name="connsiteY1100" fmla="*/ 3317291 h 4813657"/>
              <a:gd name="connsiteX1101" fmla="*/ 4481918 w 6261824"/>
              <a:gd name="connsiteY1101" fmla="*/ 3315652 h 4813657"/>
              <a:gd name="connsiteX1102" fmla="*/ 4561474 w 6261824"/>
              <a:gd name="connsiteY1102" fmla="*/ 3427109 h 4813657"/>
              <a:gd name="connsiteX1103" fmla="*/ 4513741 w 6261824"/>
              <a:gd name="connsiteY1103" fmla="*/ 3522644 h 4813657"/>
              <a:gd name="connsiteX1104" fmla="*/ 4434186 w 6261824"/>
              <a:gd name="connsiteY1104" fmla="*/ 3554488 h 4813657"/>
              <a:gd name="connsiteX1105" fmla="*/ 4354630 w 6261824"/>
              <a:gd name="connsiteY1105" fmla="*/ 3538567 h 4813657"/>
              <a:gd name="connsiteX1106" fmla="*/ 4354486 w 6261824"/>
              <a:gd name="connsiteY1106" fmla="*/ 3538254 h 4813657"/>
              <a:gd name="connsiteX1107" fmla="*/ 4340776 w 6261824"/>
              <a:gd name="connsiteY1107" fmla="*/ 3556791 h 4813657"/>
              <a:gd name="connsiteX1108" fmla="*/ 4307270 w 6261824"/>
              <a:gd name="connsiteY1108" fmla="*/ 3617157 h 4813657"/>
              <a:gd name="connsiteX1109" fmla="*/ 4339039 w 6261824"/>
              <a:gd name="connsiteY1109" fmla="*/ 3633056 h 4813657"/>
              <a:gd name="connsiteX1110" fmla="*/ 4323155 w 6261824"/>
              <a:gd name="connsiteY1110" fmla="*/ 3664854 h 4813657"/>
              <a:gd name="connsiteX1111" fmla="*/ 4354923 w 6261824"/>
              <a:gd name="connsiteY1111" fmla="*/ 3680752 h 4813657"/>
              <a:gd name="connsiteX1112" fmla="*/ 4386691 w 6261824"/>
              <a:gd name="connsiteY1112" fmla="*/ 3776144 h 4813657"/>
              <a:gd name="connsiteX1113" fmla="*/ 4386691 w 6261824"/>
              <a:gd name="connsiteY1113" fmla="*/ 3839740 h 4813657"/>
              <a:gd name="connsiteX1114" fmla="*/ 4354923 w 6261824"/>
              <a:gd name="connsiteY1114" fmla="*/ 3855638 h 4813657"/>
              <a:gd name="connsiteX1115" fmla="*/ 4353046 w 6261824"/>
              <a:gd name="connsiteY1115" fmla="*/ 3885720 h 4813657"/>
              <a:gd name="connsiteX1116" fmla="*/ 4354393 w 6261824"/>
              <a:gd name="connsiteY1116" fmla="*/ 3888148 h 4813657"/>
              <a:gd name="connsiteX1117" fmla="*/ 4351618 w 6261824"/>
              <a:gd name="connsiteY1117" fmla="*/ 3894966 h 4813657"/>
              <a:gd name="connsiteX1118" fmla="*/ 4349732 w 6261824"/>
              <a:gd name="connsiteY1118" fmla="*/ 3894771 h 4813657"/>
              <a:gd name="connsiteX1119" fmla="*/ 4339039 w 6261824"/>
              <a:gd name="connsiteY1119" fmla="*/ 3919232 h 4813657"/>
              <a:gd name="connsiteX1120" fmla="*/ 4307270 w 6261824"/>
              <a:gd name="connsiteY1120" fmla="*/ 3919232 h 4813657"/>
              <a:gd name="connsiteX1121" fmla="*/ 4259618 w 6261824"/>
              <a:gd name="connsiteY1121" fmla="*/ 3966928 h 4813657"/>
              <a:gd name="connsiteX1122" fmla="*/ 4259635 w 6261824"/>
              <a:gd name="connsiteY1122" fmla="*/ 3967073 h 4813657"/>
              <a:gd name="connsiteX1123" fmla="*/ 4279588 w 6261824"/>
              <a:gd name="connsiteY1123" fmla="*/ 3969186 h 4813657"/>
              <a:gd name="connsiteX1124" fmla="*/ 4275550 w 6261824"/>
              <a:gd name="connsiteY1124" fmla="*/ 3984159 h 4813657"/>
              <a:gd name="connsiteX1125" fmla="*/ 4267476 w 6261824"/>
              <a:gd name="connsiteY1125" fmla="*/ 3982020 h 4813657"/>
              <a:gd name="connsiteX1126" fmla="*/ 4259698 w 6261824"/>
              <a:gd name="connsiteY1126" fmla="*/ 3967598 h 4813657"/>
              <a:gd name="connsiteX1127" fmla="*/ 4261851 w 6261824"/>
              <a:gd name="connsiteY1127" fmla="*/ 3985560 h 4813657"/>
              <a:gd name="connsiteX1128" fmla="*/ 4259618 w 6261824"/>
              <a:gd name="connsiteY1128" fmla="*/ 4014626 h 4813657"/>
              <a:gd name="connsiteX1129" fmla="*/ 4307270 w 6261824"/>
              <a:gd name="connsiteY1129" fmla="*/ 4030524 h 4813657"/>
              <a:gd name="connsiteX1130" fmla="*/ 4307270 w 6261824"/>
              <a:gd name="connsiteY1130" fmla="*/ 4094119 h 4813657"/>
              <a:gd name="connsiteX1131" fmla="*/ 4275500 w 6261824"/>
              <a:gd name="connsiteY1131" fmla="*/ 4094119 h 4813657"/>
              <a:gd name="connsiteX1132" fmla="*/ 4307270 w 6261824"/>
              <a:gd name="connsiteY1132" fmla="*/ 4110018 h 4813657"/>
              <a:gd name="connsiteX1133" fmla="*/ 4291386 w 6261824"/>
              <a:gd name="connsiteY1133" fmla="*/ 4173614 h 4813657"/>
              <a:gd name="connsiteX1134" fmla="*/ 4259618 w 6261824"/>
              <a:gd name="connsiteY1134" fmla="*/ 4157714 h 4813657"/>
              <a:gd name="connsiteX1135" fmla="*/ 4259618 w 6261824"/>
              <a:gd name="connsiteY1135" fmla="*/ 4221309 h 4813657"/>
              <a:gd name="connsiteX1136" fmla="*/ 4211965 w 6261824"/>
              <a:gd name="connsiteY1136" fmla="*/ 4221309 h 4813657"/>
              <a:gd name="connsiteX1137" fmla="*/ 4196081 w 6261824"/>
              <a:gd name="connsiteY1137" fmla="*/ 4253108 h 4813657"/>
              <a:gd name="connsiteX1138" fmla="*/ 4148429 w 6261824"/>
              <a:gd name="connsiteY1138" fmla="*/ 4269005 h 4813657"/>
              <a:gd name="connsiteX1139" fmla="*/ 4146162 w 6261824"/>
              <a:gd name="connsiteY1139" fmla="*/ 4272113 h 4813657"/>
              <a:gd name="connsiteX1140" fmla="*/ 4145412 w 6261824"/>
              <a:gd name="connsiteY1140" fmla="*/ 4283835 h 4813657"/>
              <a:gd name="connsiteX1141" fmla="*/ 4140898 w 6261824"/>
              <a:gd name="connsiteY1141" fmla="*/ 4296462 h 4813657"/>
              <a:gd name="connsiteX1142" fmla="*/ 4132572 w 6261824"/>
              <a:gd name="connsiteY1142" fmla="*/ 4301387 h 4813657"/>
              <a:gd name="connsiteX1143" fmla="*/ 4130558 w 6261824"/>
              <a:gd name="connsiteY1143" fmla="*/ 4316703 h 4813657"/>
              <a:gd name="connsiteX1144" fmla="*/ 4100776 w 6261824"/>
              <a:gd name="connsiteY1144" fmla="*/ 4364399 h 4813657"/>
              <a:gd name="connsiteX1145" fmla="*/ 4098791 w 6261824"/>
              <a:gd name="connsiteY1145" fmla="*/ 4332600 h 4813657"/>
              <a:gd name="connsiteX1146" fmla="*/ 4085238 w 6261824"/>
              <a:gd name="connsiteY1146" fmla="*/ 4301594 h 4813657"/>
              <a:gd name="connsiteX1147" fmla="*/ 4084616 w 6261824"/>
              <a:gd name="connsiteY1147" fmla="*/ 4301659 h 4813657"/>
              <a:gd name="connsiteX1148" fmla="*/ 4084975 w 6261824"/>
              <a:gd name="connsiteY1148" fmla="*/ 4300994 h 4813657"/>
              <a:gd name="connsiteX1149" fmla="*/ 4084892 w 6261824"/>
              <a:gd name="connsiteY1149" fmla="*/ 4300802 h 4813657"/>
              <a:gd name="connsiteX1150" fmla="*/ 4005471 w 6261824"/>
              <a:gd name="connsiteY1150" fmla="*/ 4332600 h 4813657"/>
              <a:gd name="connsiteX1151" fmla="*/ 3926050 w 6261824"/>
              <a:gd name="connsiteY1151" fmla="*/ 4332600 h 4813657"/>
              <a:gd name="connsiteX1152" fmla="*/ 3830745 w 6261824"/>
              <a:gd name="connsiteY1152" fmla="*/ 4316703 h 4813657"/>
              <a:gd name="connsiteX1153" fmla="*/ 3846630 w 6261824"/>
              <a:gd name="connsiteY1153" fmla="*/ 4284905 h 4813657"/>
              <a:gd name="connsiteX1154" fmla="*/ 3783092 w 6261824"/>
              <a:gd name="connsiteY1154" fmla="*/ 4269005 h 4813657"/>
              <a:gd name="connsiteX1155" fmla="*/ 3783092 w 6261824"/>
              <a:gd name="connsiteY1155" fmla="*/ 4221309 h 4813657"/>
              <a:gd name="connsiteX1156" fmla="*/ 3751324 w 6261824"/>
              <a:gd name="connsiteY1156" fmla="*/ 4205411 h 4813657"/>
              <a:gd name="connsiteX1157" fmla="*/ 3735440 w 6261824"/>
              <a:gd name="connsiteY1157" fmla="*/ 4253108 h 4813657"/>
              <a:gd name="connsiteX1158" fmla="*/ 3719555 w 6261824"/>
              <a:gd name="connsiteY1158" fmla="*/ 4221309 h 4813657"/>
              <a:gd name="connsiteX1159" fmla="*/ 3640135 w 6261824"/>
              <a:gd name="connsiteY1159" fmla="*/ 4221309 h 4813657"/>
              <a:gd name="connsiteX1160" fmla="*/ 3528945 w 6261824"/>
              <a:gd name="connsiteY1160" fmla="*/ 4189512 h 4813657"/>
              <a:gd name="connsiteX1161" fmla="*/ 3465409 w 6261824"/>
              <a:gd name="connsiteY1161" fmla="*/ 4205411 h 4813657"/>
              <a:gd name="connsiteX1162" fmla="*/ 3481293 w 6261824"/>
              <a:gd name="connsiteY1162" fmla="*/ 4157714 h 4813657"/>
              <a:gd name="connsiteX1163" fmla="*/ 3401872 w 6261824"/>
              <a:gd name="connsiteY1163" fmla="*/ 3951031 h 4813657"/>
              <a:gd name="connsiteX1164" fmla="*/ 3338335 w 6261824"/>
              <a:gd name="connsiteY1164" fmla="*/ 3935133 h 4813657"/>
              <a:gd name="connsiteX1165" fmla="*/ 3258915 w 6261824"/>
              <a:gd name="connsiteY1165" fmla="*/ 4030524 h 4813657"/>
              <a:gd name="connsiteX1166" fmla="*/ 3274798 w 6261824"/>
              <a:gd name="connsiteY1166" fmla="*/ 3951031 h 4813657"/>
              <a:gd name="connsiteX1167" fmla="*/ 3306567 w 6261824"/>
              <a:gd name="connsiteY1167" fmla="*/ 3919232 h 4813657"/>
              <a:gd name="connsiteX1168" fmla="*/ 3068312 w 6261824"/>
              <a:gd name="connsiteY1168" fmla="*/ 3792042 h 4813657"/>
              <a:gd name="connsiteX1169" fmla="*/ 3036542 w 6261824"/>
              <a:gd name="connsiteY1169" fmla="*/ 3760246 h 4813657"/>
              <a:gd name="connsiteX1170" fmla="*/ 3068312 w 6261824"/>
              <a:gd name="connsiteY1170" fmla="*/ 3696649 h 4813657"/>
              <a:gd name="connsiteX1171" fmla="*/ 3100078 w 6261824"/>
              <a:gd name="connsiteY1171" fmla="*/ 3648954 h 4813657"/>
              <a:gd name="connsiteX1172" fmla="*/ 2973002 w 6261824"/>
              <a:gd name="connsiteY1172" fmla="*/ 3601258 h 4813657"/>
              <a:gd name="connsiteX1173" fmla="*/ 2957119 w 6261824"/>
              <a:gd name="connsiteY1173" fmla="*/ 3601258 h 4813657"/>
              <a:gd name="connsiteX1174" fmla="*/ 2929320 w 6261824"/>
              <a:gd name="connsiteY1174" fmla="*/ 3670815 h 4813657"/>
              <a:gd name="connsiteX1175" fmla="*/ 2917924 w 6261824"/>
              <a:gd name="connsiteY1175" fmla="*/ 3669443 h 4813657"/>
              <a:gd name="connsiteX1176" fmla="*/ 2908873 w 6261824"/>
              <a:gd name="connsiteY1176" fmla="*/ 3696618 h 4813657"/>
              <a:gd name="connsiteX1177" fmla="*/ 2877106 w 6261824"/>
              <a:gd name="connsiteY1177" fmla="*/ 3728407 h 4813657"/>
              <a:gd name="connsiteX1178" fmla="*/ 2892991 w 6261824"/>
              <a:gd name="connsiteY1178" fmla="*/ 3760196 h 4813657"/>
              <a:gd name="connsiteX1179" fmla="*/ 2861223 w 6261824"/>
              <a:gd name="connsiteY1179" fmla="*/ 3807880 h 4813657"/>
              <a:gd name="connsiteX1180" fmla="*/ 2797691 w 6261824"/>
              <a:gd name="connsiteY1180" fmla="*/ 3839669 h 4813657"/>
              <a:gd name="connsiteX1181" fmla="*/ 2765921 w 6261824"/>
              <a:gd name="connsiteY1181" fmla="*/ 3760196 h 4813657"/>
              <a:gd name="connsiteX1182" fmla="*/ 2750039 w 6261824"/>
              <a:gd name="connsiteY1182" fmla="*/ 3776091 h 4813657"/>
              <a:gd name="connsiteX1183" fmla="*/ 2702388 w 6261824"/>
              <a:gd name="connsiteY1183" fmla="*/ 3744301 h 4813657"/>
              <a:gd name="connsiteX1184" fmla="*/ 2702388 w 6261824"/>
              <a:gd name="connsiteY1184" fmla="*/ 3696618 h 4813657"/>
              <a:gd name="connsiteX1185" fmla="*/ 2718270 w 6261824"/>
              <a:gd name="connsiteY1185" fmla="*/ 3617146 h 4813657"/>
              <a:gd name="connsiteX1186" fmla="*/ 2717527 w 6261824"/>
              <a:gd name="connsiteY1186" fmla="*/ 3617188 h 4813657"/>
              <a:gd name="connsiteX1187" fmla="*/ 2697334 w 6261824"/>
              <a:gd name="connsiteY1187" fmla="*/ 3629942 h 4813657"/>
              <a:gd name="connsiteX1188" fmla="*/ 2621759 w 6261824"/>
              <a:gd name="connsiteY1188" fmla="*/ 3649548 h 4813657"/>
              <a:gd name="connsiteX1189" fmla="*/ 2621759 w 6261824"/>
              <a:gd name="connsiteY1189" fmla="*/ 3633863 h 4813657"/>
              <a:gd name="connsiteX1190" fmla="*/ 2661783 w 6261824"/>
              <a:gd name="connsiteY1190" fmla="*/ 3628718 h 4813657"/>
              <a:gd name="connsiteX1191" fmla="*/ 2686340 w 6261824"/>
              <a:gd name="connsiteY1191" fmla="*/ 3618341 h 4813657"/>
              <a:gd name="connsiteX1192" fmla="*/ 2662679 w 6261824"/>
              <a:gd name="connsiteY1192" fmla="*/ 3607213 h 4813657"/>
              <a:gd name="connsiteX1193" fmla="*/ 2607091 w 6261824"/>
              <a:gd name="connsiteY1193" fmla="*/ 3585357 h 4813657"/>
              <a:gd name="connsiteX1194" fmla="*/ 2591204 w 6261824"/>
              <a:gd name="connsiteY1194" fmla="*/ 3553567 h 4813657"/>
              <a:gd name="connsiteX1195" fmla="*/ 2559433 w 6261824"/>
              <a:gd name="connsiteY1195" fmla="*/ 3601252 h 4813657"/>
              <a:gd name="connsiteX1196" fmla="*/ 2464132 w 6261824"/>
              <a:gd name="connsiteY1196" fmla="*/ 3569462 h 4813657"/>
              <a:gd name="connsiteX1197" fmla="*/ 2448247 w 6261824"/>
              <a:gd name="connsiteY1197" fmla="*/ 3617146 h 4813657"/>
              <a:gd name="connsiteX1198" fmla="*/ 2337067 w 6261824"/>
              <a:gd name="connsiteY1198" fmla="*/ 3585357 h 4813657"/>
              <a:gd name="connsiteX1199" fmla="*/ 2305298 w 6261824"/>
              <a:gd name="connsiteY1199" fmla="*/ 3664830 h 4813657"/>
              <a:gd name="connsiteX1200" fmla="*/ 2257650 w 6261824"/>
              <a:gd name="connsiteY1200" fmla="*/ 3633040 h 4813657"/>
              <a:gd name="connsiteX1201" fmla="*/ 2305298 w 6261824"/>
              <a:gd name="connsiteY1201" fmla="*/ 3585357 h 4813657"/>
              <a:gd name="connsiteX1202" fmla="*/ 2289418 w 6261824"/>
              <a:gd name="connsiteY1202" fmla="*/ 3585357 h 4813657"/>
              <a:gd name="connsiteX1203" fmla="*/ 2225879 w 6261824"/>
              <a:gd name="connsiteY1203" fmla="*/ 3617146 h 4813657"/>
              <a:gd name="connsiteX1204" fmla="*/ 2194112 w 6261824"/>
              <a:gd name="connsiteY1204" fmla="*/ 3521778 h 4813657"/>
              <a:gd name="connsiteX1205" fmla="*/ 2162344 w 6261824"/>
              <a:gd name="connsiteY1205" fmla="*/ 3585357 h 4813657"/>
              <a:gd name="connsiteX1206" fmla="*/ 2114691 w 6261824"/>
              <a:gd name="connsiteY1206" fmla="*/ 3553567 h 4813657"/>
              <a:gd name="connsiteX1207" fmla="*/ 2209996 w 6261824"/>
              <a:gd name="connsiteY1207" fmla="*/ 3458200 h 4813657"/>
              <a:gd name="connsiteX1208" fmla="*/ 2178231 w 6261824"/>
              <a:gd name="connsiteY1208" fmla="*/ 3394621 h 4813657"/>
              <a:gd name="connsiteX1209" fmla="*/ 2174259 w 6261824"/>
              <a:gd name="connsiteY1209" fmla="*/ 3309187 h 4813657"/>
              <a:gd name="connsiteX1210" fmla="*/ 2173128 w 6261824"/>
              <a:gd name="connsiteY1210" fmla="*/ 3304700 h 4813657"/>
              <a:gd name="connsiteX1211" fmla="*/ 2161366 w 6261824"/>
              <a:gd name="connsiteY1211" fmla="*/ 3314938 h 4813657"/>
              <a:gd name="connsiteX1212" fmla="*/ 2161366 w 6261824"/>
              <a:gd name="connsiteY1212" fmla="*/ 3267407 h 4813657"/>
              <a:gd name="connsiteX1213" fmla="*/ 2163022 w 6261824"/>
              <a:gd name="connsiteY1213" fmla="*/ 3268151 h 4813657"/>
              <a:gd name="connsiteX1214" fmla="*/ 2146464 w 6261824"/>
              <a:gd name="connsiteY1214" fmla="*/ 3235675 h 4813657"/>
              <a:gd name="connsiteX1215" fmla="*/ 2114691 w 6261824"/>
              <a:gd name="connsiteY1215" fmla="*/ 3267465 h 4813657"/>
              <a:gd name="connsiteX1216" fmla="*/ 2114691 w 6261824"/>
              <a:gd name="connsiteY1216" fmla="*/ 3299254 h 4813657"/>
              <a:gd name="connsiteX1217" fmla="*/ 2051153 w 6261824"/>
              <a:gd name="connsiteY1217" fmla="*/ 3251570 h 4813657"/>
              <a:gd name="connsiteX1218" fmla="*/ 1955855 w 6261824"/>
              <a:gd name="connsiteY1218" fmla="*/ 3235675 h 4813657"/>
              <a:gd name="connsiteX1219" fmla="*/ 1987619 w 6261824"/>
              <a:gd name="connsiteY1219" fmla="*/ 3203886 h 4813657"/>
              <a:gd name="connsiteX1220" fmla="*/ 1968946 w 6261824"/>
              <a:gd name="connsiteY1220" fmla="*/ 3192986 h 4813657"/>
              <a:gd name="connsiteX1221" fmla="*/ 1962650 w 6261824"/>
              <a:gd name="connsiteY1221" fmla="*/ 3224021 h 4813657"/>
              <a:gd name="connsiteX1222" fmla="*/ 1939556 w 6261824"/>
              <a:gd name="connsiteY1222" fmla="*/ 3252589 h 4813657"/>
              <a:gd name="connsiteX1223" fmla="*/ 1939556 w 6261824"/>
              <a:gd name="connsiteY1223" fmla="*/ 3238016 h 4813657"/>
              <a:gd name="connsiteX1224" fmla="*/ 1922828 w 6261824"/>
              <a:gd name="connsiteY1224" fmla="*/ 3252197 h 4813657"/>
              <a:gd name="connsiteX1225" fmla="*/ 1923258 w 6261824"/>
              <a:gd name="connsiteY1225" fmla="*/ 3252197 h 4813657"/>
              <a:gd name="connsiteX1226" fmla="*/ 1939093 w 6261824"/>
              <a:gd name="connsiteY1226" fmla="*/ 3252197 h 4813657"/>
              <a:gd name="connsiteX1227" fmla="*/ 1923258 w 6261824"/>
              <a:gd name="connsiteY1227" fmla="*/ 3394788 h 4813657"/>
              <a:gd name="connsiteX1228" fmla="*/ 1914350 w 6261824"/>
              <a:gd name="connsiteY1228" fmla="*/ 3287845 h 4813657"/>
              <a:gd name="connsiteX1229" fmla="*/ 1907424 w 6261824"/>
              <a:gd name="connsiteY1229" fmla="*/ 3252200 h 4813657"/>
              <a:gd name="connsiteX1230" fmla="*/ 1892314 w 6261824"/>
              <a:gd name="connsiteY1230" fmla="*/ 3251570 h 4813657"/>
              <a:gd name="connsiteX1231" fmla="*/ 1932527 w 6261824"/>
              <a:gd name="connsiteY1231" fmla="*/ 3193455 h 4813657"/>
              <a:gd name="connsiteX1232" fmla="*/ 1939556 w 6261824"/>
              <a:gd name="connsiteY1232" fmla="*/ 3173292 h 4813657"/>
              <a:gd name="connsiteX1233" fmla="*/ 1939556 w 6261824"/>
              <a:gd name="connsiteY1233" fmla="*/ 3172270 h 4813657"/>
              <a:gd name="connsiteX1234" fmla="*/ 1916143 w 6261824"/>
              <a:gd name="connsiteY1234" fmla="*/ 3182031 h 4813657"/>
              <a:gd name="connsiteX1235" fmla="*/ 1892314 w 6261824"/>
              <a:gd name="connsiteY1235" fmla="*/ 3203886 h 4813657"/>
              <a:gd name="connsiteX1236" fmla="*/ 1844673 w 6261824"/>
              <a:gd name="connsiteY1236" fmla="*/ 3251570 h 4813657"/>
              <a:gd name="connsiteX1237" fmla="*/ 1876424 w 6261824"/>
              <a:gd name="connsiteY1237" fmla="*/ 3267465 h 4813657"/>
              <a:gd name="connsiteX1238" fmla="*/ 1842936 w 6261824"/>
              <a:gd name="connsiteY1238" fmla="*/ 3309933 h 4813657"/>
              <a:gd name="connsiteX1239" fmla="*/ 1840393 w 6261824"/>
              <a:gd name="connsiteY1239" fmla="*/ 3310873 h 4813657"/>
              <a:gd name="connsiteX1240" fmla="*/ 1844184 w 6261824"/>
              <a:gd name="connsiteY1240" fmla="*/ 3314201 h 4813657"/>
              <a:gd name="connsiteX1241" fmla="*/ 1860073 w 6261824"/>
              <a:gd name="connsiteY1241" fmla="*/ 3316188 h 4813657"/>
              <a:gd name="connsiteX1242" fmla="*/ 1862060 w 6261824"/>
              <a:gd name="connsiteY1242" fmla="*/ 3361901 h 4813657"/>
              <a:gd name="connsiteX1243" fmla="*/ 1871484 w 6261824"/>
              <a:gd name="connsiteY1243" fmla="*/ 3384794 h 4813657"/>
              <a:gd name="connsiteX1244" fmla="*/ 1885473 w 6261824"/>
              <a:gd name="connsiteY1244" fmla="*/ 3391461 h 4813657"/>
              <a:gd name="connsiteX1245" fmla="*/ 1891461 w 6261824"/>
              <a:gd name="connsiteY1245" fmla="*/ 3427109 h 4813657"/>
              <a:gd name="connsiteX1246" fmla="*/ 1868268 w 6261824"/>
              <a:gd name="connsiteY1246" fmla="*/ 3417456 h 4813657"/>
              <a:gd name="connsiteX1247" fmla="*/ 1865660 w 6261824"/>
              <a:gd name="connsiteY1247" fmla="*/ 3416314 h 4813657"/>
              <a:gd name="connsiteX1248" fmla="*/ 1860073 w 6261824"/>
              <a:gd name="connsiteY1248" fmla="*/ 3427486 h 4813657"/>
              <a:gd name="connsiteX1249" fmla="*/ 1875962 w 6261824"/>
              <a:gd name="connsiteY1249" fmla="*/ 3475186 h 4813657"/>
              <a:gd name="connsiteX1250" fmla="*/ 1812413 w 6261824"/>
              <a:gd name="connsiteY1250" fmla="*/ 3538784 h 4813657"/>
              <a:gd name="connsiteX1251" fmla="*/ 1860073 w 6261824"/>
              <a:gd name="connsiteY1251" fmla="*/ 3506986 h 4813657"/>
              <a:gd name="connsiteX1252" fmla="*/ 1860073 w 6261824"/>
              <a:gd name="connsiteY1252" fmla="*/ 3554685 h 4813657"/>
              <a:gd name="connsiteX1253" fmla="*/ 1891859 w 6261824"/>
              <a:gd name="connsiteY1253" fmla="*/ 3522884 h 4813657"/>
              <a:gd name="connsiteX1254" fmla="*/ 1907763 w 6261824"/>
              <a:gd name="connsiteY1254" fmla="*/ 3586484 h 4813657"/>
              <a:gd name="connsiteX1255" fmla="*/ 1971341 w 6261824"/>
              <a:gd name="connsiteY1255" fmla="*/ 3602384 h 4813657"/>
              <a:gd name="connsiteX1256" fmla="*/ 1955448 w 6261824"/>
              <a:gd name="connsiteY1256" fmla="*/ 3634183 h 4813657"/>
              <a:gd name="connsiteX1257" fmla="*/ 1955448 w 6261824"/>
              <a:gd name="connsiteY1257" fmla="*/ 3681883 h 4813657"/>
              <a:gd name="connsiteX1258" fmla="*/ 1971341 w 6261824"/>
              <a:gd name="connsiteY1258" fmla="*/ 3713683 h 4813657"/>
              <a:gd name="connsiteX1259" fmla="*/ 1955448 w 6261824"/>
              <a:gd name="connsiteY1259" fmla="*/ 3745481 h 4813657"/>
              <a:gd name="connsiteX1260" fmla="*/ 1987234 w 6261824"/>
              <a:gd name="connsiteY1260" fmla="*/ 3777281 h 4813657"/>
              <a:gd name="connsiteX1261" fmla="*/ 1939556 w 6261824"/>
              <a:gd name="connsiteY1261" fmla="*/ 3777281 h 4813657"/>
              <a:gd name="connsiteX1262" fmla="*/ 1860073 w 6261824"/>
              <a:gd name="connsiteY1262" fmla="*/ 3856779 h 4813657"/>
              <a:gd name="connsiteX1263" fmla="*/ 1796518 w 6261824"/>
              <a:gd name="connsiteY1263" fmla="*/ 3856779 h 4813657"/>
              <a:gd name="connsiteX1264" fmla="*/ 1685248 w 6261824"/>
              <a:gd name="connsiteY1264" fmla="*/ 3793180 h 4813657"/>
              <a:gd name="connsiteX1265" fmla="*/ 1653458 w 6261824"/>
              <a:gd name="connsiteY1265" fmla="*/ 3777281 h 4813657"/>
              <a:gd name="connsiteX1266" fmla="*/ 1669352 w 6261824"/>
              <a:gd name="connsiteY1266" fmla="*/ 3745481 h 4813657"/>
              <a:gd name="connsiteX1267" fmla="*/ 1637565 w 6261824"/>
              <a:gd name="connsiteY1267" fmla="*/ 3729581 h 4813657"/>
              <a:gd name="connsiteX1268" fmla="*/ 1669352 w 6261824"/>
              <a:gd name="connsiteY1268" fmla="*/ 3602384 h 4813657"/>
              <a:gd name="connsiteX1269" fmla="*/ 1669352 w 6261824"/>
              <a:gd name="connsiteY1269" fmla="*/ 3554685 h 4813657"/>
              <a:gd name="connsiteX1270" fmla="*/ 1558091 w 6261824"/>
              <a:gd name="connsiteY1270" fmla="*/ 3522884 h 4813657"/>
              <a:gd name="connsiteX1271" fmla="*/ 1510407 w 6261824"/>
              <a:gd name="connsiteY1271" fmla="*/ 3475186 h 4813657"/>
              <a:gd name="connsiteX1272" fmla="*/ 1494515 w 6261824"/>
              <a:gd name="connsiteY1272" fmla="*/ 3347988 h 4813657"/>
              <a:gd name="connsiteX1273" fmla="*/ 1526302 w 6261824"/>
              <a:gd name="connsiteY1273" fmla="*/ 3284389 h 4813657"/>
              <a:gd name="connsiteX1274" fmla="*/ 1589879 w 6261824"/>
              <a:gd name="connsiteY1274" fmla="*/ 3220790 h 4813657"/>
              <a:gd name="connsiteX1275" fmla="*/ 1605773 w 6261824"/>
              <a:gd name="connsiteY1275" fmla="*/ 3236690 h 4813657"/>
              <a:gd name="connsiteX1276" fmla="*/ 1621669 w 6261824"/>
              <a:gd name="connsiteY1276" fmla="*/ 3220790 h 4813657"/>
              <a:gd name="connsiteX1277" fmla="*/ 1653458 w 6261824"/>
              <a:gd name="connsiteY1277" fmla="*/ 3220790 h 4813657"/>
              <a:gd name="connsiteX1278" fmla="*/ 1669352 w 6261824"/>
              <a:gd name="connsiteY1278" fmla="*/ 3204890 h 4813657"/>
              <a:gd name="connsiteX1279" fmla="*/ 1653458 w 6261824"/>
              <a:gd name="connsiteY1279" fmla="*/ 3061794 h 4813657"/>
              <a:gd name="connsiteX1280" fmla="*/ 1621669 w 6261824"/>
              <a:gd name="connsiteY1280" fmla="*/ 3029993 h 4813657"/>
              <a:gd name="connsiteX1281" fmla="*/ 1621669 w 6261824"/>
              <a:gd name="connsiteY1281" fmla="*/ 3014093 h 4813657"/>
              <a:gd name="connsiteX1282" fmla="*/ 1589879 w 6261824"/>
              <a:gd name="connsiteY1282" fmla="*/ 2966394 h 4813657"/>
              <a:gd name="connsiteX1283" fmla="*/ 1526302 w 6261824"/>
              <a:gd name="connsiteY1283" fmla="*/ 2966394 h 4813657"/>
              <a:gd name="connsiteX1284" fmla="*/ 1573985 w 6261824"/>
              <a:gd name="connsiteY1284" fmla="*/ 2902795 h 4813657"/>
              <a:gd name="connsiteX1285" fmla="*/ 1494515 w 6261824"/>
              <a:gd name="connsiteY1285" fmla="*/ 2855096 h 4813657"/>
              <a:gd name="connsiteX1286" fmla="*/ 1522259 w 6261824"/>
              <a:gd name="connsiteY1286" fmla="*/ 2843201 h 4813657"/>
              <a:gd name="connsiteX1287" fmla="*/ 1521878 w 6261824"/>
              <a:gd name="connsiteY1287" fmla="*/ 2842110 h 4813657"/>
              <a:gd name="connsiteX1288" fmla="*/ 1528000 w 6261824"/>
              <a:gd name="connsiteY1288" fmla="*/ 2830133 h 4813657"/>
              <a:gd name="connsiteX1289" fmla="*/ 1530101 w 6261824"/>
              <a:gd name="connsiteY1289" fmla="*/ 2827356 h 4813657"/>
              <a:gd name="connsiteX1290" fmla="*/ 1526302 w 6261824"/>
              <a:gd name="connsiteY1290" fmla="*/ 2807396 h 4813657"/>
              <a:gd name="connsiteX1291" fmla="*/ 1480605 w 6261824"/>
              <a:gd name="connsiteY1291" fmla="*/ 2793485 h 4813657"/>
              <a:gd name="connsiteX1292" fmla="*/ 1460395 w 6261824"/>
              <a:gd name="connsiteY1292" fmla="*/ 2780501 h 4813657"/>
              <a:gd name="connsiteX1293" fmla="*/ 1456870 w 6261824"/>
              <a:gd name="connsiteY1293" fmla="*/ 2795997 h 4813657"/>
              <a:gd name="connsiteX1294" fmla="*/ 1414838 w 6261824"/>
              <a:gd name="connsiteY1294" fmla="*/ 2837738 h 4813657"/>
              <a:gd name="connsiteX1295" fmla="*/ 1350785 w 6261824"/>
              <a:gd name="connsiteY1295" fmla="*/ 2805938 h 4813657"/>
              <a:gd name="connsiteX1296" fmla="*/ 1359679 w 6261824"/>
              <a:gd name="connsiteY1296" fmla="*/ 2779439 h 4813657"/>
              <a:gd name="connsiteX1297" fmla="*/ 1343515 w 6261824"/>
              <a:gd name="connsiteY1297" fmla="*/ 2787522 h 4813657"/>
              <a:gd name="connsiteX1298" fmla="*/ 1319675 w 6261824"/>
              <a:gd name="connsiteY1298" fmla="*/ 2775597 h 4813657"/>
              <a:gd name="connsiteX1299" fmla="*/ 1335569 w 6261824"/>
              <a:gd name="connsiteY1299" fmla="*/ 2759698 h 4813657"/>
              <a:gd name="connsiteX1300" fmla="*/ 1303777 w 6261824"/>
              <a:gd name="connsiteY1300" fmla="*/ 2743797 h 4813657"/>
              <a:gd name="connsiteX1301" fmla="*/ 1256094 w 6261824"/>
              <a:gd name="connsiteY1301" fmla="*/ 2775597 h 4813657"/>
              <a:gd name="connsiteX1302" fmla="*/ 1287883 w 6261824"/>
              <a:gd name="connsiteY1302" fmla="*/ 2696098 h 4813657"/>
              <a:gd name="connsiteX1303" fmla="*/ 1208412 w 6261824"/>
              <a:gd name="connsiteY1303" fmla="*/ 2632499 h 4813657"/>
              <a:gd name="connsiteX1304" fmla="*/ 1128939 w 6261824"/>
              <a:gd name="connsiteY1304" fmla="*/ 2648399 h 4813657"/>
              <a:gd name="connsiteX1305" fmla="*/ 1192517 w 6261824"/>
              <a:gd name="connsiteY1305" fmla="*/ 2537100 h 4813657"/>
              <a:gd name="connsiteX1306" fmla="*/ 1144833 w 6261824"/>
              <a:gd name="connsiteY1306" fmla="*/ 2553002 h 4813657"/>
              <a:gd name="connsiteX1307" fmla="*/ 1160727 w 6261824"/>
              <a:gd name="connsiteY1307" fmla="*/ 2521202 h 4813657"/>
              <a:gd name="connsiteX1308" fmla="*/ 1049464 w 6261824"/>
              <a:gd name="connsiteY1308" fmla="*/ 2409903 h 4813657"/>
              <a:gd name="connsiteX1309" fmla="*/ 1017677 w 6261824"/>
              <a:gd name="connsiteY1309" fmla="*/ 2409903 h 4813657"/>
              <a:gd name="connsiteX1310" fmla="*/ 1033569 w 6261824"/>
              <a:gd name="connsiteY1310" fmla="*/ 2330406 h 4813657"/>
              <a:gd name="connsiteX1311" fmla="*/ 1001781 w 6261824"/>
              <a:gd name="connsiteY1311" fmla="*/ 2330406 h 4813657"/>
              <a:gd name="connsiteX1312" fmla="*/ 1001781 w 6261824"/>
              <a:gd name="connsiteY1312" fmla="*/ 2282706 h 4813657"/>
              <a:gd name="connsiteX1313" fmla="*/ 969992 w 6261824"/>
              <a:gd name="connsiteY1313" fmla="*/ 2282706 h 4813657"/>
              <a:gd name="connsiteX1314" fmla="*/ 922308 w 6261824"/>
              <a:gd name="connsiteY1314" fmla="*/ 2203206 h 4813657"/>
              <a:gd name="connsiteX1315" fmla="*/ 890520 w 6261824"/>
              <a:gd name="connsiteY1315" fmla="*/ 2155507 h 4813657"/>
              <a:gd name="connsiteX1316" fmla="*/ 922308 w 6261824"/>
              <a:gd name="connsiteY1316" fmla="*/ 2123709 h 4813657"/>
              <a:gd name="connsiteX1317" fmla="*/ 906414 w 6261824"/>
              <a:gd name="connsiteY1317" fmla="*/ 2060110 h 4813657"/>
              <a:gd name="connsiteX1318" fmla="*/ 954097 w 6261824"/>
              <a:gd name="connsiteY1318" fmla="*/ 2044209 h 4813657"/>
              <a:gd name="connsiteX1319" fmla="*/ 969992 w 6261824"/>
              <a:gd name="connsiteY1319" fmla="*/ 1996510 h 4813657"/>
              <a:gd name="connsiteX1320" fmla="*/ 954097 w 6261824"/>
              <a:gd name="connsiteY1320" fmla="*/ 1964711 h 4813657"/>
              <a:gd name="connsiteX1321" fmla="*/ 906414 w 6261824"/>
              <a:gd name="connsiteY1321" fmla="*/ 1964711 h 4813657"/>
              <a:gd name="connsiteX1322" fmla="*/ 890520 w 6261824"/>
              <a:gd name="connsiteY1322" fmla="*/ 1901112 h 4813657"/>
              <a:gd name="connsiteX1323" fmla="*/ 922308 w 6261824"/>
              <a:gd name="connsiteY1323" fmla="*/ 1885211 h 4813657"/>
              <a:gd name="connsiteX1324" fmla="*/ 890520 w 6261824"/>
              <a:gd name="connsiteY1324" fmla="*/ 1869313 h 4813657"/>
              <a:gd name="connsiteX1325" fmla="*/ 890520 w 6261824"/>
              <a:gd name="connsiteY1325" fmla="*/ 1821613 h 4813657"/>
              <a:gd name="connsiteX1326" fmla="*/ 906414 w 6261824"/>
              <a:gd name="connsiteY1326" fmla="*/ 1821613 h 4813657"/>
              <a:gd name="connsiteX1327" fmla="*/ 906414 w 6261824"/>
              <a:gd name="connsiteY1327" fmla="*/ 1758014 h 4813657"/>
              <a:gd name="connsiteX1328" fmla="*/ 938204 w 6261824"/>
              <a:gd name="connsiteY1328" fmla="*/ 1758014 h 4813657"/>
              <a:gd name="connsiteX1329" fmla="*/ 954097 w 6261824"/>
              <a:gd name="connsiteY1329" fmla="*/ 1710314 h 4813657"/>
              <a:gd name="connsiteX1330" fmla="*/ 985887 w 6261824"/>
              <a:gd name="connsiteY1330" fmla="*/ 1678516 h 4813657"/>
              <a:gd name="connsiteX1331" fmla="*/ 1001781 w 6261824"/>
              <a:gd name="connsiteY1331" fmla="*/ 1599017 h 4813657"/>
              <a:gd name="connsiteX1332" fmla="*/ 1033569 w 6261824"/>
              <a:gd name="connsiteY1332" fmla="*/ 1630817 h 4813657"/>
              <a:gd name="connsiteX1333" fmla="*/ 1097149 w 6261824"/>
              <a:gd name="connsiteY1333" fmla="*/ 1583117 h 4813657"/>
              <a:gd name="connsiteX1334" fmla="*/ 1176621 w 6261824"/>
              <a:gd name="connsiteY1334" fmla="*/ 1567218 h 4813657"/>
              <a:gd name="connsiteX1335" fmla="*/ 1256094 w 6261824"/>
              <a:gd name="connsiteY1335" fmla="*/ 1551317 h 4813657"/>
              <a:gd name="connsiteX1336" fmla="*/ 1256094 w 6261824"/>
              <a:gd name="connsiteY1336" fmla="*/ 1583117 h 4813657"/>
              <a:gd name="connsiteX1337" fmla="*/ 1319675 w 6261824"/>
              <a:gd name="connsiteY1337" fmla="*/ 1583117 h 4813657"/>
              <a:gd name="connsiteX1338" fmla="*/ 1319675 w 6261824"/>
              <a:gd name="connsiteY1338" fmla="*/ 1630817 h 4813657"/>
              <a:gd name="connsiteX1339" fmla="*/ 1351463 w 6261824"/>
              <a:gd name="connsiteY1339" fmla="*/ 1630817 h 4813657"/>
              <a:gd name="connsiteX1340" fmla="*/ 1367356 w 6261824"/>
              <a:gd name="connsiteY1340" fmla="*/ 1583117 h 4813657"/>
              <a:gd name="connsiteX1341" fmla="*/ 1383252 w 6261824"/>
              <a:gd name="connsiteY1341" fmla="*/ 1599017 h 4813657"/>
              <a:gd name="connsiteX1342" fmla="*/ 1409082 w 6261824"/>
              <a:gd name="connsiteY1342" fmla="*/ 1602992 h 4813657"/>
              <a:gd name="connsiteX1343" fmla="*/ 1410916 w 6261824"/>
              <a:gd name="connsiteY1343" fmla="*/ 1602026 h 4813657"/>
              <a:gd name="connsiteX1344" fmla="*/ 1410896 w 6261824"/>
              <a:gd name="connsiteY1344" fmla="*/ 1601876 h 4813657"/>
              <a:gd name="connsiteX1345" fmla="*/ 1479024 w 6261824"/>
              <a:gd name="connsiteY1345" fmla="*/ 1535418 h 4813657"/>
              <a:gd name="connsiteX1346" fmla="*/ 1484826 w 6261824"/>
              <a:gd name="connsiteY1346" fmla="*/ 1572338 h 4813657"/>
              <a:gd name="connsiteX1347" fmla="*/ 1483268 w 6261824"/>
              <a:gd name="connsiteY1347" fmla="*/ 1579111 h 4813657"/>
              <a:gd name="connsiteX1348" fmla="*/ 1510407 w 6261824"/>
              <a:gd name="connsiteY1348" fmla="*/ 1583117 h 4813657"/>
              <a:gd name="connsiteX1349" fmla="*/ 1573985 w 6261824"/>
              <a:gd name="connsiteY1349" fmla="*/ 1583117 h 4813657"/>
              <a:gd name="connsiteX1350" fmla="*/ 1605773 w 6261824"/>
              <a:gd name="connsiteY1350" fmla="*/ 1551317 h 4813657"/>
              <a:gd name="connsiteX1351" fmla="*/ 1621669 w 6261824"/>
              <a:gd name="connsiteY1351" fmla="*/ 1583117 h 4813657"/>
              <a:gd name="connsiteX1352" fmla="*/ 1764722 w 6261824"/>
              <a:gd name="connsiteY1352" fmla="*/ 1758014 h 4813657"/>
              <a:gd name="connsiteX1353" fmla="*/ 1812413 w 6261824"/>
              <a:gd name="connsiteY1353" fmla="*/ 1742114 h 4813657"/>
              <a:gd name="connsiteX1354" fmla="*/ 1815821 w 6261824"/>
              <a:gd name="connsiteY1354" fmla="*/ 1731886 h 4813657"/>
              <a:gd name="connsiteX1355" fmla="*/ 1812446 w 6261824"/>
              <a:gd name="connsiteY1355" fmla="*/ 1725245 h 4813657"/>
              <a:gd name="connsiteX1356" fmla="*/ 1830243 w 6261824"/>
              <a:gd name="connsiteY1356" fmla="*/ 1688586 h 4813657"/>
              <a:gd name="connsiteX1357" fmla="*/ 1830289 w 6261824"/>
              <a:gd name="connsiteY1357" fmla="*/ 1688452 h 4813657"/>
              <a:gd name="connsiteX1358" fmla="*/ 1841457 w 6261824"/>
              <a:gd name="connsiteY1358" fmla="*/ 1663857 h 4813657"/>
              <a:gd name="connsiteX1359" fmla="*/ 1842883 w 6261824"/>
              <a:gd name="connsiteY1359" fmla="*/ 1662546 h 4813657"/>
              <a:gd name="connsiteX1360" fmla="*/ 1848232 w 6261824"/>
              <a:gd name="connsiteY1360" fmla="*/ 1651519 h 4813657"/>
              <a:gd name="connsiteX1361" fmla="*/ 1860159 w 6261824"/>
              <a:gd name="connsiteY1361" fmla="*/ 1565836 h 4813657"/>
              <a:gd name="connsiteX1362" fmla="*/ 1878056 w 6261824"/>
              <a:gd name="connsiteY1362" fmla="*/ 1733964 h 4813657"/>
              <a:gd name="connsiteX1363" fmla="*/ 1860462 w 6261824"/>
              <a:gd name="connsiteY1363" fmla="*/ 1754317 h 4813657"/>
              <a:gd name="connsiteX1364" fmla="*/ 1919683 w 6261824"/>
              <a:gd name="connsiteY1364" fmla="*/ 1740872 h 4813657"/>
              <a:gd name="connsiteX1365" fmla="*/ 1972906 w 6261824"/>
              <a:gd name="connsiteY1365" fmla="*/ 1731941 h 4813657"/>
              <a:gd name="connsiteX1366" fmla="*/ 1973222 w 6261824"/>
              <a:gd name="connsiteY1366" fmla="*/ 1731478 h 4813657"/>
              <a:gd name="connsiteX1367" fmla="*/ 1981525 w 6261824"/>
              <a:gd name="connsiteY1367" fmla="*/ 1705337 h 4813657"/>
              <a:gd name="connsiteX1368" fmla="*/ 1974709 w 6261824"/>
              <a:gd name="connsiteY1368" fmla="*/ 1703755 h 4813657"/>
              <a:gd name="connsiteX1369" fmla="*/ 1970749 w 6261824"/>
              <a:gd name="connsiteY1369" fmla="*/ 1678007 h 4813657"/>
              <a:gd name="connsiteX1370" fmla="*/ 1970749 w 6261824"/>
              <a:gd name="connsiteY1370" fmla="*/ 1630477 h 4813657"/>
              <a:gd name="connsiteX1371" fmla="*/ 2002416 w 6261824"/>
              <a:gd name="connsiteY1371" fmla="*/ 1646320 h 4813657"/>
              <a:gd name="connsiteX1372" fmla="*/ 1996920 w 6261824"/>
              <a:gd name="connsiteY1372" fmla="*/ 1655122 h 4813657"/>
              <a:gd name="connsiteX1373" fmla="*/ 2018744 w 6261824"/>
              <a:gd name="connsiteY1373" fmla="*/ 1675037 h 4813657"/>
              <a:gd name="connsiteX1374" fmla="*/ 2030119 w 6261824"/>
              <a:gd name="connsiteY1374" fmla="*/ 1711913 h 4813657"/>
              <a:gd name="connsiteX1375" fmla="*/ 2032860 w 6261824"/>
              <a:gd name="connsiteY1375" fmla="*/ 1731994 h 4813657"/>
              <a:gd name="connsiteX1376" fmla="*/ 2058760 w 6261824"/>
              <a:gd name="connsiteY1376" fmla="*/ 1742362 h 4813657"/>
              <a:gd name="connsiteX1377" fmla="*/ 2098500 w 6261824"/>
              <a:gd name="connsiteY1377" fmla="*/ 1805713 h 4813657"/>
              <a:gd name="connsiteX1378" fmla="*/ 2106286 w 6261824"/>
              <a:gd name="connsiteY1378" fmla="*/ 1816616 h 4813657"/>
              <a:gd name="connsiteX1379" fmla="*/ 2123273 w 6261824"/>
              <a:gd name="connsiteY1379" fmla="*/ 1806901 h 4813657"/>
              <a:gd name="connsiteX1380" fmla="*/ 2130273 w 6261824"/>
              <a:gd name="connsiteY1380" fmla="*/ 1789420 h 4813657"/>
              <a:gd name="connsiteX1381" fmla="*/ 2162059 w 6261824"/>
              <a:gd name="connsiteY1381" fmla="*/ 1757641 h 4813657"/>
              <a:gd name="connsiteX1382" fmla="*/ 2162059 w 6261824"/>
              <a:gd name="connsiteY1382" fmla="*/ 1725864 h 4813657"/>
              <a:gd name="connsiteX1383" fmla="*/ 2209732 w 6261824"/>
              <a:gd name="connsiteY1383" fmla="*/ 1709973 h 4813657"/>
              <a:gd name="connsiteX1384" fmla="*/ 2177953 w 6261824"/>
              <a:gd name="connsiteY1384" fmla="*/ 1582855 h 4813657"/>
              <a:gd name="connsiteX1385" fmla="*/ 2209732 w 6261824"/>
              <a:gd name="connsiteY1385" fmla="*/ 1614635 h 4813657"/>
              <a:gd name="connsiteX1386" fmla="*/ 2224953 w 6261824"/>
              <a:gd name="connsiteY1386" fmla="*/ 1629853 h 4813657"/>
              <a:gd name="connsiteX1387" fmla="*/ 2244608 w 6261824"/>
              <a:gd name="connsiteY1387" fmla="*/ 1604519 h 4813657"/>
              <a:gd name="connsiteX1388" fmla="*/ 2240623 w 6261824"/>
              <a:gd name="connsiteY1388" fmla="*/ 1567007 h 4813657"/>
              <a:gd name="connsiteX1389" fmla="*/ 2336203 w 6261824"/>
              <a:gd name="connsiteY1389" fmla="*/ 1535418 h 4813657"/>
              <a:gd name="connsiteX1390" fmla="*/ 2360514 w 6261824"/>
              <a:gd name="connsiteY1390" fmla="*/ 1541445 h 4813657"/>
              <a:gd name="connsiteX1391" fmla="*/ 2352761 w 6261824"/>
              <a:gd name="connsiteY1391" fmla="*/ 1519298 h 4813657"/>
              <a:gd name="connsiteX1392" fmla="*/ 2368652 w 6261824"/>
              <a:gd name="connsiteY1392" fmla="*/ 1471627 h 4813657"/>
              <a:gd name="connsiteX1393" fmla="*/ 2320980 w 6261824"/>
              <a:gd name="connsiteY1393" fmla="*/ 1503407 h 4813657"/>
              <a:gd name="connsiteX1394" fmla="*/ 2241515 w 6261824"/>
              <a:gd name="connsiteY1394" fmla="*/ 1519298 h 4813657"/>
              <a:gd name="connsiteX1395" fmla="*/ 2241515 w 6261824"/>
              <a:gd name="connsiteY1395" fmla="*/ 1471627 h 4813657"/>
              <a:gd name="connsiteX1396" fmla="*/ 2232099 w 6261824"/>
              <a:gd name="connsiteY1396" fmla="*/ 1471627 h 4813657"/>
              <a:gd name="connsiteX1397" fmla="*/ 2231702 w 6261824"/>
              <a:gd name="connsiteY1397" fmla="*/ 1481056 h 4813657"/>
              <a:gd name="connsiteX1398" fmla="*/ 2225645 w 6261824"/>
              <a:gd name="connsiteY1398" fmla="*/ 1518307 h 4813657"/>
              <a:gd name="connsiteX1399" fmla="*/ 2223372 w 6261824"/>
              <a:gd name="connsiteY1399" fmla="*/ 1471988 h 4813657"/>
              <a:gd name="connsiteX1400" fmla="*/ 2223422 w 6261824"/>
              <a:gd name="connsiteY1400" fmla="*/ 1471627 h 4813657"/>
              <a:gd name="connsiteX1401" fmla="*/ 2193841 w 6261824"/>
              <a:gd name="connsiteY1401" fmla="*/ 1471627 h 4813657"/>
              <a:gd name="connsiteX1402" fmla="*/ 2130273 w 6261824"/>
              <a:gd name="connsiteY1402" fmla="*/ 1439849 h 4813657"/>
              <a:gd name="connsiteX1403" fmla="*/ 2130273 w 6261824"/>
              <a:gd name="connsiteY1403" fmla="*/ 1392180 h 4813657"/>
              <a:gd name="connsiteX1404" fmla="*/ 2098488 w 6261824"/>
              <a:gd name="connsiteY1404" fmla="*/ 1376290 h 4813657"/>
              <a:gd name="connsiteX1405" fmla="*/ 2116368 w 6261824"/>
              <a:gd name="connsiteY1405" fmla="*/ 1350221 h 4813657"/>
              <a:gd name="connsiteX1406" fmla="*/ 2118664 w 6261824"/>
              <a:gd name="connsiteY1406" fmla="*/ 1339598 h 4813657"/>
              <a:gd name="connsiteX1407" fmla="*/ 2096062 w 6261824"/>
              <a:gd name="connsiteY1407" fmla="*/ 1363740 h 4813657"/>
              <a:gd name="connsiteX1408" fmla="*/ 2050539 w 6261824"/>
              <a:gd name="connsiteY1408" fmla="*/ 1375717 h 4813657"/>
              <a:gd name="connsiteX1409" fmla="*/ 2066373 w 6261824"/>
              <a:gd name="connsiteY1409" fmla="*/ 1343777 h 4813657"/>
              <a:gd name="connsiteX1410" fmla="*/ 2060435 w 6261824"/>
              <a:gd name="connsiteY1410" fmla="*/ 1319823 h 4813657"/>
              <a:gd name="connsiteX1411" fmla="*/ 2060121 w 6261824"/>
              <a:gd name="connsiteY1411" fmla="*/ 1314732 h 4813657"/>
              <a:gd name="connsiteX1412" fmla="*/ 2058755 w 6261824"/>
              <a:gd name="connsiteY1412" fmla="*/ 1312732 h 4813657"/>
              <a:gd name="connsiteX1413" fmla="*/ 2034918 w 6261824"/>
              <a:gd name="connsiteY1413" fmla="*/ 1296841 h 4813657"/>
              <a:gd name="connsiteX1414" fmla="*/ 2050809 w 6261824"/>
              <a:gd name="connsiteY1414" fmla="*/ 1344511 h 4813657"/>
              <a:gd name="connsiteX1415" fmla="*/ 1987239 w 6261824"/>
              <a:gd name="connsiteY1415" fmla="*/ 1312732 h 4813657"/>
              <a:gd name="connsiteX1416" fmla="*/ 1923679 w 6261824"/>
              <a:gd name="connsiteY1416" fmla="*/ 1328621 h 4813657"/>
              <a:gd name="connsiteX1417" fmla="*/ 1923679 w 6261824"/>
              <a:gd name="connsiteY1417" fmla="*/ 1296841 h 4813657"/>
              <a:gd name="connsiteX1418" fmla="*/ 1891885 w 6261824"/>
              <a:gd name="connsiteY1418" fmla="*/ 1249172 h 4813657"/>
              <a:gd name="connsiteX1419" fmla="*/ 1860106 w 6261824"/>
              <a:gd name="connsiteY1419" fmla="*/ 1249172 h 4813657"/>
              <a:gd name="connsiteX1420" fmla="*/ 1844217 w 6261824"/>
              <a:gd name="connsiteY1420" fmla="*/ 1217393 h 4813657"/>
              <a:gd name="connsiteX1421" fmla="*/ 1812446 w 6261824"/>
              <a:gd name="connsiteY1421" fmla="*/ 1217393 h 4813657"/>
              <a:gd name="connsiteX1422" fmla="*/ 1844217 w 6261824"/>
              <a:gd name="connsiteY1422" fmla="*/ 1185615 h 4813657"/>
              <a:gd name="connsiteX1423" fmla="*/ 1844217 w 6261824"/>
              <a:gd name="connsiteY1423" fmla="*/ 1074404 h 4813657"/>
              <a:gd name="connsiteX1424" fmla="*/ 1891885 w 6261824"/>
              <a:gd name="connsiteY1424" fmla="*/ 1026735 h 4813657"/>
              <a:gd name="connsiteX1425" fmla="*/ 1979048 w 6261824"/>
              <a:gd name="connsiteY1425" fmla="*/ 986514 h 4813657"/>
              <a:gd name="connsiteX1426" fmla="*/ 5055407 w 6261824"/>
              <a:gd name="connsiteY1426" fmla="*/ 984465 h 4813657"/>
              <a:gd name="connsiteX1427" fmla="*/ 5085828 w 6261824"/>
              <a:gd name="connsiteY1427" fmla="*/ 994862 h 4813657"/>
              <a:gd name="connsiteX1428" fmla="*/ 5006036 w 6261824"/>
              <a:gd name="connsiteY1428" fmla="*/ 1042393 h 4813657"/>
              <a:gd name="connsiteX1429" fmla="*/ 5055407 w 6261824"/>
              <a:gd name="connsiteY1429" fmla="*/ 984465 h 4813657"/>
              <a:gd name="connsiteX1430" fmla="*/ 4044541 w 6261824"/>
              <a:gd name="connsiteY1430" fmla="*/ 981311 h 4813657"/>
              <a:gd name="connsiteX1431" fmla="*/ 4084616 w 6261824"/>
              <a:gd name="connsiteY1431" fmla="*/ 994548 h 4813657"/>
              <a:gd name="connsiteX1432" fmla="*/ 4037121 w 6261824"/>
              <a:gd name="connsiteY1432" fmla="*/ 994548 h 4813657"/>
              <a:gd name="connsiteX1433" fmla="*/ 4044541 w 6261824"/>
              <a:gd name="connsiteY1433" fmla="*/ 981311 h 4813657"/>
              <a:gd name="connsiteX1434" fmla="*/ 1541715 w 6261824"/>
              <a:gd name="connsiteY1434" fmla="*/ 978385 h 4813657"/>
              <a:gd name="connsiteX1435" fmla="*/ 1590161 w 6261824"/>
              <a:gd name="connsiteY1435" fmla="*/ 1009757 h 4813657"/>
              <a:gd name="connsiteX1436" fmla="*/ 1541715 w 6261824"/>
              <a:gd name="connsiteY1436" fmla="*/ 978385 h 4813657"/>
              <a:gd name="connsiteX1437" fmla="*/ 4306312 w 6261824"/>
              <a:gd name="connsiteY1437" fmla="*/ 963176 h 4813657"/>
              <a:gd name="connsiteX1438" fmla="*/ 4180046 w 6261824"/>
              <a:gd name="connsiteY1438" fmla="*/ 1152693 h 4813657"/>
              <a:gd name="connsiteX1439" fmla="*/ 4116914 w 6261824"/>
              <a:gd name="connsiteY1439" fmla="*/ 1105328 h 4813657"/>
              <a:gd name="connsiteX1440" fmla="*/ 4306312 w 6261824"/>
              <a:gd name="connsiteY1440" fmla="*/ 963176 h 4813657"/>
              <a:gd name="connsiteX1441" fmla="*/ 2686349 w 6261824"/>
              <a:gd name="connsiteY1441" fmla="*/ 963176 h 4813657"/>
              <a:gd name="connsiteX1442" fmla="*/ 2638856 w 6261824"/>
              <a:gd name="connsiteY1442" fmla="*/ 978385 h 4813657"/>
              <a:gd name="connsiteX1443" fmla="*/ 2686349 w 6261824"/>
              <a:gd name="connsiteY1443" fmla="*/ 963176 h 4813657"/>
              <a:gd name="connsiteX1444" fmla="*/ 1251755 w 6261824"/>
              <a:gd name="connsiteY1444" fmla="*/ 955660 h 4813657"/>
              <a:gd name="connsiteX1445" fmla="*/ 1270991 w 6261824"/>
              <a:gd name="connsiteY1445" fmla="*/ 978385 h 4813657"/>
              <a:gd name="connsiteX1446" fmla="*/ 1240594 w 6261824"/>
              <a:gd name="connsiteY1446" fmla="*/ 962226 h 4813657"/>
              <a:gd name="connsiteX1447" fmla="*/ 1251755 w 6261824"/>
              <a:gd name="connsiteY1447" fmla="*/ 955660 h 4813657"/>
              <a:gd name="connsiteX1448" fmla="*/ 3035915 w 6261824"/>
              <a:gd name="connsiteY1448" fmla="*/ 946067 h 4813657"/>
              <a:gd name="connsiteX1449" fmla="*/ 3003618 w 6261824"/>
              <a:gd name="connsiteY1449" fmla="*/ 993976 h 4813657"/>
              <a:gd name="connsiteX1450" fmla="*/ 3035915 w 6261824"/>
              <a:gd name="connsiteY1450" fmla="*/ 946067 h 4813657"/>
              <a:gd name="connsiteX1451" fmla="*/ 2490662 w 6261824"/>
              <a:gd name="connsiteY1451" fmla="*/ 945785 h 4813657"/>
              <a:gd name="connsiteX1452" fmla="*/ 2527954 w 6261824"/>
              <a:gd name="connsiteY1452" fmla="*/ 946780 h 4813657"/>
              <a:gd name="connsiteX1453" fmla="*/ 2543862 w 6261824"/>
              <a:gd name="connsiteY1453" fmla="*/ 962702 h 4813657"/>
              <a:gd name="connsiteX1454" fmla="*/ 2432487 w 6261824"/>
              <a:gd name="connsiteY1454" fmla="*/ 1026390 h 4813657"/>
              <a:gd name="connsiteX1455" fmla="*/ 2490662 w 6261824"/>
              <a:gd name="connsiteY1455" fmla="*/ 945785 h 4813657"/>
              <a:gd name="connsiteX1456" fmla="*/ 3533545 w 6261824"/>
              <a:gd name="connsiteY1456" fmla="*/ 925055 h 4813657"/>
              <a:gd name="connsiteX1457" fmla="*/ 3560262 w 6261824"/>
              <a:gd name="connsiteY1457" fmla="*/ 947335 h 4813657"/>
              <a:gd name="connsiteX1458" fmla="*/ 3528598 w 6261824"/>
              <a:gd name="connsiteY1458" fmla="*/ 931490 h 4813657"/>
              <a:gd name="connsiteX1459" fmla="*/ 3533545 w 6261824"/>
              <a:gd name="connsiteY1459" fmla="*/ 925055 h 4813657"/>
              <a:gd name="connsiteX1460" fmla="*/ 4484240 w 6261824"/>
              <a:gd name="connsiteY1460" fmla="*/ 913321 h 4813657"/>
              <a:gd name="connsiteX1461" fmla="*/ 4505244 w 6261824"/>
              <a:gd name="connsiteY1461" fmla="*/ 913732 h 4813657"/>
              <a:gd name="connsiteX1462" fmla="*/ 4576672 w 6261824"/>
              <a:gd name="connsiteY1462" fmla="*/ 946919 h 4813657"/>
              <a:gd name="connsiteX1463" fmla="*/ 4484240 w 6261824"/>
              <a:gd name="connsiteY1463" fmla="*/ 913321 h 4813657"/>
              <a:gd name="connsiteX1464" fmla="*/ 2351982 w 6261824"/>
              <a:gd name="connsiteY1464" fmla="*/ 866215 h 4813657"/>
              <a:gd name="connsiteX1465" fmla="*/ 2351982 w 6261824"/>
              <a:gd name="connsiteY1465" fmla="*/ 883325 h 4813657"/>
              <a:gd name="connsiteX1466" fmla="*/ 2351982 w 6261824"/>
              <a:gd name="connsiteY1466" fmla="*/ 866215 h 4813657"/>
              <a:gd name="connsiteX1467" fmla="*/ 3035915 w 6261824"/>
              <a:gd name="connsiteY1467" fmla="*/ 818687 h 4813657"/>
              <a:gd name="connsiteX1468" fmla="*/ 3019764 w 6261824"/>
              <a:gd name="connsiteY1468" fmla="*/ 898536 h 4813657"/>
              <a:gd name="connsiteX1469" fmla="*/ 3035915 w 6261824"/>
              <a:gd name="connsiteY1469" fmla="*/ 818687 h 4813657"/>
              <a:gd name="connsiteX1470" fmla="*/ 4672209 w 6261824"/>
              <a:gd name="connsiteY1470" fmla="*/ 818686 h 4813657"/>
              <a:gd name="connsiteX1471" fmla="*/ 4736257 w 6261824"/>
              <a:gd name="connsiteY1471" fmla="*/ 866450 h 4813657"/>
              <a:gd name="connsiteX1472" fmla="*/ 4672209 w 6261824"/>
              <a:gd name="connsiteY1472" fmla="*/ 818686 h 4813657"/>
              <a:gd name="connsiteX1473" fmla="*/ 15911 w 6261824"/>
              <a:gd name="connsiteY1473" fmla="*/ 803474 h 4813657"/>
              <a:gd name="connsiteX1474" fmla="*/ 95466 w 6261824"/>
              <a:gd name="connsiteY1474" fmla="*/ 819317 h 4813657"/>
              <a:gd name="connsiteX1475" fmla="*/ 0 w 6261824"/>
              <a:gd name="connsiteY1475" fmla="*/ 851005 h 4813657"/>
              <a:gd name="connsiteX1476" fmla="*/ 15911 w 6261824"/>
              <a:gd name="connsiteY1476" fmla="*/ 803474 h 4813657"/>
              <a:gd name="connsiteX1477" fmla="*/ 1880731 w 6261824"/>
              <a:gd name="connsiteY1477" fmla="*/ 799716 h 4813657"/>
              <a:gd name="connsiteX1478" fmla="*/ 1922623 w 6261824"/>
              <a:gd name="connsiteY1478" fmla="*/ 819446 h 4813657"/>
              <a:gd name="connsiteX1479" fmla="*/ 1859921 w 6261824"/>
              <a:gd name="connsiteY1479" fmla="*/ 803856 h 4813657"/>
              <a:gd name="connsiteX1480" fmla="*/ 1880731 w 6261824"/>
              <a:gd name="connsiteY1480" fmla="*/ 799716 h 4813657"/>
              <a:gd name="connsiteX1481" fmla="*/ 417130 w 6261824"/>
              <a:gd name="connsiteY1481" fmla="*/ 797447 h 4813657"/>
              <a:gd name="connsiteX1482" fmla="*/ 381865 w 6261824"/>
              <a:gd name="connsiteY1482" fmla="*/ 819636 h 4813657"/>
              <a:gd name="connsiteX1483" fmla="*/ 417130 w 6261824"/>
              <a:gd name="connsiteY1483" fmla="*/ 797447 h 4813657"/>
              <a:gd name="connsiteX1484" fmla="*/ 5241561 w 6261824"/>
              <a:gd name="connsiteY1484" fmla="*/ 684644 h 4813657"/>
              <a:gd name="connsiteX1485" fmla="*/ 5245032 w 6261824"/>
              <a:gd name="connsiteY1485" fmla="*/ 723625 h 4813657"/>
              <a:gd name="connsiteX1486" fmla="*/ 5213116 w 6261824"/>
              <a:gd name="connsiteY1486" fmla="*/ 707938 h 4813657"/>
              <a:gd name="connsiteX1487" fmla="*/ 5224835 w 6261824"/>
              <a:gd name="connsiteY1487" fmla="*/ 686124 h 4813657"/>
              <a:gd name="connsiteX1488" fmla="*/ 5241561 w 6261824"/>
              <a:gd name="connsiteY1488" fmla="*/ 684644 h 4813657"/>
              <a:gd name="connsiteX1489" fmla="*/ 571848 w 6261824"/>
              <a:gd name="connsiteY1489" fmla="*/ 660880 h 4813657"/>
              <a:gd name="connsiteX1490" fmla="*/ 843533 w 6261824"/>
              <a:gd name="connsiteY1490" fmla="*/ 899538 h 4813657"/>
              <a:gd name="connsiteX1491" fmla="*/ 779609 w 6261824"/>
              <a:gd name="connsiteY1491" fmla="*/ 963176 h 4813657"/>
              <a:gd name="connsiteX1492" fmla="*/ 571848 w 6261824"/>
              <a:gd name="connsiteY1492" fmla="*/ 660880 h 4813657"/>
              <a:gd name="connsiteX1493" fmla="*/ 1860304 w 6261824"/>
              <a:gd name="connsiteY1493" fmla="*/ 643770 h 4813657"/>
              <a:gd name="connsiteX1494" fmla="*/ 1922623 w 6261824"/>
              <a:gd name="connsiteY1494" fmla="*/ 707653 h 4813657"/>
              <a:gd name="connsiteX1495" fmla="*/ 1860304 w 6261824"/>
              <a:gd name="connsiteY1495" fmla="*/ 643770 h 4813657"/>
              <a:gd name="connsiteX1496" fmla="*/ 3028313 w 6261824"/>
              <a:gd name="connsiteY1496" fmla="*/ 638662 h 4813657"/>
              <a:gd name="connsiteX1497" fmla="*/ 3068211 w 6261824"/>
              <a:gd name="connsiteY1497" fmla="*/ 660880 h 4813657"/>
              <a:gd name="connsiteX1498" fmla="*/ 2988418 w 6261824"/>
              <a:gd name="connsiteY1498" fmla="*/ 677041 h 4813657"/>
              <a:gd name="connsiteX1499" fmla="*/ 3028313 w 6261824"/>
              <a:gd name="connsiteY1499" fmla="*/ 638662 h 4813657"/>
              <a:gd name="connsiteX1500" fmla="*/ 5522271 w 6261824"/>
              <a:gd name="connsiteY1500" fmla="*/ 625236 h 4813657"/>
              <a:gd name="connsiteX1501" fmla="*/ 5561993 w 6261824"/>
              <a:gd name="connsiteY1501" fmla="*/ 645038 h 4813657"/>
              <a:gd name="connsiteX1502" fmla="*/ 5482547 w 6261824"/>
              <a:gd name="connsiteY1502" fmla="*/ 629195 h 4813657"/>
              <a:gd name="connsiteX1503" fmla="*/ 5522271 w 6261824"/>
              <a:gd name="connsiteY1503" fmla="*/ 625236 h 4813657"/>
              <a:gd name="connsiteX1504" fmla="*/ 4863167 w 6261824"/>
              <a:gd name="connsiteY1504" fmla="*/ 533504 h 4813657"/>
              <a:gd name="connsiteX1505" fmla="*/ 4847208 w 6261824"/>
              <a:gd name="connsiteY1505" fmla="*/ 613355 h 4813657"/>
              <a:gd name="connsiteX1506" fmla="*/ 4863167 w 6261824"/>
              <a:gd name="connsiteY1506" fmla="*/ 533504 h 4813657"/>
              <a:gd name="connsiteX1507" fmla="*/ 2633635 w 6261824"/>
              <a:gd name="connsiteY1507" fmla="*/ 525084 h 4813657"/>
              <a:gd name="connsiteX1508" fmla="*/ 2765013 w 6261824"/>
              <a:gd name="connsiteY1508" fmla="*/ 756075 h 4813657"/>
              <a:gd name="connsiteX1509" fmla="*/ 2510580 w 6261824"/>
              <a:gd name="connsiteY1509" fmla="*/ 883325 h 4813657"/>
              <a:gd name="connsiteX1510" fmla="*/ 2478774 w 6261824"/>
              <a:gd name="connsiteY1510" fmla="*/ 628816 h 4813657"/>
              <a:gd name="connsiteX1511" fmla="*/ 2633635 w 6261824"/>
              <a:gd name="connsiteY1511" fmla="*/ 525084 h 4813657"/>
              <a:gd name="connsiteX1512" fmla="*/ 3779612 w 6261824"/>
              <a:gd name="connsiteY1512" fmla="*/ 469634 h 4813657"/>
              <a:gd name="connsiteX1513" fmla="*/ 4020802 w 6261824"/>
              <a:gd name="connsiteY1513" fmla="*/ 501005 h 4813657"/>
              <a:gd name="connsiteX1514" fmla="*/ 4179607 w 6261824"/>
              <a:gd name="connsiteY1514" fmla="*/ 708143 h 4813657"/>
              <a:gd name="connsiteX1515" fmla="*/ 4131966 w 6261824"/>
              <a:gd name="connsiteY1515" fmla="*/ 931218 h 4813657"/>
              <a:gd name="connsiteX1516" fmla="*/ 4004920 w 6261824"/>
              <a:gd name="connsiteY1516" fmla="*/ 1042755 h 4813657"/>
              <a:gd name="connsiteX1517" fmla="*/ 3703188 w 6261824"/>
              <a:gd name="connsiteY1517" fmla="*/ 1010886 h 4813657"/>
              <a:gd name="connsiteX1518" fmla="*/ 3603810 w 6261824"/>
              <a:gd name="connsiteY1518" fmla="*/ 892691 h 4813657"/>
              <a:gd name="connsiteX1519" fmla="*/ 3603333 w 6261824"/>
              <a:gd name="connsiteY1519" fmla="*/ 891206 h 4813657"/>
              <a:gd name="connsiteX1520" fmla="*/ 3592086 w 6261824"/>
              <a:gd name="connsiteY1520" fmla="*/ 914127 h 4813657"/>
              <a:gd name="connsiteX1521" fmla="*/ 3576412 w 6261824"/>
              <a:gd name="connsiteY1521" fmla="*/ 866215 h 4813657"/>
              <a:gd name="connsiteX1522" fmla="*/ 3592086 w 6261824"/>
              <a:gd name="connsiteY1522" fmla="*/ 866215 h 4813657"/>
              <a:gd name="connsiteX1523" fmla="*/ 3601414 w 6261824"/>
              <a:gd name="connsiteY1523" fmla="*/ 885221 h 4813657"/>
              <a:gd name="connsiteX1524" fmla="*/ 3588053 w 6261824"/>
              <a:gd name="connsiteY1524" fmla="*/ 843583 h 4813657"/>
              <a:gd name="connsiteX1525" fmla="*/ 3592024 w 6261824"/>
              <a:gd name="connsiteY1525" fmla="*/ 628473 h 4813657"/>
              <a:gd name="connsiteX1526" fmla="*/ 3703188 w 6261824"/>
              <a:gd name="connsiteY1526" fmla="*/ 501005 h 4813657"/>
              <a:gd name="connsiteX1527" fmla="*/ 3779612 w 6261824"/>
              <a:gd name="connsiteY1527" fmla="*/ 469634 h 4813657"/>
              <a:gd name="connsiteX1528" fmla="*/ 5987423 w 6261824"/>
              <a:gd name="connsiteY1528" fmla="*/ 446075 h 4813657"/>
              <a:gd name="connsiteX1529" fmla="*/ 6022444 w 6261824"/>
              <a:gd name="connsiteY1529" fmla="*/ 454197 h 4813657"/>
              <a:gd name="connsiteX1530" fmla="*/ 5897056 w 6261824"/>
              <a:gd name="connsiteY1530" fmla="*/ 501454 h 4813657"/>
              <a:gd name="connsiteX1531" fmla="*/ 5987423 w 6261824"/>
              <a:gd name="connsiteY1531" fmla="*/ 446075 h 4813657"/>
              <a:gd name="connsiteX1532" fmla="*/ 190084 w 6261824"/>
              <a:gd name="connsiteY1532" fmla="*/ 411840 h 4813657"/>
              <a:gd name="connsiteX1533" fmla="*/ 269774 w 6261824"/>
              <a:gd name="connsiteY1533" fmla="*/ 453928 h 4813657"/>
              <a:gd name="connsiteX1534" fmla="*/ 254032 w 6261824"/>
              <a:gd name="connsiteY1534" fmla="*/ 501187 h 4813657"/>
              <a:gd name="connsiteX1535" fmla="*/ 159585 w 6261824"/>
              <a:gd name="connsiteY1535" fmla="*/ 422421 h 4813657"/>
              <a:gd name="connsiteX1536" fmla="*/ 190084 w 6261824"/>
              <a:gd name="connsiteY1536" fmla="*/ 411840 h 4813657"/>
              <a:gd name="connsiteX1537" fmla="*/ 3337983 w 6261824"/>
              <a:gd name="connsiteY1537" fmla="*/ 390916 h 4813657"/>
              <a:gd name="connsiteX1538" fmla="*/ 3370280 w 6261824"/>
              <a:gd name="connsiteY1538" fmla="*/ 454291 h 4813657"/>
              <a:gd name="connsiteX1539" fmla="*/ 3337983 w 6261824"/>
              <a:gd name="connsiteY1539" fmla="*/ 390916 h 4813657"/>
              <a:gd name="connsiteX1540" fmla="*/ 3862063 w 6261824"/>
              <a:gd name="connsiteY1540" fmla="*/ 326272 h 4813657"/>
              <a:gd name="connsiteX1541" fmla="*/ 3910103 w 6261824"/>
              <a:gd name="connsiteY1541" fmla="*/ 390916 h 4813657"/>
              <a:gd name="connsiteX1542" fmla="*/ 3862063 w 6261824"/>
              <a:gd name="connsiteY1542" fmla="*/ 326272 h 4813657"/>
              <a:gd name="connsiteX1543" fmla="*/ 4323235 w 6261824"/>
              <a:gd name="connsiteY1543" fmla="*/ 246423 h 4813657"/>
              <a:gd name="connsiteX1544" fmla="*/ 4259400 w 6261824"/>
              <a:gd name="connsiteY1544" fmla="*/ 406125 h 4813657"/>
              <a:gd name="connsiteX1545" fmla="*/ 4323235 w 6261824"/>
              <a:gd name="connsiteY1545" fmla="*/ 246423 h 4813657"/>
              <a:gd name="connsiteX1546" fmla="*/ 2606563 w 6261824"/>
              <a:gd name="connsiteY1546" fmla="*/ 231213 h 4813657"/>
              <a:gd name="connsiteX1547" fmla="*/ 2621756 w 6261824"/>
              <a:gd name="connsiteY1547" fmla="*/ 263534 h 4813657"/>
              <a:gd name="connsiteX1548" fmla="*/ 2606563 w 6261824"/>
              <a:gd name="connsiteY1548" fmla="*/ 231213 h 4813657"/>
              <a:gd name="connsiteX1549" fmla="*/ 3798375 w 6261824"/>
              <a:gd name="connsiteY1549" fmla="*/ 151364 h 4813657"/>
              <a:gd name="connsiteX1550" fmla="*/ 3734414 w 6261824"/>
              <a:gd name="connsiteY1550" fmla="*/ 343385 h 4813657"/>
              <a:gd name="connsiteX1551" fmla="*/ 3798375 w 6261824"/>
              <a:gd name="connsiteY1551" fmla="*/ 151364 h 4813657"/>
              <a:gd name="connsiteX1552" fmla="*/ 5037700 w 6261824"/>
              <a:gd name="connsiteY1552" fmla="*/ 136154 h 4813657"/>
              <a:gd name="connsiteX1553" fmla="*/ 5069363 w 6261824"/>
              <a:gd name="connsiteY1553" fmla="*/ 263534 h 4813657"/>
              <a:gd name="connsiteX1554" fmla="*/ 5037700 w 6261824"/>
              <a:gd name="connsiteY1554" fmla="*/ 136154 h 4813657"/>
              <a:gd name="connsiteX1555" fmla="*/ 5181199 w 6261824"/>
              <a:gd name="connsiteY1555" fmla="*/ 119044 h 4813657"/>
              <a:gd name="connsiteX1556" fmla="*/ 5197157 w 6261824"/>
              <a:gd name="connsiteY1556" fmla="*/ 198894 h 4813657"/>
              <a:gd name="connsiteX1557" fmla="*/ 5181199 w 6261824"/>
              <a:gd name="connsiteY1557" fmla="*/ 119044 h 4813657"/>
              <a:gd name="connsiteX1558" fmla="*/ 3417063 w 6261824"/>
              <a:gd name="connsiteY1558" fmla="*/ 119042 h 4813657"/>
              <a:gd name="connsiteX1559" fmla="*/ 3321597 w 6261824"/>
              <a:gd name="connsiteY1559" fmla="*/ 326272 h 4813657"/>
              <a:gd name="connsiteX1560" fmla="*/ 3417063 w 6261824"/>
              <a:gd name="connsiteY1560" fmla="*/ 119042 h 4813657"/>
              <a:gd name="connsiteX1561" fmla="*/ 5943286 w 6261824"/>
              <a:gd name="connsiteY1561" fmla="*/ 56302 h 4813657"/>
              <a:gd name="connsiteX1562" fmla="*/ 5895789 w 6261824"/>
              <a:gd name="connsiteY1562" fmla="*/ 135523 h 4813657"/>
              <a:gd name="connsiteX1563" fmla="*/ 5943286 w 6261824"/>
              <a:gd name="connsiteY1563" fmla="*/ 56302 h 4813657"/>
              <a:gd name="connsiteX1564" fmla="*/ 5657773 w 6261824"/>
              <a:gd name="connsiteY1564" fmla="*/ 0 h 4813657"/>
              <a:gd name="connsiteX1565" fmla="*/ 5675252 w 6261824"/>
              <a:gd name="connsiteY1565" fmla="*/ 0 h 4813657"/>
              <a:gd name="connsiteX1566" fmla="*/ 5682985 w 6261824"/>
              <a:gd name="connsiteY1566" fmla="*/ 2940 h 4813657"/>
              <a:gd name="connsiteX1567" fmla="*/ 5658309 w 6261824"/>
              <a:gd name="connsiteY1567" fmla="*/ 136156 h 4813657"/>
              <a:gd name="connsiteX1568" fmla="*/ 5652373 w 6261824"/>
              <a:gd name="connsiteY1568" fmla="*/ 64858 h 4813657"/>
              <a:gd name="connsiteX1569" fmla="*/ 2575687 w 6261824"/>
              <a:gd name="connsiteY1569" fmla="*/ 0 h 4813657"/>
              <a:gd name="connsiteX1570" fmla="*/ 2625880 w 6261824"/>
              <a:gd name="connsiteY1570" fmla="*/ 0 h 4813657"/>
              <a:gd name="connsiteX1571" fmla="*/ 2624890 w 6261824"/>
              <a:gd name="connsiteY1571" fmla="*/ 4673 h 4813657"/>
              <a:gd name="connsiteX1572" fmla="*/ 2606939 w 6261824"/>
              <a:gd name="connsiteY1572" fmla="*/ 23982 h 4813657"/>
              <a:gd name="connsiteX1573" fmla="*/ 2581504 w 6261824"/>
              <a:gd name="connsiteY1573" fmla="*/ 9624 h 4813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</a:cxnLst>
            <a:rect l="l" t="t" r="r" b="b"/>
            <a:pathLst>
              <a:path w="6261824" h="4813657">
                <a:moveTo>
                  <a:pt x="3861387" y="4794069"/>
                </a:moveTo>
                <a:cubicBezTo>
                  <a:pt x="3861387" y="4810229"/>
                  <a:pt x="3877535" y="4810229"/>
                  <a:pt x="3877535" y="4810229"/>
                </a:cubicBezTo>
                <a:lnTo>
                  <a:pt x="3872152" y="4813657"/>
                </a:lnTo>
                <a:lnTo>
                  <a:pt x="3846395" y="4813657"/>
                </a:lnTo>
                <a:lnTo>
                  <a:pt x="3847257" y="4804169"/>
                </a:lnTo>
                <a:cubicBezTo>
                  <a:pt x="3849276" y="4798109"/>
                  <a:pt x="3853312" y="4794069"/>
                  <a:pt x="3861387" y="4794069"/>
                </a:cubicBezTo>
                <a:close/>
                <a:moveTo>
                  <a:pt x="3465271" y="4714218"/>
                </a:moveTo>
                <a:cubicBezTo>
                  <a:pt x="3480469" y="4714218"/>
                  <a:pt x="3480469" y="4714218"/>
                  <a:pt x="3495669" y="4714218"/>
                </a:cubicBezTo>
                <a:cubicBezTo>
                  <a:pt x="3495669" y="4731330"/>
                  <a:pt x="3495669" y="4714218"/>
                  <a:pt x="3495669" y="4731330"/>
                </a:cubicBezTo>
                <a:cubicBezTo>
                  <a:pt x="3480469" y="4731330"/>
                  <a:pt x="3480469" y="4731330"/>
                  <a:pt x="3465271" y="4731330"/>
                </a:cubicBezTo>
                <a:cubicBezTo>
                  <a:pt x="3465271" y="4731330"/>
                  <a:pt x="3465271" y="4714218"/>
                  <a:pt x="3465271" y="4714218"/>
                </a:cubicBezTo>
                <a:close/>
                <a:moveTo>
                  <a:pt x="3347125" y="4699390"/>
                </a:moveTo>
                <a:cubicBezTo>
                  <a:pt x="3357216" y="4695493"/>
                  <a:pt x="3369329" y="4699390"/>
                  <a:pt x="3385478" y="4714980"/>
                </a:cubicBezTo>
                <a:cubicBezTo>
                  <a:pt x="3385478" y="4730570"/>
                  <a:pt x="3369328" y="4746160"/>
                  <a:pt x="3369328" y="4761751"/>
                </a:cubicBezTo>
                <a:cubicBezTo>
                  <a:pt x="3337032" y="4746160"/>
                  <a:pt x="3337032" y="4730570"/>
                  <a:pt x="3320882" y="4730570"/>
                </a:cubicBezTo>
                <a:cubicBezTo>
                  <a:pt x="3328956" y="4714982"/>
                  <a:pt x="3337032" y="4703287"/>
                  <a:pt x="3347125" y="4699390"/>
                </a:cubicBezTo>
                <a:close/>
                <a:moveTo>
                  <a:pt x="4244202" y="4699008"/>
                </a:moveTo>
                <a:cubicBezTo>
                  <a:pt x="4274600" y="4699008"/>
                  <a:pt x="4274600" y="4731330"/>
                  <a:pt x="4259401" y="4731330"/>
                </a:cubicBezTo>
                <a:cubicBezTo>
                  <a:pt x="4244202" y="4731330"/>
                  <a:pt x="4244202" y="4715170"/>
                  <a:pt x="4244202" y="4699008"/>
                </a:cubicBezTo>
                <a:close/>
                <a:moveTo>
                  <a:pt x="4125048" y="4675921"/>
                </a:moveTo>
                <a:cubicBezTo>
                  <a:pt x="4132470" y="4673675"/>
                  <a:pt x="4135437" y="4682659"/>
                  <a:pt x="4147312" y="4682659"/>
                </a:cubicBezTo>
                <a:cubicBezTo>
                  <a:pt x="4131480" y="4698629"/>
                  <a:pt x="4131480" y="4714598"/>
                  <a:pt x="4131480" y="4746539"/>
                </a:cubicBezTo>
                <a:cubicBezTo>
                  <a:pt x="4115648" y="4746539"/>
                  <a:pt x="4099815" y="4730569"/>
                  <a:pt x="4099815" y="4714598"/>
                </a:cubicBezTo>
                <a:cubicBezTo>
                  <a:pt x="4099815" y="4698629"/>
                  <a:pt x="4131480" y="4698629"/>
                  <a:pt x="4115648" y="4682659"/>
                </a:cubicBezTo>
                <a:cubicBezTo>
                  <a:pt x="4119605" y="4678666"/>
                  <a:pt x="4122575" y="4676671"/>
                  <a:pt x="4125048" y="4675921"/>
                </a:cubicBezTo>
                <a:close/>
                <a:moveTo>
                  <a:pt x="4307531" y="4651478"/>
                </a:moveTo>
                <a:cubicBezTo>
                  <a:pt x="4323363" y="4651478"/>
                  <a:pt x="4339194" y="4699008"/>
                  <a:pt x="4307531" y="4699008"/>
                </a:cubicBezTo>
                <a:cubicBezTo>
                  <a:pt x="4291697" y="4699008"/>
                  <a:pt x="4291697" y="4667322"/>
                  <a:pt x="4307531" y="4651478"/>
                </a:cubicBezTo>
                <a:close/>
                <a:moveTo>
                  <a:pt x="3702370" y="4556418"/>
                </a:moveTo>
                <a:cubicBezTo>
                  <a:pt x="3702370" y="4556418"/>
                  <a:pt x="3718329" y="4556418"/>
                  <a:pt x="3734287" y="4556418"/>
                </a:cubicBezTo>
                <a:cubicBezTo>
                  <a:pt x="3734287" y="4556418"/>
                  <a:pt x="3750247" y="4603474"/>
                  <a:pt x="3734287" y="4603474"/>
                </a:cubicBezTo>
                <a:cubicBezTo>
                  <a:pt x="3686412" y="4619159"/>
                  <a:pt x="3670453" y="4572104"/>
                  <a:pt x="3702370" y="4556418"/>
                </a:cubicBezTo>
                <a:close/>
                <a:moveTo>
                  <a:pt x="3799008" y="4508890"/>
                </a:moveTo>
                <a:cubicBezTo>
                  <a:pt x="3814840" y="4524480"/>
                  <a:pt x="3814840" y="4571250"/>
                  <a:pt x="3814840" y="4586839"/>
                </a:cubicBezTo>
                <a:cubicBezTo>
                  <a:pt x="3799008" y="4571250"/>
                  <a:pt x="3767344" y="4508890"/>
                  <a:pt x="3799008" y="4508890"/>
                </a:cubicBezTo>
                <a:close/>
                <a:moveTo>
                  <a:pt x="4545643" y="4459457"/>
                </a:moveTo>
                <a:cubicBezTo>
                  <a:pt x="4545643" y="4475619"/>
                  <a:pt x="4561475" y="4491779"/>
                  <a:pt x="4545643" y="4491779"/>
                </a:cubicBezTo>
                <a:cubicBezTo>
                  <a:pt x="4529813" y="4491779"/>
                  <a:pt x="4513979" y="4491779"/>
                  <a:pt x="4513979" y="4475619"/>
                </a:cubicBezTo>
                <a:cubicBezTo>
                  <a:pt x="4513979" y="4459457"/>
                  <a:pt x="4529813" y="4459457"/>
                  <a:pt x="4545643" y="4459457"/>
                </a:cubicBezTo>
                <a:close/>
                <a:moveTo>
                  <a:pt x="5339455" y="4381509"/>
                </a:moveTo>
                <a:cubicBezTo>
                  <a:pt x="5371752" y="4397194"/>
                  <a:pt x="5371752" y="4381509"/>
                  <a:pt x="5387900" y="4412878"/>
                </a:cubicBezTo>
                <a:cubicBezTo>
                  <a:pt x="5387900" y="4428565"/>
                  <a:pt x="5371752" y="4444250"/>
                  <a:pt x="5355603" y="4444250"/>
                </a:cubicBezTo>
                <a:cubicBezTo>
                  <a:pt x="5339455" y="4444250"/>
                  <a:pt x="5323306" y="4444250"/>
                  <a:pt x="5323306" y="4428565"/>
                </a:cubicBezTo>
                <a:cubicBezTo>
                  <a:pt x="5323306" y="4412878"/>
                  <a:pt x="5339455" y="4397194"/>
                  <a:pt x="5339455" y="4381509"/>
                </a:cubicBezTo>
                <a:close/>
                <a:moveTo>
                  <a:pt x="3989626" y="4349188"/>
                </a:moveTo>
                <a:cubicBezTo>
                  <a:pt x="4004824" y="4349188"/>
                  <a:pt x="4020023" y="4381510"/>
                  <a:pt x="3989626" y="4365349"/>
                </a:cubicBezTo>
                <a:cubicBezTo>
                  <a:pt x="3989626" y="4365349"/>
                  <a:pt x="3989626" y="4349188"/>
                  <a:pt x="3989626" y="4349188"/>
                </a:cubicBezTo>
                <a:close/>
                <a:moveTo>
                  <a:pt x="3797742" y="4333978"/>
                </a:moveTo>
                <a:cubicBezTo>
                  <a:pt x="3813890" y="4333978"/>
                  <a:pt x="3830039" y="4333978"/>
                  <a:pt x="3830039" y="4349823"/>
                </a:cubicBezTo>
                <a:cubicBezTo>
                  <a:pt x="3830039" y="4365666"/>
                  <a:pt x="3797742" y="4381510"/>
                  <a:pt x="3797742" y="4365666"/>
                </a:cubicBezTo>
                <a:cubicBezTo>
                  <a:pt x="3797742" y="4349823"/>
                  <a:pt x="3797742" y="4333978"/>
                  <a:pt x="3797742" y="4333978"/>
                </a:cubicBezTo>
                <a:close/>
                <a:moveTo>
                  <a:pt x="4196706" y="4316868"/>
                </a:moveTo>
                <a:cubicBezTo>
                  <a:pt x="4196706" y="4349188"/>
                  <a:pt x="4163776" y="4381508"/>
                  <a:pt x="4147311" y="4381508"/>
                </a:cubicBezTo>
                <a:cubicBezTo>
                  <a:pt x="4147311" y="4349188"/>
                  <a:pt x="4163776" y="4316868"/>
                  <a:pt x="4196706" y="4316868"/>
                </a:cubicBezTo>
                <a:close/>
                <a:moveTo>
                  <a:pt x="3496807" y="4284548"/>
                </a:moveTo>
                <a:cubicBezTo>
                  <a:pt x="3512767" y="4349188"/>
                  <a:pt x="3432974" y="4300709"/>
                  <a:pt x="3496807" y="4284548"/>
                </a:cubicBezTo>
                <a:close/>
                <a:moveTo>
                  <a:pt x="4195758" y="4269339"/>
                </a:moveTo>
                <a:cubicBezTo>
                  <a:pt x="4195758" y="4301025"/>
                  <a:pt x="4211905" y="4301025"/>
                  <a:pt x="4211905" y="4316869"/>
                </a:cubicBezTo>
                <a:cubicBezTo>
                  <a:pt x="4211905" y="4301025"/>
                  <a:pt x="4195758" y="4301025"/>
                  <a:pt x="4179608" y="4301025"/>
                </a:cubicBezTo>
                <a:cubicBezTo>
                  <a:pt x="4179608" y="4285183"/>
                  <a:pt x="4195758" y="4269339"/>
                  <a:pt x="4195758" y="4269339"/>
                </a:cubicBezTo>
                <a:close/>
                <a:moveTo>
                  <a:pt x="4411773" y="4263160"/>
                </a:moveTo>
                <a:cubicBezTo>
                  <a:pt x="4418987" y="4261734"/>
                  <a:pt x="4418987" y="4273141"/>
                  <a:pt x="4418987" y="4284548"/>
                </a:cubicBezTo>
                <a:cubicBezTo>
                  <a:pt x="4418987" y="4284548"/>
                  <a:pt x="4401889" y="4284548"/>
                  <a:pt x="4401889" y="4284548"/>
                </a:cubicBezTo>
                <a:cubicBezTo>
                  <a:pt x="4401889" y="4269339"/>
                  <a:pt x="4401889" y="4269339"/>
                  <a:pt x="4401889" y="4269339"/>
                </a:cubicBezTo>
                <a:cubicBezTo>
                  <a:pt x="4406163" y="4265536"/>
                  <a:pt x="4409369" y="4263634"/>
                  <a:pt x="4411773" y="4263160"/>
                </a:cubicBezTo>
                <a:close/>
                <a:moveTo>
                  <a:pt x="4259023" y="4237018"/>
                </a:moveTo>
                <a:cubicBezTo>
                  <a:pt x="4259023" y="4237018"/>
                  <a:pt x="4274600" y="4268706"/>
                  <a:pt x="4259023" y="4268706"/>
                </a:cubicBezTo>
                <a:cubicBezTo>
                  <a:pt x="4212286" y="4284549"/>
                  <a:pt x="4196706" y="4237018"/>
                  <a:pt x="4259023" y="4237018"/>
                </a:cubicBezTo>
                <a:close/>
                <a:moveTo>
                  <a:pt x="3424425" y="4193528"/>
                </a:moveTo>
                <a:cubicBezTo>
                  <a:pt x="3432341" y="4193528"/>
                  <a:pt x="3440258" y="4197569"/>
                  <a:pt x="3448173" y="4205649"/>
                </a:cubicBezTo>
                <a:cubicBezTo>
                  <a:pt x="3448173" y="4221810"/>
                  <a:pt x="3416509" y="4221810"/>
                  <a:pt x="3400677" y="4221810"/>
                </a:cubicBezTo>
                <a:cubicBezTo>
                  <a:pt x="3400677" y="4221810"/>
                  <a:pt x="3400677" y="4205649"/>
                  <a:pt x="3400677" y="4205649"/>
                </a:cubicBezTo>
                <a:cubicBezTo>
                  <a:pt x="3408593" y="4197569"/>
                  <a:pt x="3416509" y="4193528"/>
                  <a:pt x="3424425" y="4193528"/>
                </a:cubicBezTo>
                <a:close/>
                <a:moveTo>
                  <a:pt x="4307848" y="4189489"/>
                </a:moveTo>
                <a:cubicBezTo>
                  <a:pt x="4339670" y="4189489"/>
                  <a:pt x="4371492" y="4221335"/>
                  <a:pt x="4371492" y="4269102"/>
                </a:cubicBezTo>
                <a:cubicBezTo>
                  <a:pt x="4307848" y="4316870"/>
                  <a:pt x="4244202" y="4205413"/>
                  <a:pt x="4307848" y="4189489"/>
                </a:cubicBezTo>
                <a:close/>
                <a:moveTo>
                  <a:pt x="4586008" y="4151301"/>
                </a:moveTo>
                <a:cubicBezTo>
                  <a:pt x="4592822" y="4149030"/>
                  <a:pt x="4592822" y="4158119"/>
                  <a:pt x="4592822" y="4158119"/>
                </a:cubicBezTo>
                <a:cubicBezTo>
                  <a:pt x="4608970" y="4158119"/>
                  <a:pt x="4592822" y="4174279"/>
                  <a:pt x="4576672" y="4174279"/>
                </a:cubicBezTo>
                <a:cubicBezTo>
                  <a:pt x="4576672" y="4158119"/>
                  <a:pt x="4576672" y="4158119"/>
                  <a:pt x="4576672" y="4158119"/>
                </a:cubicBezTo>
                <a:cubicBezTo>
                  <a:pt x="4580710" y="4154079"/>
                  <a:pt x="4583738" y="4152059"/>
                  <a:pt x="4586008" y="4151301"/>
                </a:cubicBezTo>
                <a:close/>
                <a:moveTo>
                  <a:pt x="4478356" y="4138631"/>
                </a:moveTo>
                <a:cubicBezTo>
                  <a:pt x="4490232" y="4141603"/>
                  <a:pt x="4502104" y="4162396"/>
                  <a:pt x="4513979" y="4174279"/>
                </a:cubicBezTo>
                <a:cubicBezTo>
                  <a:pt x="4498147" y="4174279"/>
                  <a:pt x="4482315" y="4158435"/>
                  <a:pt x="4466482" y="4158435"/>
                </a:cubicBezTo>
                <a:cubicBezTo>
                  <a:pt x="4466482" y="4158435"/>
                  <a:pt x="4466482" y="4158435"/>
                  <a:pt x="4466482" y="4142593"/>
                </a:cubicBezTo>
                <a:cubicBezTo>
                  <a:pt x="4470441" y="4138632"/>
                  <a:pt x="4474399" y="4137642"/>
                  <a:pt x="4478356" y="4138631"/>
                </a:cubicBezTo>
                <a:close/>
                <a:moveTo>
                  <a:pt x="1573063" y="4079220"/>
                </a:moveTo>
                <a:cubicBezTo>
                  <a:pt x="1605361" y="4095063"/>
                  <a:pt x="1605361" y="4158435"/>
                  <a:pt x="1589211" y="4174279"/>
                </a:cubicBezTo>
                <a:cubicBezTo>
                  <a:pt x="1573063" y="4142593"/>
                  <a:pt x="1589211" y="4110906"/>
                  <a:pt x="1573063" y="4079220"/>
                </a:cubicBezTo>
                <a:close/>
                <a:moveTo>
                  <a:pt x="2940919" y="4079219"/>
                </a:moveTo>
                <a:cubicBezTo>
                  <a:pt x="2956117" y="4079219"/>
                  <a:pt x="2956117" y="4079219"/>
                  <a:pt x="2956117" y="4094427"/>
                </a:cubicBezTo>
                <a:cubicBezTo>
                  <a:pt x="2956117" y="4094427"/>
                  <a:pt x="2940919" y="4094427"/>
                  <a:pt x="2940919" y="4094427"/>
                </a:cubicBezTo>
                <a:cubicBezTo>
                  <a:pt x="2940919" y="4094427"/>
                  <a:pt x="2940919" y="4094427"/>
                  <a:pt x="2940919" y="4079219"/>
                </a:cubicBezTo>
                <a:close/>
                <a:moveTo>
                  <a:pt x="2041796" y="4069935"/>
                </a:moveTo>
                <a:cubicBezTo>
                  <a:pt x="2061632" y="4074348"/>
                  <a:pt x="2070450" y="4109638"/>
                  <a:pt x="2035186" y="4109638"/>
                </a:cubicBezTo>
                <a:cubicBezTo>
                  <a:pt x="2019511" y="4109638"/>
                  <a:pt x="2035186" y="4093953"/>
                  <a:pt x="2019511" y="4078268"/>
                </a:cubicBezTo>
                <a:cubicBezTo>
                  <a:pt x="2027344" y="4070426"/>
                  <a:pt x="2035186" y="4068465"/>
                  <a:pt x="2041796" y="4069935"/>
                </a:cubicBezTo>
                <a:close/>
                <a:moveTo>
                  <a:pt x="3051113" y="4014579"/>
                </a:moveTo>
                <a:cubicBezTo>
                  <a:pt x="3068210" y="4014579"/>
                  <a:pt x="3068210" y="4014579"/>
                  <a:pt x="3068210" y="4031690"/>
                </a:cubicBezTo>
                <a:cubicBezTo>
                  <a:pt x="3068210" y="4031690"/>
                  <a:pt x="3051113" y="4031690"/>
                  <a:pt x="3051113" y="4031690"/>
                </a:cubicBezTo>
                <a:cubicBezTo>
                  <a:pt x="3051113" y="4031690"/>
                  <a:pt x="3051113" y="4014579"/>
                  <a:pt x="3051113" y="4014579"/>
                </a:cubicBezTo>
                <a:close/>
                <a:moveTo>
                  <a:pt x="2978381" y="3976456"/>
                </a:moveTo>
                <a:cubicBezTo>
                  <a:pt x="2980856" y="3976951"/>
                  <a:pt x="2983825" y="3978932"/>
                  <a:pt x="2987782" y="3982892"/>
                </a:cubicBezTo>
                <a:cubicBezTo>
                  <a:pt x="3003616" y="3998736"/>
                  <a:pt x="2987782" y="3998736"/>
                  <a:pt x="2971947" y="4014579"/>
                </a:cubicBezTo>
                <a:cubicBezTo>
                  <a:pt x="2956117" y="4014579"/>
                  <a:pt x="2971947" y="3998736"/>
                  <a:pt x="2956117" y="3998736"/>
                </a:cubicBezTo>
                <a:cubicBezTo>
                  <a:pt x="2967992" y="3986854"/>
                  <a:pt x="2970960" y="3974970"/>
                  <a:pt x="2978381" y="3976456"/>
                </a:cubicBezTo>
                <a:close/>
                <a:moveTo>
                  <a:pt x="4355343" y="3972989"/>
                </a:moveTo>
                <a:cubicBezTo>
                  <a:pt x="4363416" y="3971010"/>
                  <a:pt x="4371492" y="3974969"/>
                  <a:pt x="4371492" y="3982891"/>
                </a:cubicBezTo>
                <a:cubicBezTo>
                  <a:pt x="4371492" y="3998734"/>
                  <a:pt x="4339194" y="4014578"/>
                  <a:pt x="4339194" y="3998734"/>
                </a:cubicBezTo>
                <a:cubicBezTo>
                  <a:pt x="4339194" y="3982891"/>
                  <a:pt x="4347269" y="3974969"/>
                  <a:pt x="4355343" y="3972989"/>
                </a:cubicBezTo>
                <a:close/>
                <a:moveTo>
                  <a:pt x="4815577" y="3967523"/>
                </a:moveTo>
                <a:cubicBezTo>
                  <a:pt x="4831251" y="3967523"/>
                  <a:pt x="4831251" y="3967523"/>
                  <a:pt x="4831251" y="3983208"/>
                </a:cubicBezTo>
                <a:cubicBezTo>
                  <a:pt x="4799905" y="4014578"/>
                  <a:pt x="4768556" y="3951838"/>
                  <a:pt x="4815577" y="3967523"/>
                </a:cubicBezTo>
                <a:close/>
                <a:moveTo>
                  <a:pt x="2924772" y="3967050"/>
                </a:moveTo>
                <a:cubicBezTo>
                  <a:pt x="2940919" y="3983210"/>
                  <a:pt x="2940919" y="3983210"/>
                  <a:pt x="2940919" y="3999371"/>
                </a:cubicBezTo>
                <a:cubicBezTo>
                  <a:pt x="2924772" y="3999371"/>
                  <a:pt x="2924772" y="3999371"/>
                  <a:pt x="2908622" y="3999371"/>
                </a:cubicBezTo>
                <a:cubicBezTo>
                  <a:pt x="2924772" y="3983210"/>
                  <a:pt x="2924772" y="3967050"/>
                  <a:pt x="2924772" y="3967050"/>
                </a:cubicBezTo>
                <a:close/>
                <a:moveTo>
                  <a:pt x="747589" y="3967050"/>
                </a:moveTo>
                <a:cubicBezTo>
                  <a:pt x="763738" y="3983210"/>
                  <a:pt x="763738" y="3999371"/>
                  <a:pt x="747589" y="3999371"/>
                </a:cubicBezTo>
                <a:cubicBezTo>
                  <a:pt x="731433" y="3999371"/>
                  <a:pt x="731433" y="3983210"/>
                  <a:pt x="747589" y="3967050"/>
                </a:cubicBezTo>
                <a:close/>
                <a:moveTo>
                  <a:pt x="4306896" y="3967047"/>
                </a:moveTo>
                <a:cubicBezTo>
                  <a:pt x="4322095" y="3984159"/>
                  <a:pt x="4306896" y="3984159"/>
                  <a:pt x="4306896" y="3984159"/>
                </a:cubicBezTo>
                <a:cubicBezTo>
                  <a:pt x="4291697" y="3967047"/>
                  <a:pt x="4291697" y="3967047"/>
                  <a:pt x="4306896" y="3967047"/>
                </a:cubicBezTo>
                <a:close/>
                <a:moveTo>
                  <a:pt x="2224698" y="3951840"/>
                </a:moveTo>
                <a:cubicBezTo>
                  <a:pt x="2240657" y="3951840"/>
                  <a:pt x="2256609" y="3967764"/>
                  <a:pt x="2256609" y="3967764"/>
                </a:cubicBezTo>
                <a:cubicBezTo>
                  <a:pt x="2272573" y="3951840"/>
                  <a:pt x="2288529" y="3951840"/>
                  <a:pt x="2304490" y="3967764"/>
                </a:cubicBezTo>
                <a:cubicBezTo>
                  <a:pt x="2256609" y="4015531"/>
                  <a:pt x="2304490" y="4047376"/>
                  <a:pt x="2272573" y="4079221"/>
                </a:cubicBezTo>
                <a:cubicBezTo>
                  <a:pt x="2256609" y="4063299"/>
                  <a:pt x="2240657" y="4047376"/>
                  <a:pt x="2224698" y="4031453"/>
                </a:cubicBezTo>
                <a:cubicBezTo>
                  <a:pt x="2224698" y="4015531"/>
                  <a:pt x="2224698" y="3999608"/>
                  <a:pt x="2240657" y="4015531"/>
                </a:cubicBezTo>
                <a:cubicBezTo>
                  <a:pt x="2240657" y="4015531"/>
                  <a:pt x="2256609" y="4031453"/>
                  <a:pt x="2256609" y="4031453"/>
                </a:cubicBezTo>
                <a:cubicBezTo>
                  <a:pt x="2256609" y="3999608"/>
                  <a:pt x="2224698" y="3983685"/>
                  <a:pt x="2224698" y="3951840"/>
                </a:cubicBezTo>
                <a:close/>
                <a:moveTo>
                  <a:pt x="3227161" y="3936629"/>
                </a:moveTo>
                <a:cubicBezTo>
                  <a:pt x="3242993" y="3952473"/>
                  <a:pt x="3227161" y="3968317"/>
                  <a:pt x="3227161" y="3984160"/>
                </a:cubicBezTo>
                <a:cubicBezTo>
                  <a:pt x="3195495" y="3984160"/>
                  <a:pt x="3195495" y="3936629"/>
                  <a:pt x="3227161" y="3936629"/>
                </a:cubicBezTo>
                <a:close/>
                <a:moveTo>
                  <a:pt x="3101318" y="3929420"/>
                </a:moveTo>
                <a:cubicBezTo>
                  <a:pt x="3114948" y="3927441"/>
                  <a:pt x="3130528" y="3935363"/>
                  <a:pt x="3130528" y="3951205"/>
                </a:cubicBezTo>
                <a:cubicBezTo>
                  <a:pt x="3146104" y="3982891"/>
                  <a:pt x="3099371" y="4014578"/>
                  <a:pt x="3083790" y="3967049"/>
                </a:cubicBezTo>
                <a:cubicBezTo>
                  <a:pt x="3075999" y="3943284"/>
                  <a:pt x="3087683" y="3931401"/>
                  <a:pt x="3101318" y="3929420"/>
                </a:cubicBezTo>
                <a:close/>
                <a:moveTo>
                  <a:pt x="2224698" y="3904309"/>
                </a:moveTo>
                <a:cubicBezTo>
                  <a:pt x="2240847" y="3904309"/>
                  <a:pt x="2256991" y="3904309"/>
                  <a:pt x="2289290" y="3904309"/>
                </a:cubicBezTo>
                <a:cubicBezTo>
                  <a:pt x="2273142" y="3936629"/>
                  <a:pt x="2256991" y="3936629"/>
                  <a:pt x="2224698" y="3936629"/>
                </a:cubicBezTo>
                <a:cubicBezTo>
                  <a:pt x="2224698" y="3936629"/>
                  <a:pt x="2224698" y="3920470"/>
                  <a:pt x="2224698" y="3904309"/>
                </a:cubicBezTo>
                <a:close/>
                <a:moveTo>
                  <a:pt x="4598878" y="3884109"/>
                </a:moveTo>
                <a:cubicBezTo>
                  <a:pt x="4604933" y="3884109"/>
                  <a:pt x="4608970" y="3888149"/>
                  <a:pt x="4608970" y="3904310"/>
                </a:cubicBezTo>
                <a:cubicBezTo>
                  <a:pt x="4592822" y="3904310"/>
                  <a:pt x="4576672" y="3904310"/>
                  <a:pt x="4576672" y="3888149"/>
                </a:cubicBezTo>
                <a:cubicBezTo>
                  <a:pt x="4584746" y="3888149"/>
                  <a:pt x="4592822" y="3884109"/>
                  <a:pt x="4598878" y="3884109"/>
                </a:cubicBezTo>
                <a:close/>
                <a:moveTo>
                  <a:pt x="4744809" y="3883856"/>
                </a:moveTo>
                <a:cubicBezTo>
                  <a:pt x="4750507" y="3886127"/>
                  <a:pt x="4747657" y="3904309"/>
                  <a:pt x="4736257" y="3904309"/>
                </a:cubicBezTo>
                <a:cubicBezTo>
                  <a:pt x="4736257" y="3888148"/>
                  <a:pt x="4736257" y="3888148"/>
                  <a:pt x="4736257" y="3888148"/>
                </a:cubicBezTo>
                <a:cubicBezTo>
                  <a:pt x="4740058" y="3884108"/>
                  <a:pt x="4742907" y="3883098"/>
                  <a:pt x="4744809" y="3883856"/>
                </a:cubicBezTo>
                <a:close/>
                <a:moveTo>
                  <a:pt x="4496879" y="3824459"/>
                </a:moveTo>
                <a:cubicBezTo>
                  <a:pt x="4513979" y="3824459"/>
                  <a:pt x="4513979" y="3840620"/>
                  <a:pt x="4513979" y="3856780"/>
                </a:cubicBezTo>
                <a:lnTo>
                  <a:pt x="4511190" y="3856780"/>
                </a:lnTo>
                <a:lnTo>
                  <a:pt x="4519914" y="3866761"/>
                </a:lnTo>
                <a:cubicBezTo>
                  <a:pt x="4528820" y="3902885"/>
                  <a:pt x="4430861" y="3948037"/>
                  <a:pt x="4466482" y="3839669"/>
                </a:cubicBezTo>
                <a:lnTo>
                  <a:pt x="4496879" y="3847889"/>
                </a:lnTo>
                <a:lnTo>
                  <a:pt x="4496879" y="3834560"/>
                </a:lnTo>
                <a:cubicBezTo>
                  <a:pt x="4496879" y="3828500"/>
                  <a:pt x="4496879" y="3824459"/>
                  <a:pt x="4496879" y="3824459"/>
                </a:cubicBezTo>
                <a:close/>
                <a:moveTo>
                  <a:pt x="2252198" y="3801734"/>
                </a:moveTo>
                <a:cubicBezTo>
                  <a:pt x="2254974" y="3802240"/>
                  <a:pt x="2256992" y="3804260"/>
                  <a:pt x="2256992" y="3808299"/>
                </a:cubicBezTo>
                <a:cubicBezTo>
                  <a:pt x="2256992" y="3808299"/>
                  <a:pt x="2256992" y="3824459"/>
                  <a:pt x="2240849" y="3824459"/>
                </a:cubicBezTo>
                <a:cubicBezTo>
                  <a:pt x="2228736" y="3812340"/>
                  <a:pt x="2243874" y="3800219"/>
                  <a:pt x="2252198" y="3801734"/>
                </a:cubicBezTo>
                <a:close/>
                <a:moveTo>
                  <a:pt x="4454719" y="3795556"/>
                </a:moveTo>
                <a:cubicBezTo>
                  <a:pt x="4471788" y="3792614"/>
                  <a:pt x="4477724" y="3816141"/>
                  <a:pt x="4465851" y="3839669"/>
                </a:cubicBezTo>
                <a:cubicBezTo>
                  <a:pt x="4450019" y="3839669"/>
                  <a:pt x="4434186" y="3823985"/>
                  <a:pt x="4434186" y="3808299"/>
                </a:cubicBezTo>
                <a:cubicBezTo>
                  <a:pt x="4442103" y="3800456"/>
                  <a:pt x="4449028" y="3796534"/>
                  <a:pt x="4454719" y="3795556"/>
                </a:cubicBezTo>
                <a:close/>
                <a:moveTo>
                  <a:pt x="2288344" y="3780969"/>
                </a:moveTo>
                <a:cubicBezTo>
                  <a:pt x="2292379" y="3780969"/>
                  <a:pt x="2296417" y="3785009"/>
                  <a:pt x="2304490" y="3793090"/>
                </a:cubicBezTo>
                <a:cubicBezTo>
                  <a:pt x="2304490" y="3793090"/>
                  <a:pt x="2304490" y="3793090"/>
                  <a:pt x="2304490" y="3809249"/>
                </a:cubicBezTo>
                <a:cubicBezTo>
                  <a:pt x="2288344" y="3793090"/>
                  <a:pt x="2288344" y="3809249"/>
                  <a:pt x="2272192" y="3793090"/>
                </a:cubicBezTo>
                <a:cubicBezTo>
                  <a:pt x="2280267" y="3785009"/>
                  <a:pt x="2284303" y="3780969"/>
                  <a:pt x="2288344" y="3780969"/>
                </a:cubicBezTo>
                <a:close/>
                <a:moveTo>
                  <a:pt x="2932369" y="3750668"/>
                </a:moveTo>
                <a:cubicBezTo>
                  <a:pt x="2940288" y="3748648"/>
                  <a:pt x="2948202" y="3752688"/>
                  <a:pt x="2956118" y="3760769"/>
                </a:cubicBezTo>
                <a:cubicBezTo>
                  <a:pt x="2956118" y="3776929"/>
                  <a:pt x="2940288" y="3776929"/>
                  <a:pt x="2908623" y="3776929"/>
                </a:cubicBezTo>
                <a:lnTo>
                  <a:pt x="2908623" y="3776928"/>
                </a:lnTo>
                <a:lnTo>
                  <a:pt x="2908623" y="3776926"/>
                </a:lnTo>
                <a:lnTo>
                  <a:pt x="2920498" y="3758495"/>
                </a:lnTo>
                <a:cubicBezTo>
                  <a:pt x="2924455" y="3754203"/>
                  <a:pt x="2928413" y="3751680"/>
                  <a:pt x="2932369" y="3750668"/>
                </a:cubicBezTo>
                <a:close/>
                <a:moveTo>
                  <a:pt x="4915318" y="3738994"/>
                </a:moveTo>
                <a:cubicBezTo>
                  <a:pt x="4918641" y="3739500"/>
                  <a:pt x="4922442" y="3741520"/>
                  <a:pt x="4926242" y="3745560"/>
                </a:cubicBezTo>
                <a:cubicBezTo>
                  <a:pt x="4926242" y="3761720"/>
                  <a:pt x="4926242" y="3761720"/>
                  <a:pt x="4911043" y="3761720"/>
                </a:cubicBezTo>
                <a:cubicBezTo>
                  <a:pt x="4899644" y="3749601"/>
                  <a:pt x="4905344" y="3737480"/>
                  <a:pt x="4915318" y="3738994"/>
                </a:cubicBezTo>
                <a:close/>
                <a:moveTo>
                  <a:pt x="2273142" y="3729399"/>
                </a:moveTo>
                <a:cubicBezTo>
                  <a:pt x="2289290" y="3761720"/>
                  <a:pt x="2240850" y="3761720"/>
                  <a:pt x="2224698" y="3745560"/>
                </a:cubicBezTo>
                <a:cubicBezTo>
                  <a:pt x="2224698" y="3729399"/>
                  <a:pt x="2256992" y="3729399"/>
                  <a:pt x="2273142" y="3729399"/>
                </a:cubicBezTo>
                <a:close/>
                <a:moveTo>
                  <a:pt x="4716015" y="3721630"/>
                </a:moveTo>
                <a:cubicBezTo>
                  <a:pt x="4719041" y="3722388"/>
                  <a:pt x="4721061" y="3724408"/>
                  <a:pt x="4721061" y="3728447"/>
                </a:cubicBezTo>
                <a:cubicBezTo>
                  <a:pt x="4721061" y="3744608"/>
                  <a:pt x="4688763" y="3728447"/>
                  <a:pt x="4688763" y="3728447"/>
                </a:cubicBezTo>
                <a:cubicBezTo>
                  <a:pt x="4688763" y="3728447"/>
                  <a:pt x="4706931" y="3719358"/>
                  <a:pt x="4716015" y="3721630"/>
                </a:cubicBezTo>
                <a:close/>
                <a:moveTo>
                  <a:pt x="4577941" y="3712287"/>
                </a:moveTo>
                <a:cubicBezTo>
                  <a:pt x="4577941" y="3728765"/>
                  <a:pt x="4593771" y="3745241"/>
                  <a:pt x="4577941" y="3745241"/>
                </a:cubicBezTo>
                <a:cubicBezTo>
                  <a:pt x="4546275" y="3761719"/>
                  <a:pt x="4546275" y="3712287"/>
                  <a:pt x="4577941" y="3712287"/>
                </a:cubicBezTo>
                <a:close/>
                <a:moveTo>
                  <a:pt x="6023963" y="3697078"/>
                </a:moveTo>
                <a:cubicBezTo>
                  <a:pt x="6039922" y="3713049"/>
                  <a:pt x="6039922" y="3697078"/>
                  <a:pt x="6071839" y="3713049"/>
                </a:cubicBezTo>
                <a:cubicBezTo>
                  <a:pt x="6071839" y="3729018"/>
                  <a:pt x="6055881" y="3760958"/>
                  <a:pt x="6039922" y="3776929"/>
                </a:cubicBezTo>
                <a:cubicBezTo>
                  <a:pt x="6008006" y="3760958"/>
                  <a:pt x="5992046" y="3729018"/>
                  <a:pt x="6023963" y="3697078"/>
                </a:cubicBezTo>
                <a:close/>
                <a:moveTo>
                  <a:pt x="4895212" y="3697078"/>
                </a:moveTo>
                <a:cubicBezTo>
                  <a:pt x="4911044" y="3728766"/>
                  <a:pt x="4879380" y="3744609"/>
                  <a:pt x="4863548" y="3728766"/>
                </a:cubicBezTo>
                <a:cubicBezTo>
                  <a:pt x="4863548" y="3712923"/>
                  <a:pt x="4863548" y="3697078"/>
                  <a:pt x="4895212" y="3697078"/>
                </a:cubicBezTo>
                <a:close/>
                <a:moveTo>
                  <a:pt x="4401889" y="3681869"/>
                </a:moveTo>
                <a:cubicBezTo>
                  <a:pt x="4401889" y="3697078"/>
                  <a:pt x="4401889" y="3697078"/>
                  <a:pt x="4401889" y="3697078"/>
                </a:cubicBezTo>
                <a:cubicBezTo>
                  <a:pt x="4386690" y="3712288"/>
                  <a:pt x="4386690" y="3681869"/>
                  <a:pt x="4401889" y="3681869"/>
                </a:cubicBezTo>
                <a:close/>
                <a:moveTo>
                  <a:pt x="5355247" y="3677235"/>
                </a:moveTo>
                <a:cubicBezTo>
                  <a:pt x="5390869" y="3681728"/>
                  <a:pt x="5435397" y="3708675"/>
                  <a:pt x="5435397" y="3744609"/>
                </a:cubicBezTo>
                <a:cubicBezTo>
                  <a:pt x="5403733" y="3824459"/>
                  <a:pt x="5308741" y="3808490"/>
                  <a:pt x="5292909" y="3744609"/>
                </a:cubicBezTo>
                <a:cubicBezTo>
                  <a:pt x="5308741" y="3728639"/>
                  <a:pt x="5324572" y="3696699"/>
                  <a:pt x="5324572" y="3680729"/>
                </a:cubicBezTo>
                <a:cubicBezTo>
                  <a:pt x="5332489" y="3676736"/>
                  <a:pt x="5343374" y="3675738"/>
                  <a:pt x="5355247" y="3677235"/>
                </a:cubicBezTo>
                <a:close/>
                <a:moveTo>
                  <a:pt x="965733" y="3676641"/>
                </a:moveTo>
                <a:cubicBezTo>
                  <a:pt x="976122" y="3679613"/>
                  <a:pt x="982060" y="3700406"/>
                  <a:pt x="970187" y="3712289"/>
                </a:cubicBezTo>
                <a:cubicBezTo>
                  <a:pt x="970187" y="3712289"/>
                  <a:pt x="954354" y="3712289"/>
                  <a:pt x="954354" y="3712289"/>
                </a:cubicBezTo>
                <a:cubicBezTo>
                  <a:pt x="938522" y="3696447"/>
                  <a:pt x="938522" y="3680603"/>
                  <a:pt x="954354" y="3680603"/>
                </a:cubicBezTo>
                <a:cubicBezTo>
                  <a:pt x="958314" y="3676642"/>
                  <a:pt x="962270" y="3675652"/>
                  <a:pt x="965733" y="3676641"/>
                </a:cubicBezTo>
                <a:close/>
                <a:moveTo>
                  <a:pt x="2505948" y="3673918"/>
                </a:moveTo>
                <a:cubicBezTo>
                  <a:pt x="2512071" y="3674662"/>
                  <a:pt x="2518929" y="3676641"/>
                  <a:pt x="2526763" y="3680602"/>
                </a:cubicBezTo>
                <a:cubicBezTo>
                  <a:pt x="2526763" y="3696446"/>
                  <a:pt x="2495417" y="3712288"/>
                  <a:pt x="2464067" y="3680602"/>
                </a:cubicBezTo>
                <a:cubicBezTo>
                  <a:pt x="2475827" y="3680602"/>
                  <a:pt x="2487580" y="3671690"/>
                  <a:pt x="2505948" y="3673918"/>
                </a:cubicBezTo>
                <a:close/>
                <a:moveTo>
                  <a:pt x="4504316" y="3670590"/>
                </a:moveTo>
                <a:cubicBezTo>
                  <a:pt x="4512272" y="3673313"/>
                  <a:pt x="4517245" y="3685197"/>
                  <a:pt x="4513267" y="3712922"/>
                </a:cubicBezTo>
                <a:cubicBezTo>
                  <a:pt x="4429732" y="3736687"/>
                  <a:pt x="4480450" y="3662421"/>
                  <a:pt x="4504316" y="3670590"/>
                </a:cubicBezTo>
                <a:close/>
                <a:moveTo>
                  <a:pt x="1351733" y="3664759"/>
                </a:moveTo>
                <a:cubicBezTo>
                  <a:pt x="1367884" y="3681870"/>
                  <a:pt x="1351733" y="3681870"/>
                  <a:pt x="1335586" y="3681870"/>
                </a:cubicBezTo>
                <a:cubicBezTo>
                  <a:pt x="1335586" y="3664759"/>
                  <a:pt x="1351733" y="3664759"/>
                  <a:pt x="1351733" y="3664759"/>
                </a:cubicBezTo>
                <a:close/>
                <a:moveTo>
                  <a:pt x="3068211" y="3664758"/>
                </a:moveTo>
                <a:cubicBezTo>
                  <a:pt x="3068211" y="3680602"/>
                  <a:pt x="3035914" y="3712288"/>
                  <a:pt x="3003616" y="3712288"/>
                </a:cubicBezTo>
                <a:cubicBezTo>
                  <a:pt x="3019764" y="3680602"/>
                  <a:pt x="3052062" y="3664758"/>
                  <a:pt x="3068211" y="3664758"/>
                </a:cubicBezTo>
                <a:close/>
                <a:moveTo>
                  <a:pt x="4401889" y="3634340"/>
                </a:moveTo>
                <a:cubicBezTo>
                  <a:pt x="4401889" y="3634340"/>
                  <a:pt x="4401889" y="3634340"/>
                  <a:pt x="4401889" y="3649549"/>
                </a:cubicBezTo>
                <a:cubicBezTo>
                  <a:pt x="4401889" y="3649549"/>
                  <a:pt x="4401889" y="3649549"/>
                  <a:pt x="4386690" y="3649549"/>
                </a:cubicBezTo>
                <a:cubicBezTo>
                  <a:pt x="4386690" y="3634340"/>
                  <a:pt x="4386690" y="3634340"/>
                  <a:pt x="4401889" y="3634340"/>
                </a:cubicBezTo>
                <a:close/>
                <a:moveTo>
                  <a:pt x="2161997" y="3602019"/>
                </a:moveTo>
                <a:cubicBezTo>
                  <a:pt x="2161997" y="3633389"/>
                  <a:pt x="2161997" y="3649074"/>
                  <a:pt x="2146163" y="3664759"/>
                </a:cubicBezTo>
                <a:cubicBezTo>
                  <a:pt x="2130331" y="3664759"/>
                  <a:pt x="2130331" y="3664759"/>
                  <a:pt x="2114504" y="3649074"/>
                </a:cubicBezTo>
                <a:cubicBezTo>
                  <a:pt x="2130331" y="3633389"/>
                  <a:pt x="2146163" y="3602019"/>
                  <a:pt x="2161997" y="3602019"/>
                </a:cubicBezTo>
                <a:close/>
                <a:moveTo>
                  <a:pt x="4370225" y="3586809"/>
                </a:moveTo>
                <a:cubicBezTo>
                  <a:pt x="4401890" y="3586809"/>
                  <a:pt x="4433553" y="3602494"/>
                  <a:pt x="4449384" y="3618179"/>
                </a:cubicBezTo>
                <a:cubicBezTo>
                  <a:pt x="4433553" y="3649549"/>
                  <a:pt x="4401890" y="3602494"/>
                  <a:pt x="4354393" y="3618179"/>
                </a:cubicBezTo>
                <a:cubicBezTo>
                  <a:pt x="4354393" y="3602494"/>
                  <a:pt x="4370225" y="3602494"/>
                  <a:pt x="4370225" y="3586809"/>
                </a:cubicBezTo>
                <a:close/>
                <a:moveTo>
                  <a:pt x="1970113" y="3522169"/>
                </a:moveTo>
                <a:cubicBezTo>
                  <a:pt x="1970113" y="3522169"/>
                  <a:pt x="1970113" y="3522169"/>
                  <a:pt x="1986264" y="3522169"/>
                </a:cubicBezTo>
                <a:cubicBezTo>
                  <a:pt x="1986264" y="3538012"/>
                  <a:pt x="2002415" y="3553856"/>
                  <a:pt x="1986264" y="3569698"/>
                </a:cubicBezTo>
                <a:cubicBezTo>
                  <a:pt x="1970113" y="3569698"/>
                  <a:pt x="1970113" y="3553856"/>
                  <a:pt x="1970113" y="3522169"/>
                </a:cubicBezTo>
                <a:close/>
                <a:moveTo>
                  <a:pt x="4990835" y="3506958"/>
                </a:moveTo>
                <a:cubicBezTo>
                  <a:pt x="5006509" y="3506958"/>
                  <a:pt x="5053530" y="3522803"/>
                  <a:pt x="5053530" y="3554488"/>
                </a:cubicBezTo>
                <a:cubicBezTo>
                  <a:pt x="5022183" y="3554488"/>
                  <a:pt x="5006509" y="3522803"/>
                  <a:pt x="4990835" y="3506958"/>
                </a:cubicBezTo>
                <a:close/>
                <a:moveTo>
                  <a:pt x="1859921" y="3489849"/>
                </a:moveTo>
                <a:cubicBezTo>
                  <a:pt x="1843774" y="3506009"/>
                  <a:pt x="1843774" y="3522169"/>
                  <a:pt x="1827628" y="3506009"/>
                </a:cubicBezTo>
                <a:cubicBezTo>
                  <a:pt x="1827628" y="3489849"/>
                  <a:pt x="1843774" y="3489849"/>
                  <a:pt x="1859921" y="3489849"/>
                </a:cubicBezTo>
                <a:close/>
                <a:moveTo>
                  <a:pt x="4690639" y="3468837"/>
                </a:moveTo>
                <a:cubicBezTo>
                  <a:pt x="4696125" y="3469332"/>
                  <a:pt x="4701111" y="3471313"/>
                  <a:pt x="4705101" y="3475272"/>
                </a:cubicBezTo>
                <a:cubicBezTo>
                  <a:pt x="4721060" y="3522804"/>
                  <a:pt x="4641268" y="3554489"/>
                  <a:pt x="4641268" y="3491117"/>
                </a:cubicBezTo>
                <a:cubicBezTo>
                  <a:pt x="4653235" y="3479234"/>
                  <a:pt x="4674182" y="3467352"/>
                  <a:pt x="4690639" y="3468837"/>
                </a:cubicBezTo>
                <a:close/>
                <a:moveTo>
                  <a:pt x="1334635" y="3462349"/>
                </a:moveTo>
                <a:cubicBezTo>
                  <a:pt x="1358504" y="3466355"/>
                  <a:pt x="1382369" y="3482380"/>
                  <a:pt x="1398280" y="3506416"/>
                </a:cubicBezTo>
                <a:cubicBezTo>
                  <a:pt x="1366457" y="3554489"/>
                  <a:pt x="1286903" y="3554489"/>
                  <a:pt x="1270991" y="3506416"/>
                </a:cubicBezTo>
                <a:cubicBezTo>
                  <a:pt x="1270991" y="3506416"/>
                  <a:pt x="1270991" y="3490392"/>
                  <a:pt x="1270991" y="3490392"/>
                </a:cubicBezTo>
                <a:cubicBezTo>
                  <a:pt x="1286903" y="3466355"/>
                  <a:pt x="1310769" y="3458343"/>
                  <a:pt x="1334635" y="3462349"/>
                </a:cubicBezTo>
                <a:close/>
                <a:moveTo>
                  <a:pt x="5324662" y="3459429"/>
                </a:moveTo>
                <a:cubicBezTo>
                  <a:pt x="5388172" y="3459429"/>
                  <a:pt x="5467559" y="3522440"/>
                  <a:pt x="5515190" y="3569697"/>
                </a:cubicBezTo>
                <a:cubicBezTo>
                  <a:pt x="5467559" y="3569697"/>
                  <a:pt x="5292909" y="3522440"/>
                  <a:pt x="5324662" y="3459429"/>
                </a:cubicBezTo>
                <a:close/>
                <a:moveTo>
                  <a:pt x="1898631" y="3453955"/>
                </a:moveTo>
                <a:cubicBezTo>
                  <a:pt x="1900771" y="3453213"/>
                  <a:pt x="1903618" y="3454203"/>
                  <a:pt x="1907421" y="3458163"/>
                </a:cubicBezTo>
                <a:cubicBezTo>
                  <a:pt x="1907421" y="3458163"/>
                  <a:pt x="1907421" y="3489850"/>
                  <a:pt x="1892216" y="3474006"/>
                </a:cubicBezTo>
                <a:cubicBezTo>
                  <a:pt x="1892216" y="3474006"/>
                  <a:pt x="1892216" y="3456183"/>
                  <a:pt x="1898631" y="3453955"/>
                </a:cubicBezTo>
                <a:close/>
                <a:moveTo>
                  <a:pt x="2136273" y="3450240"/>
                </a:moveTo>
                <a:lnTo>
                  <a:pt x="2140793" y="3452549"/>
                </a:lnTo>
                <a:lnTo>
                  <a:pt x="2142526" y="3451725"/>
                </a:lnTo>
                <a:lnTo>
                  <a:pt x="2143302" y="3453832"/>
                </a:lnTo>
                <a:lnTo>
                  <a:pt x="2147898" y="3456181"/>
                </a:lnTo>
                <a:cubicBezTo>
                  <a:pt x="2150125" y="3460141"/>
                  <a:pt x="2150125" y="3466082"/>
                  <a:pt x="2146163" y="3474004"/>
                </a:cubicBezTo>
                <a:cubicBezTo>
                  <a:pt x="2146163" y="3474004"/>
                  <a:pt x="2130332" y="3489848"/>
                  <a:pt x="2130332" y="3489848"/>
                </a:cubicBezTo>
                <a:cubicBezTo>
                  <a:pt x="2114504" y="3474004"/>
                  <a:pt x="2114504" y="3474004"/>
                  <a:pt x="2114504" y="3474004"/>
                </a:cubicBezTo>
                <a:cubicBezTo>
                  <a:pt x="2114504" y="3458161"/>
                  <a:pt x="2126378" y="3450240"/>
                  <a:pt x="2136273" y="3450240"/>
                </a:cubicBezTo>
                <a:close/>
                <a:moveTo>
                  <a:pt x="4816051" y="3442318"/>
                </a:moveTo>
                <a:cubicBezTo>
                  <a:pt x="4831884" y="3458162"/>
                  <a:pt x="4863548" y="3458162"/>
                  <a:pt x="4863548" y="3489849"/>
                </a:cubicBezTo>
                <a:cubicBezTo>
                  <a:pt x="4847716" y="3489849"/>
                  <a:pt x="4816051" y="3474005"/>
                  <a:pt x="4816051" y="3442318"/>
                </a:cubicBezTo>
                <a:close/>
                <a:moveTo>
                  <a:pt x="4799905" y="3427107"/>
                </a:moveTo>
                <a:cubicBezTo>
                  <a:pt x="4799905" y="3427107"/>
                  <a:pt x="4799905" y="3442317"/>
                  <a:pt x="4816052" y="3442317"/>
                </a:cubicBezTo>
                <a:lnTo>
                  <a:pt x="4816051" y="3442317"/>
                </a:lnTo>
                <a:lnTo>
                  <a:pt x="4805959" y="3442317"/>
                </a:lnTo>
                <a:cubicBezTo>
                  <a:pt x="4799905" y="3442317"/>
                  <a:pt x="4791829" y="3442317"/>
                  <a:pt x="4783755" y="3442317"/>
                </a:cubicBezTo>
                <a:cubicBezTo>
                  <a:pt x="4783755" y="3442317"/>
                  <a:pt x="4799905" y="3442317"/>
                  <a:pt x="4799905" y="3427107"/>
                </a:cubicBezTo>
                <a:close/>
                <a:moveTo>
                  <a:pt x="2014973" y="3381152"/>
                </a:moveTo>
                <a:cubicBezTo>
                  <a:pt x="2017496" y="3382669"/>
                  <a:pt x="2019514" y="3386709"/>
                  <a:pt x="2019514" y="3394789"/>
                </a:cubicBezTo>
                <a:cubicBezTo>
                  <a:pt x="1995291" y="3394789"/>
                  <a:pt x="2007408" y="3376608"/>
                  <a:pt x="2014973" y="3381152"/>
                </a:cubicBezTo>
                <a:close/>
                <a:moveTo>
                  <a:pt x="301693" y="3348019"/>
                </a:moveTo>
                <a:cubicBezTo>
                  <a:pt x="349569" y="3332050"/>
                  <a:pt x="333610" y="3395931"/>
                  <a:pt x="301693" y="3411900"/>
                </a:cubicBezTo>
                <a:cubicBezTo>
                  <a:pt x="269777" y="3395931"/>
                  <a:pt x="285735" y="3363991"/>
                  <a:pt x="301693" y="3348019"/>
                </a:cubicBezTo>
                <a:close/>
                <a:moveTo>
                  <a:pt x="4577623" y="3332048"/>
                </a:moveTo>
                <a:cubicBezTo>
                  <a:pt x="4593771" y="3347259"/>
                  <a:pt x="4593771" y="3362469"/>
                  <a:pt x="4577623" y="3362469"/>
                </a:cubicBezTo>
                <a:cubicBezTo>
                  <a:pt x="4561474" y="3362469"/>
                  <a:pt x="4561474" y="3332048"/>
                  <a:pt x="4577623" y="3332048"/>
                </a:cubicBezTo>
                <a:close/>
                <a:moveTo>
                  <a:pt x="4579381" y="3264081"/>
                </a:moveTo>
                <a:cubicBezTo>
                  <a:pt x="4596908" y="3264082"/>
                  <a:pt x="4616380" y="3268043"/>
                  <a:pt x="4624169" y="3268043"/>
                </a:cubicBezTo>
                <a:cubicBezTo>
                  <a:pt x="4624169" y="3299729"/>
                  <a:pt x="4561854" y="3299729"/>
                  <a:pt x="4546275" y="3283885"/>
                </a:cubicBezTo>
                <a:cubicBezTo>
                  <a:pt x="4546275" y="3268043"/>
                  <a:pt x="4561854" y="3264081"/>
                  <a:pt x="4579381" y="3264081"/>
                </a:cubicBezTo>
                <a:close/>
                <a:moveTo>
                  <a:pt x="4879696" y="3252197"/>
                </a:moveTo>
                <a:cubicBezTo>
                  <a:pt x="4895844" y="3284518"/>
                  <a:pt x="4831250" y="3252197"/>
                  <a:pt x="4879696" y="3252197"/>
                </a:cubicBezTo>
                <a:close/>
                <a:moveTo>
                  <a:pt x="5085959" y="3251202"/>
                </a:moveTo>
                <a:cubicBezTo>
                  <a:pt x="5092194" y="3248752"/>
                  <a:pt x="5098178" y="3248752"/>
                  <a:pt x="5102166" y="3252674"/>
                </a:cubicBezTo>
                <a:cubicBezTo>
                  <a:pt x="5102166" y="3268358"/>
                  <a:pt x="5102166" y="3268358"/>
                  <a:pt x="5118126" y="3268358"/>
                </a:cubicBezTo>
                <a:cubicBezTo>
                  <a:pt x="5118126" y="3284043"/>
                  <a:pt x="5086208" y="3299728"/>
                  <a:pt x="5070250" y="3299728"/>
                </a:cubicBezTo>
                <a:cubicBezTo>
                  <a:pt x="5046312" y="3287965"/>
                  <a:pt x="5067258" y="3258556"/>
                  <a:pt x="5085959" y="3251202"/>
                </a:cubicBezTo>
                <a:close/>
                <a:moveTo>
                  <a:pt x="858731" y="3236989"/>
                </a:moveTo>
                <a:cubicBezTo>
                  <a:pt x="858731" y="3252833"/>
                  <a:pt x="826435" y="3284519"/>
                  <a:pt x="794137" y="3284519"/>
                </a:cubicBezTo>
                <a:cubicBezTo>
                  <a:pt x="810286" y="3252833"/>
                  <a:pt x="826435" y="3236989"/>
                  <a:pt x="858731" y="3236989"/>
                </a:cubicBezTo>
                <a:close/>
                <a:moveTo>
                  <a:pt x="4511515" y="3214012"/>
                </a:moveTo>
                <a:cubicBezTo>
                  <a:pt x="4528167" y="3211739"/>
                  <a:pt x="4549363" y="3220830"/>
                  <a:pt x="4561474" y="3220830"/>
                </a:cubicBezTo>
                <a:cubicBezTo>
                  <a:pt x="4561474" y="3236990"/>
                  <a:pt x="4513028" y="3236990"/>
                  <a:pt x="4496879" y="3220830"/>
                </a:cubicBezTo>
                <a:cubicBezTo>
                  <a:pt x="4500918" y="3216790"/>
                  <a:pt x="4505963" y="3214769"/>
                  <a:pt x="4511515" y="3214012"/>
                </a:cubicBezTo>
                <a:close/>
                <a:moveTo>
                  <a:pt x="5022591" y="3204668"/>
                </a:moveTo>
                <a:cubicBezTo>
                  <a:pt x="5070629" y="3220511"/>
                  <a:pt x="5054616" y="3283884"/>
                  <a:pt x="5022591" y="3299728"/>
                </a:cubicBezTo>
                <a:cubicBezTo>
                  <a:pt x="4974552" y="3283884"/>
                  <a:pt x="4958538" y="3268042"/>
                  <a:pt x="4958538" y="3236355"/>
                </a:cubicBezTo>
                <a:cubicBezTo>
                  <a:pt x="4974552" y="3204668"/>
                  <a:pt x="5006577" y="3204668"/>
                  <a:pt x="5022591" y="3204668"/>
                </a:cubicBezTo>
                <a:close/>
                <a:moveTo>
                  <a:pt x="919573" y="3137135"/>
                </a:moveTo>
                <a:cubicBezTo>
                  <a:pt x="927552" y="3138841"/>
                  <a:pt x="934533" y="3144686"/>
                  <a:pt x="938523" y="3156380"/>
                </a:cubicBezTo>
                <a:cubicBezTo>
                  <a:pt x="922565" y="3171970"/>
                  <a:pt x="906605" y="3187559"/>
                  <a:pt x="874689" y="3187559"/>
                </a:cubicBezTo>
                <a:cubicBezTo>
                  <a:pt x="862721" y="3164174"/>
                  <a:pt x="895635" y="3132020"/>
                  <a:pt x="919573" y="3137135"/>
                </a:cubicBezTo>
                <a:close/>
                <a:moveTo>
                  <a:pt x="4286208" y="3102093"/>
                </a:moveTo>
                <a:cubicBezTo>
                  <a:pt x="4296805" y="3100578"/>
                  <a:pt x="4302860" y="3112699"/>
                  <a:pt x="4290748" y="3124819"/>
                </a:cubicBezTo>
                <a:cubicBezTo>
                  <a:pt x="4274600" y="3124819"/>
                  <a:pt x="4274600" y="3124819"/>
                  <a:pt x="4274600" y="3108658"/>
                </a:cubicBezTo>
                <a:cubicBezTo>
                  <a:pt x="4278638" y="3104618"/>
                  <a:pt x="4282675" y="3102598"/>
                  <a:pt x="4286208" y="3102093"/>
                </a:cubicBezTo>
                <a:close/>
                <a:moveTo>
                  <a:pt x="4339194" y="3092497"/>
                </a:moveTo>
                <a:cubicBezTo>
                  <a:pt x="4354393" y="3092497"/>
                  <a:pt x="4354393" y="3092497"/>
                  <a:pt x="4354393" y="3092497"/>
                </a:cubicBezTo>
                <a:cubicBezTo>
                  <a:pt x="4354393" y="3109609"/>
                  <a:pt x="4354393" y="3109609"/>
                  <a:pt x="4354393" y="3109609"/>
                </a:cubicBezTo>
                <a:cubicBezTo>
                  <a:pt x="4339194" y="3109609"/>
                  <a:pt x="4339194" y="3109609"/>
                  <a:pt x="4339194" y="3092497"/>
                </a:cubicBezTo>
                <a:close/>
                <a:moveTo>
                  <a:pt x="1451001" y="3086696"/>
                </a:moveTo>
                <a:cubicBezTo>
                  <a:pt x="1454959" y="3087191"/>
                  <a:pt x="1458917" y="3089172"/>
                  <a:pt x="1462875" y="3093132"/>
                </a:cubicBezTo>
                <a:cubicBezTo>
                  <a:pt x="1462875" y="3108975"/>
                  <a:pt x="1431210" y="3124819"/>
                  <a:pt x="1415379" y="3108975"/>
                </a:cubicBezTo>
                <a:cubicBezTo>
                  <a:pt x="1427253" y="3097094"/>
                  <a:pt x="1439126" y="3085210"/>
                  <a:pt x="1451001" y="3086696"/>
                </a:cubicBezTo>
                <a:close/>
                <a:moveTo>
                  <a:pt x="4486727" y="3086695"/>
                </a:moveTo>
                <a:cubicBezTo>
                  <a:pt x="4495811" y="3085210"/>
                  <a:pt x="4513979" y="3097093"/>
                  <a:pt x="4513979" y="3108975"/>
                </a:cubicBezTo>
                <a:lnTo>
                  <a:pt x="4506247" y="3112370"/>
                </a:lnTo>
                <a:lnTo>
                  <a:pt x="4526595" y="3118711"/>
                </a:lnTo>
                <a:cubicBezTo>
                  <a:pt x="4537727" y="3122204"/>
                  <a:pt x="4549599" y="3125199"/>
                  <a:pt x="4561474" y="3125199"/>
                </a:cubicBezTo>
                <a:cubicBezTo>
                  <a:pt x="4529811" y="3157139"/>
                  <a:pt x="4498147" y="3125199"/>
                  <a:pt x="4466482" y="3141169"/>
                </a:cubicBezTo>
                <a:cubicBezTo>
                  <a:pt x="4466482" y="3109229"/>
                  <a:pt x="4478356" y="3105236"/>
                  <a:pt x="4496168" y="3109229"/>
                </a:cubicBezTo>
                <a:lnTo>
                  <a:pt x="4502186" y="3111104"/>
                </a:lnTo>
                <a:lnTo>
                  <a:pt x="4497829" y="3106995"/>
                </a:lnTo>
                <a:cubicBezTo>
                  <a:pt x="4493794" y="3101055"/>
                  <a:pt x="4489755" y="3093132"/>
                  <a:pt x="4481681" y="3093132"/>
                </a:cubicBezTo>
                <a:cubicBezTo>
                  <a:pt x="4481681" y="3089172"/>
                  <a:pt x="4483701" y="3087191"/>
                  <a:pt x="4486727" y="3086695"/>
                </a:cubicBezTo>
                <a:close/>
                <a:moveTo>
                  <a:pt x="1148789" y="3071485"/>
                </a:moveTo>
                <a:cubicBezTo>
                  <a:pt x="1152251" y="3071981"/>
                  <a:pt x="1156211" y="3073962"/>
                  <a:pt x="1160169" y="3077923"/>
                </a:cubicBezTo>
                <a:cubicBezTo>
                  <a:pt x="1175999" y="3093767"/>
                  <a:pt x="1160169" y="3093767"/>
                  <a:pt x="1160169" y="3109610"/>
                </a:cubicBezTo>
                <a:cubicBezTo>
                  <a:pt x="1160169" y="3109610"/>
                  <a:pt x="1144336" y="3093767"/>
                  <a:pt x="1144336" y="3093767"/>
                </a:cubicBezTo>
                <a:cubicBezTo>
                  <a:pt x="1132461" y="3081883"/>
                  <a:pt x="1138398" y="3070001"/>
                  <a:pt x="1148789" y="3071485"/>
                </a:cubicBezTo>
                <a:close/>
                <a:moveTo>
                  <a:pt x="4703962" y="3044968"/>
                </a:moveTo>
                <a:cubicBezTo>
                  <a:pt x="4735987" y="3044968"/>
                  <a:pt x="4735987" y="3060811"/>
                  <a:pt x="4735987" y="3060811"/>
                </a:cubicBezTo>
                <a:cubicBezTo>
                  <a:pt x="4768014" y="3060811"/>
                  <a:pt x="4800040" y="3044968"/>
                  <a:pt x="4816052" y="3060811"/>
                </a:cubicBezTo>
                <a:cubicBezTo>
                  <a:pt x="4816052" y="3092500"/>
                  <a:pt x="4784026" y="3092500"/>
                  <a:pt x="4752002" y="3092500"/>
                </a:cubicBezTo>
                <a:cubicBezTo>
                  <a:pt x="4768014" y="3108342"/>
                  <a:pt x="4784026" y="3124185"/>
                  <a:pt x="4768014" y="3140029"/>
                </a:cubicBezTo>
                <a:cubicBezTo>
                  <a:pt x="4752002" y="3132108"/>
                  <a:pt x="4739991" y="3120224"/>
                  <a:pt x="4729984" y="3104382"/>
                </a:cubicBezTo>
                <a:lnTo>
                  <a:pt x="4719649" y="3080783"/>
                </a:lnTo>
                <a:lnTo>
                  <a:pt x="4713237" y="3093767"/>
                </a:lnTo>
                <a:cubicBezTo>
                  <a:pt x="4698855" y="3102679"/>
                  <a:pt x="4668577" y="3093767"/>
                  <a:pt x="4656465" y="3093767"/>
                </a:cubicBezTo>
                <a:cubicBezTo>
                  <a:pt x="4668577" y="3081883"/>
                  <a:pt x="4698855" y="3070001"/>
                  <a:pt x="4713237" y="3071485"/>
                </a:cubicBezTo>
                <a:lnTo>
                  <a:pt x="4716894" y="3074496"/>
                </a:lnTo>
                <a:close/>
                <a:moveTo>
                  <a:pt x="4309034" y="3039354"/>
                </a:moveTo>
                <a:cubicBezTo>
                  <a:pt x="4312597" y="3037837"/>
                  <a:pt x="4318296" y="3049960"/>
                  <a:pt x="4306896" y="3062079"/>
                </a:cubicBezTo>
                <a:cubicBezTo>
                  <a:pt x="4306896" y="3045919"/>
                  <a:pt x="4306896" y="3045919"/>
                  <a:pt x="4306896" y="3045919"/>
                </a:cubicBezTo>
                <a:cubicBezTo>
                  <a:pt x="4306896" y="3041880"/>
                  <a:pt x="4307847" y="3039860"/>
                  <a:pt x="4309034" y="3039354"/>
                </a:cubicBezTo>
                <a:close/>
                <a:moveTo>
                  <a:pt x="6118704" y="2982229"/>
                </a:moveTo>
                <a:cubicBezTo>
                  <a:pt x="6150367" y="3014074"/>
                  <a:pt x="6182031" y="3045920"/>
                  <a:pt x="6229526" y="3077764"/>
                </a:cubicBezTo>
                <a:cubicBezTo>
                  <a:pt x="6213694" y="3109610"/>
                  <a:pt x="6166199" y="3109610"/>
                  <a:pt x="6134535" y="3109610"/>
                </a:cubicBezTo>
                <a:cubicBezTo>
                  <a:pt x="6087038" y="3093687"/>
                  <a:pt x="6150367" y="3029996"/>
                  <a:pt x="6087038" y="3014074"/>
                </a:cubicBezTo>
                <a:cubicBezTo>
                  <a:pt x="6087038" y="2998153"/>
                  <a:pt x="6102870" y="2982229"/>
                  <a:pt x="6118704" y="2982229"/>
                </a:cubicBezTo>
                <a:close/>
                <a:moveTo>
                  <a:pt x="747456" y="2887169"/>
                </a:moveTo>
                <a:cubicBezTo>
                  <a:pt x="779482" y="2903012"/>
                  <a:pt x="811506" y="2918857"/>
                  <a:pt x="843534" y="2950542"/>
                </a:cubicBezTo>
                <a:cubicBezTo>
                  <a:pt x="811506" y="2966386"/>
                  <a:pt x="811506" y="2950542"/>
                  <a:pt x="795495" y="2950542"/>
                </a:cubicBezTo>
                <a:cubicBezTo>
                  <a:pt x="779482" y="2966386"/>
                  <a:pt x="763470" y="2982229"/>
                  <a:pt x="731433" y="2982229"/>
                </a:cubicBezTo>
                <a:cubicBezTo>
                  <a:pt x="731433" y="2950542"/>
                  <a:pt x="763470" y="2950542"/>
                  <a:pt x="779482" y="2934700"/>
                </a:cubicBezTo>
                <a:cubicBezTo>
                  <a:pt x="763470" y="2918857"/>
                  <a:pt x="747456" y="2918857"/>
                  <a:pt x="747456" y="2887169"/>
                </a:cubicBezTo>
                <a:close/>
                <a:moveTo>
                  <a:pt x="4674277" y="2860789"/>
                </a:moveTo>
                <a:cubicBezTo>
                  <a:pt x="4684173" y="2858809"/>
                  <a:pt x="4696047" y="2862770"/>
                  <a:pt x="4703962" y="2870693"/>
                </a:cubicBezTo>
                <a:cubicBezTo>
                  <a:pt x="4703962" y="2902379"/>
                  <a:pt x="4656465" y="2902379"/>
                  <a:pt x="4656465" y="2886535"/>
                </a:cubicBezTo>
                <a:cubicBezTo>
                  <a:pt x="4656465" y="2870693"/>
                  <a:pt x="4664381" y="2862770"/>
                  <a:pt x="4674277" y="2860789"/>
                </a:cubicBezTo>
                <a:close/>
                <a:moveTo>
                  <a:pt x="5262974" y="2848057"/>
                </a:moveTo>
                <a:cubicBezTo>
                  <a:pt x="5284159" y="2853531"/>
                  <a:pt x="5302526" y="2875427"/>
                  <a:pt x="5275811" y="2902377"/>
                </a:cubicBezTo>
                <a:cubicBezTo>
                  <a:pt x="5259979" y="2886407"/>
                  <a:pt x="5244146" y="2886407"/>
                  <a:pt x="5228314" y="2870437"/>
                </a:cubicBezTo>
                <a:cubicBezTo>
                  <a:pt x="5228314" y="2858459"/>
                  <a:pt x="5234251" y="2851472"/>
                  <a:pt x="5242415" y="2848478"/>
                </a:cubicBezTo>
                <a:cubicBezTo>
                  <a:pt x="5248537" y="2846232"/>
                  <a:pt x="5255913" y="2846233"/>
                  <a:pt x="5262974" y="2848057"/>
                </a:cubicBezTo>
                <a:close/>
                <a:moveTo>
                  <a:pt x="476856" y="2837739"/>
                </a:moveTo>
                <a:cubicBezTo>
                  <a:pt x="492687" y="2837739"/>
                  <a:pt x="524352" y="2870060"/>
                  <a:pt x="492687" y="2870060"/>
                </a:cubicBezTo>
                <a:cubicBezTo>
                  <a:pt x="476856" y="2870060"/>
                  <a:pt x="476856" y="2853899"/>
                  <a:pt x="476856" y="2837739"/>
                </a:cubicBezTo>
                <a:close/>
                <a:moveTo>
                  <a:pt x="428981" y="2837739"/>
                </a:moveTo>
                <a:cubicBezTo>
                  <a:pt x="476856" y="2837739"/>
                  <a:pt x="444939" y="2902380"/>
                  <a:pt x="413023" y="2886219"/>
                </a:cubicBezTo>
                <a:cubicBezTo>
                  <a:pt x="397064" y="2870060"/>
                  <a:pt x="413023" y="2853899"/>
                  <a:pt x="428981" y="2837739"/>
                </a:cubicBezTo>
                <a:close/>
                <a:moveTo>
                  <a:pt x="4767606" y="2826569"/>
                </a:moveTo>
                <a:cubicBezTo>
                  <a:pt x="4779362" y="2826569"/>
                  <a:pt x="4791118" y="2830609"/>
                  <a:pt x="4798954" y="2838688"/>
                </a:cubicBezTo>
                <a:cubicBezTo>
                  <a:pt x="4798954" y="2854849"/>
                  <a:pt x="4751931" y="2854849"/>
                  <a:pt x="4736257" y="2838688"/>
                </a:cubicBezTo>
                <a:cubicBezTo>
                  <a:pt x="4744096" y="2830609"/>
                  <a:pt x="4755850" y="2826569"/>
                  <a:pt x="4767606" y="2826569"/>
                </a:cubicBezTo>
                <a:close/>
                <a:moveTo>
                  <a:pt x="1303448" y="2807318"/>
                </a:moveTo>
                <a:cubicBezTo>
                  <a:pt x="1335429" y="2807318"/>
                  <a:pt x="1367407" y="2854659"/>
                  <a:pt x="1415378" y="2838879"/>
                </a:cubicBezTo>
                <a:cubicBezTo>
                  <a:pt x="1383399" y="2870438"/>
                  <a:pt x="1383399" y="2901998"/>
                  <a:pt x="1351418" y="2917778"/>
                </a:cubicBezTo>
                <a:cubicBezTo>
                  <a:pt x="1271466" y="2965119"/>
                  <a:pt x="1223495" y="2838879"/>
                  <a:pt x="1303448" y="2807318"/>
                </a:cubicBezTo>
                <a:close/>
                <a:moveTo>
                  <a:pt x="4433553" y="2807317"/>
                </a:moveTo>
                <a:cubicBezTo>
                  <a:pt x="4433553" y="2807317"/>
                  <a:pt x="4449384" y="2807317"/>
                  <a:pt x="4449384" y="2807317"/>
                </a:cubicBezTo>
                <a:cubicBezTo>
                  <a:pt x="4449384" y="2822527"/>
                  <a:pt x="4433553" y="2837737"/>
                  <a:pt x="4417721" y="2837737"/>
                </a:cubicBezTo>
                <a:cubicBezTo>
                  <a:pt x="4401889" y="2807317"/>
                  <a:pt x="4417721" y="2807317"/>
                  <a:pt x="4433553" y="2807317"/>
                </a:cubicBezTo>
                <a:close/>
                <a:moveTo>
                  <a:pt x="1032881" y="2807317"/>
                </a:moveTo>
                <a:cubicBezTo>
                  <a:pt x="1048712" y="2854848"/>
                  <a:pt x="985386" y="2839005"/>
                  <a:pt x="953722" y="2839005"/>
                </a:cubicBezTo>
                <a:cubicBezTo>
                  <a:pt x="953722" y="2807317"/>
                  <a:pt x="1001219" y="2823161"/>
                  <a:pt x="1032881" y="2807317"/>
                </a:cubicBezTo>
                <a:close/>
                <a:moveTo>
                  <a:pt x="4721035" y="2799691"/>
                </a:moveTo>
                <a:cubicBezTo>
                  <a:pt x="4726521" y="2800190"/>
                  <a:pt x="4731509" y="2802185"/>
                  <a:pt x="4735499" y="2806179"/>
                </a:cubicBezTo>
                <a:cubicBezTo>
                  <a:pt x="4751458" y="2854088"/>
                  <a:pt x="4671664" y="2870059"/>
                  <a:pt x="4671664" y="2822148"/>
                </a:cubicBezTo>
                <a:cubicBezTo>
                  <a:pt x="4683633" y="2810171"/>
                  <a:pt x="4704579" y="2798194"/>
                  <a:pt x="4721035" y="2799691"/>
                </a:cubicBezTo>
                <a:close/>
                <a:moveTo>
                  <a:pt x="1201482" y="2768581"/>
                </a:moveTo>
                <a:cubicBezTo>
                  <a:pt x="1208298" y="2766442"/>
                  <a:pt x="1208298" y="2774998"/>
                  <a:pt x="1208298" y="2774998"/>
                </a:cubicBezTo>
                <a:cubicBezTo>
                  <a:pt x="1192149" y="2790208"/>
                  <a:pt x="1175999" y="2790208"/>
                  <a:pt x="1192149" y="2774998"/>
                </a:cubicBezTo>
                <a:cubicBezTo>
                  <a:pt x="1196185" y="2771195"/>
                  <a:pt x="1199213" y="2769295"/>
                  <a:pt x="1201482" y="2768581"/>
                </a:cubicBezTo>
                <a:close/>
                <a:moveTo>
                  <a:pt x="4823325" y="2737026"/>
                </a:moveTo>
                <a:cubicBezTo>
                  <a:pt x="4830871" y="2737271"/>
                  <a:pt x="4838661" y="2739232"/>
                  <a:pt x="4846450" y="2743153"/>
                </a:cubicBezTo>
                <a:cubicBezTo>
                  <a:pt x="4830871" y="2758837"/>
                  <a:pt x="4799714" y="2790209"/>
                  <a:pt x="4768556" y="2774523"/>
                </a:cubicBezTo>
                <a:cubicBezTo>
                  <a:pt x="4780241" y="2750996"/>
                  <a:pt x="4800688" y="2736292"/>
                  <a:pt x="4823325" y="2737026"/>
                </a:cubicBezTo>
                <a:close/>
                <a:moveTo>
                  <a:pt x="1192148" y="2695147"/>
                </a:moveTo>
                <a:cubicBezTo>
                  <a:pt x="1208298" y="2711308"/>
                  <a:pt x="1208298" y="2727469"/>
                  <a:pt x="1192148" y="2727469"/>
                </a:cubicBezTo>
                <a:cubicBezTo>
                  <a:pt x="1192148" y="2727469"/>
                  <a:pt x="1192148" y="2727469"/>
                  <a:pt x="1175999" y="2727469"/>
                </a:cubicBezTo>
                <a:cubicBezTo>
                  <a:pt x="1175999" y="2711308"/>
                  <a:pt x="1175999" y="2695147"/>
                  <a:pt x="1192148" y="2695147"/>
                </a:cubicBezTo>
                <a:close/>
                <a:moveTo>
                  <a:pt x="905847" y="2695147"/>
                </a:moveTo>
                <a:cubicBezTo>
                  <a:pt x="921426" y="2727469"/>
                  <a:pt x="859114" y="2727469"/>
                  <a:pt x="843535" y="2727469"/>
                </a:cubicBezTo>
                <a:cubicBezTo>
                  <a:pt x="843535" y="2711308"/>
                  <a:pt x="890269" y="2695147"/>
                  <a:pt x="905847" y="2695147"/>
                </a:cubicBezTo>
                <a:close/>
                <a:moveTo>
                  <a:pt x="4211904" y="2647618"/>
                </a:moveTo>
                <a:cubicBezTo>
                  <a:pt x="4211904" y="2647618"/>
                  <a:pt x="4227103" y="2647618"/>
                  <a:pt x="4227103" y="2647618"/>
                </a:cubicBezTo>
                <a:cubicBezTo>
                  <a:pt x="4227103" y="2647618"/>
                  <a:pt x="4227103" y="2662828"/>
                  <a:pt x="4211904" y="2662828"/>
                </a:cubicBezTo>
                <a:cubicBezTo>
                  <a:pt x="4211904" y="2662828"/>
                  <a:pt x="4196706" y="2647618"/>
                  <a:pt x="4211904" y="2647618"/>
                </a:cubicBezTo>
                <a:close/>
                <a:moveTo>
                  <a:pt x="874879" y="2632409"/>
                </a:moveTo>
                <a:cubicBezTo>
                  <a:pt x="874879" y="2632409"/>
                  <a:pt x="891029" y="2662828"/>
                  <a:pt x="874879" y="2662828"/>
                </a:cubicBezTo>
                <a:cubicBezTo>
                  <a:pt x="858731" y="2662828"/>
                  <a:pt x="858731" y="2632409"/>
                  <a:pt x="874879" y="2632409"/>
                </a:cubicBezTo>
                <a:close/>
                <a:moveTo>
                  <a:pt x="389791" y="2609683"/>
                </a:moveTo>
                <a:cubicBezTo>
                  <a:pt x="412428" y="2608169"/>
                  <a:pt x="432876" y="2620290"/>
                  <a:pt x="444560" y="2632409"/>
                </a:cubicBezTo>
                <a:cubicBezTo>
                  <a:pt x="428981" y="2632409"/>
                  <a:pt x="382245" y="2632409"/>
                  <a:pt x="366666" y="2616249"/>
                </a:cubicBezTo>
                <a:cubicBezTo>
                  <a:pt x="374457" y="2612209"/>
                  <a:pt x="382245" y="2610189"/>
                  <a:pt x="389791" y="2609683"/>
                </a:cubicBezTo>
                <a:close/>
                <a:moveTo>
                  <a:pt x="5149661" y="2567766"/>
                </a:moveTo>
                <a:cubicBezTo>
                  <a:pt x="5165621" y="2600088"/>
                  <a:pt x="5149661" y="2616247"/>
                  <a:pt x="5133704" y="2632408"/>
                </a:cubicBezTo>
                <a:cubicBezTo>
                  <a:pt x="5085828" y="2632408"/>
                  <a:pt x="5117745" y="2567766"/>
                  <a:pt x="5149661" y="2567766"/>
                </a:cubicBezTo>
                <a:close/>
                <a:moveTo>
                  <a:pt x="1167361" y="2546509"/>
                </a:moveTo>
                <a:cubicBezTo>
                  <a:pt x="1169886" y="2547251"/>
                  <a:pt x="1172914" y="2549232"/>
                  <a:pt x="1176948" y="2553193"/>
                </a:cubicBezTo>
                <a:cubicBezTo>
                  <a:pt x="1193099" y="2553193"/>
                  <a:pt x="1193099" y="2553193"/>
                  <a:pt x="1176948" y="2569037"/>
                </a:cubicBezTo>
                <a:cubicBezTo>
                  <a:pt x="1160803" y="2569037"/>
                  <a:pt x="1128506" y="2584880"/>
                  <a:pt x="1144655" y="2553193"/>
                </a:cubicBezTo>
                <a:cubicBezTo>
                  <a:pt x="1156765" y="2553193"/>
                  <a:pt x="1159793" y="2544280"/>
                  <a:pt x="1167361" y="2546509"/>
                </a:cubicBezTo>
                <a:close/>
                <a:moveTo>
                  <a:pt x="358119" y="2532358"/>
                </a:moveTo>
                <a:cubicBezTo>
                  <a:pt x="382137" y="2532358"/>
                  <a:pt x="406157" y="2544478"/>
                  <a:pt x="398150" y="2568717"/>
                </a:cubicBezTo>
                <a:cubicBezTo>
                  <a:pt x="366125" y="2584879"/>
                  <a:pt x="334098" y="2568717"/>
                  <a:pt x="318085" y="2568717"/>
                </a:cubicBezTo>
                <a:cubicBezTo>
                  <a:pt x="310080" y="2544478"/>
                  <a:pt x="334098" y="2532358"/>
                  <a:pt x="358119" y="2532358"/>
                </a:cubicBezTo>
                <a:close/>
                <a:moveTo>
                  <a:pt x="747088" y="2516449"/>
                </a:moveTo>
                <a:cubicBezTo>
                  <a:pt x="753648" y="2518217"/>
                  <a:pt x="759704" y="2524278"/>
                  <a:pt x="763742" y="2536398"/>
                </a:cubicBezTo>
                <a:cubicBezTo>
                  <a:pt x="763742" y="2552557"/>
                  <a:pt x="731434" y="2584879"/>
                  <a:pt x="715286" y="2568717"/>
                </a:cubicBezTo>
                <a:cubicBezTo>
                  <a:pt x="703175" y="2544478"/>
                  <a:pt x="727397" y="2511147"/>
                  <a:pt x="747088" y="2516449"/>
                </a:cubicBezTo>
                <a:close/>
                <a:moveTo>
                  <a:pt x="112090" y="2457499"/>
                </a:moveTo>
                <a:cubicBezTo>
                  <a:pt x="144388" y="2457499"/>
                  <a:pt x="128239" y="2473184"/>
                  <a:pt x="144388" y="2504553"/>
                </a:cubicBezTo>
                <a:cubicBezTo>
                  <a:pt x="128239" y="2520238"/>
                  <a:pt x="112090" y="2473184"/>
                  <a:pt x="112090" y="2457499"/>
                </a:cubicBezTo>
                <a:close/>
                <a:moveTo>
                  <a:pt x="938286" y="2425178"/>
                </a:moveTo>
                <a:cubicBezTo>
                  <a:pt x="954196" y="2425178"/>
                  <a:pt x="986020" y="2441066"/>
                  <a:pt x="1001930" y="2425178"/>
                </a:cubicBezTo>
                <a:cubicBezTo>
                  <a:pt x="1033753" y="2456955"/>
                  <a:pt x="1081484" y="2456955"/>
                  <a:pt x="1097396" y="2504620"/>
                </a:cubicBezTo>
                <a:cubicBezTo>
                  <a:pt x="1113306" y="2552287"/>
                  <a:pt x="1065573" y="2615841"/>
                  <a:pt x="1033753" y="2647618"/>
                </a:cubicBezTo>
                <a:cubicBezTo>
                  <a:pt x="1001930" y="2647618"/>
                  <a:pt x="986020" y="2631729"/>
                  <a:pt x="954196" y="2647618"/>
                </a:cubicBezTo>
                <a:cubicBezTo>
                  <a:pt x="906464" y="2647618"/>
                  <a:pt x="890554" y="2599952"/>
                  <a:pt x="858732" y="2568174"/>
                </a:cubicBezTo>
                <a:cubicBezTo>
                  <a:pt x="858732" y="2536398"/>
                  <a:pt x="874644" y="2504620"/>
                  <a:pt x="874644" y="2472843"/>
                </a:cubicBezTo>
                <a:cubicBezTo>
                  <a:pt x="890554" y="2456955"/>
                  <a:pt x="922375" y="2441066"/>
                  <a:pt x="938286" y="2425178"/>
                </a:cubicBezTo>
                <a:close/>
                <a:moveTo>
                  <a:pt x="5419011" y="2409969"/>
                </a:moveTo>
                <a:cubicBezTo>
                  <a:pt x="5482654" y="2441772"/>
                  <a:pt x="5530389" y="2537177"/>
                  <a:pt x="5482654" y="2584880"/>
                </a:cubicBezTo>
                <a:cubicBezTo>
                  <a:pt x="5434922" y="2537177"/>
                  <a:pt x="5403099" y="2489475"/>
                  <a:pt x="5419011" y="2409969"/>
                </a:cubicBezTo>
                <a:close/>
                <a:moveTo>
                  <a:pt x="493956" y="2377649"/>
                </a:moveTo>
                <a:cubicBezTo>
                  <a:pt x="493956" y="2409338"/>
                  <a:pt x="493956" y="2425180"/>
                  <a:pt x="477807" y="2425180"/>
                </a:cubicBezTo>
                <a:cubicBezTo>
                  <a:pt x="461658" y="2409338"/>
                  <a:pt x="477807" y="2377649"/>
                  <a:pt x="493956" y="2377649"/>
                </a:cubicBezTo>
                <a:close/>
                <a:moveTo>
                  <a:pt x="445510" y="2377649"/>
                </a:moveTo>
                <a:cubicBezTo>
                  <a:pt x="461660" y="2377649"/>
                  <a:pt x="445510" y="2409970"/>
                  <a:pt x="429361" y="2393810"/>
                </a:cubicBezTo>
                <a:cubicBezTo>
                  <a:pt x="429361" y="2393810"/>
                  <a:pt x="429361" y="2377649"/>
                  <a:pt x="445510" y="2377649"/>
                </a:cubicBezTo>
                <a:close/>
                <a:moveTo>
                  <a:pt x="985475" y="2345328"/>
                </a:moveTo>
                <a:cubicBezTo>
                  <a:pt x="1001216" y="2345328"/>
                  <a:pt x="985475" y="2361172"/>
                  <a:pt x="985475" y="2377015"/>
                </a:cubicBezTo>
                <a:cubicBezTo>
                  <a:pt x="953993" y="2392857"/>
                  <a:pt x="922510" y="2377015"/>
                  <a:pt x="891027" y="2361172"/>
                </a:cubicBezTo>
                <a:cubicBezTo>
                  <a:pt x="906771" y="2345328"/>
                  <a:pt x="953993" y="2361172"/>
                  <a:pt x="985475" y="2345328"/>
                </a:cubicBezTo>
                <a:close/>
                <a:moveTo>
                  <a:pt x="5340404" y="2330118"/>
                </a:moveTo>
                <a:cubicBezTo>
                  <a:pt x="5387629" y="2362058"/>
                  <a:pt x="5419113" y="2330118"/>
                  <a:pt x="5450596" y="2346087"/>
                </a:cubicBezTo>
                <a:cubicBezTo>
                  <a:pt x="5419113" y="2362058"/>
                  <a:pt x="5387629" y="2393999"/>
                  <a:pt x="5356147" y="2409968"/>
                </a:cubicBezTo>
                <a:cubicBezTo>
                  <a:pt x="5340404" y="2393999"/>
                  <a:pt x="5340404" y="2362058"/>
                  <a:pt x="5340404" y="2330118"/>
                </a:cubicBezTo>
                <a:close/>
                <a:moveTo>
                  <a:pt x="651641" y="2330118"/>
                </a:moveTo>
                <a:cubicBezTo>
                  <a:pt x="651641" y="2346278"/>
                  <a:pt x="635493" y="2362439"/>
                  <a:pt x="619344" y="2346278"/>
                </a:cubicBezTo>
                <a:cubicBezTo>
                  <a:pt x="619344" y="2346278"/>
                  <a:pt x="651641" y="2330118"/>
                  <a:pt x="651641" y="2330118"/>
                </a:cubicBezTo>
                <a:close/>
                <a:moveTo>
                  <a:pt x="5085828" y="2314909"/>
                </a:moveTo>
                <a:cubicBezTo>
                  <a:pt x="5101976" y="2314909"/>
                  <a:pt x="5118126" y="2330119"/>
                  <a:pt x="5101976" y="2330119"/>
                </a:cubicBezTo>
                <a:cubicBezTo>
                  <a:pt x="5101976" y="2345329"/>
                  <a:pt x="5101976" y="2345329"/>
                  <a:pt x="5085828" y="2330119"/>
                </a:cubicBezTo>
                <a:cubicBezTo>
                  <a:pt x="5085828" y="2330119"/>
                  <a:pt x="5085828" y="2330119"/>
                  <a:pt x="5085828" y="2314909"/>
                </a:cubicBezTo>
                <a:close/>
                <a:moveTo>
                  <a:pt x="4561475" y="2314908"/>
                </a:moveTo>
                <a:cubicBezTo>
                  <a:pt x="4545327" y="2330118"/>
                  <a:pt x="4545327" y="2345328"/>
                  <a:pt x="4529177" y="2345328"/>
                </a:cubicBezTo>
                <a:cubicBezTo>
                  <a:pt x="4529177" y="2330118"/>
                  <a:pt x="4545327" y="2330118"/>
                  <a:pt x="4561475" y="2314908"/>
                </a:cubicBezTo>
                <a:close/>
                <a:moveTo>
                  <a:pt x="4369694" y="2301744"/>
                </a:moveTo>
                <a:cubicBezTo>
                  <a:pt x="4405111" y="2299506"/>
                  <a:pt x="4449384" y="2326375"/>
                  <a:pt x="4449384" y="2362200"/>
                </a:cubicBezTo>
                <a:cubicBezTo>
                  <a:pt x="4449384" y="2362200"/>
                  <a:pt x="4449384" y="2378122"/>
                  <a:pt x="4449384" y="2378122"/>
                </a:cubicBezTo>
                <a:cubicBezTo>
                  <a:pt x="4402160" y="2409968"/>
                  <a:pt x="4339194" y="2378122"/>
                  <a:pt x="4339194" y="2314433"/>
                </a:cubicBezTo>
                <a:cubicBezTo>
                  <a:pt x="4347065" y="2306471"/>
                  <a:pt x="4357887" y="2302491"/>
                  <a:pt x="4369694" y="2301744"/>
                </a:cubicBezTo>
                <a:close/>
                <a:moveTo>
                  <a:pt x="839807" y="2284966"/>
                </a:moveTo>
                <a:cubicBezTo>
                  <a:pt x="890888" y="2274316"/>
                  <a:pt x="838941" y="2396056"/>
                  <a:pt x="811236" y="2298663"/>
                </a:cubicBezTo>
                <a:cubicBezTo>
                  <a:pt x="823110" y="2290713"/>
                  <a:pt x="832510" y="2286489"/>
                  <a:pt x="839807" y="2284966"/>
                </a:cubicBezTo>
                <a:close/>
                <a:moveTo>
                  <a:pt x="758407" y="2280153"/>
                </a:moveTo>
                <a:cubicBezTo>
                  <a:pt x="768055" y="2287104"/>
                  <a:pt x="771023" y="2314909"/>
                  <a:pt x="747275" y="2314909"/>
                </a:cubicBezTo>
                <a:cubicBezTo>
                  <a:pt x="747275" y="2314909"/>
                  <a:pt x="731433" y="2298432"/>
                  <a:pt x="747275" y="2281957"/>
                </a:cubicBezTo>
                <a:cubicBezTo>
                  <a:pt x="751235" y="2277836"/>
                  <a:pt x="755192" y="2277836"/>
                  <a:pt x="758407" y="2280153"/>
                </a:cubicBezTo>
                <a:close/>
                <a:moveTo>
                  <a:pt x="4326889" y="2275073"/>
                </a:moveTo>
                <a:cubicBezTo>
                  <a:pt x="4335216" y="2273557"/>
                  <a:pt x="4350355" y="2285679"/>
                  <a:pt x="4338244" y="2297798"/>
                </a:cubicBezTo>
                <a:cubicBezTo>
                  <a:pt x="4338244" y="2297798"/>
                  <a:pt x="4322095" y="2281638"/>
                  <a:pt x="4322095" y="2281638"/>
                </a:cubicBezTo>
                <a:cubicBezTo>
                  <a:pt x="4322095" y="2277599"/>
                  <a:pt x="4324114" y="2275579"/>
                  <a:pt x="4326889" y="2275073"/>
                </a:cubicBezTo>
                <a:close/>
                <a:moveTo>
                  <a:pt x="932781" y="2275073"/>
                </a:moveTo>
                <a:cubicBezTo>
                  <a:pt x="942620" y="2273557"/>
                  <a:pt x="945648" y="2285679"/>
                  <a:pt x="921424" y="2297798"/>
                </a:cubicBezTo>
                <a:cubicBezTo>
                  <a:pt x="921424" y="2281638"/>
                  <a:pt x="921424" y="2281638"/>
                  <a:pt x="921424" y="2281638"/>
                </a:cubicBezTo>
                <a:cubicBezTo>
                  <a:pt x="925462" y="2277599"/>
                  <a:pt x="929501" y="2275579"/>
                  <a:pt x="932781" y="2275073"/>
                </a:cubicBezTo>
                <a:close/>
                <a:moveTo>
                  <a:pt x="286874" y="2265478"/>
                </a:moveTo>
                <a:cubicBezTo>
                  <a:pt x="286874" y="2281957"/>
                  <a:pt x="271043" y="2298432"/>
                  <a:pt x="255210" y="2314909"/>
                </a:cubicBezTo>
                <a:cubicBezTo>
                  <a:pt x="239379" y="2281957"/>
                  <a:pt x="271043" y="2265478"/>
                  <a:pt x="286874" y="2265478"/>
                </a:cubicBezTo>
                <a:close/>
                <a:moveTo>
                  <a:pt x="4814787" y="2250268"/>
                </a:moveTo>
                <a:cubicBezTo>
                  <a:pt x="4830619" y="2250268"/>
                  <a:pt x="4830619" y="2266112"/>
                  <a:pt x="4846450" y="2266112"/>
                </a:cubicBezTo>
                <a:cubicBezTo>
                  <a:pt x="4846450" y="2281956"/>
                  <a:pt x="4846450" y="2297798"/>
                  <a:pt x="4830619" y="2297798"/>
                </a:cubicBezTo>
                <a:cubicBezTo>
                  <a:pt x="4798954" y="2297798"/>
                  <a:pt x="4814787" y="2266112"/>
                  <a:pt x="4814787" y="2250268"/>
                </a:cubicBezTo>
                <a:close/>
                <a:moveTo>
                  <a:pt x="556649" y="2202738"/>
                </a:moveTo>
                <a:cubicBezTo>
                  <a:pt x="556649" y="2202738"/>
                  <a:pt x="556649" y="2218898"/>
                  <a:pt x="571848" y="2218898"/>
                </a:cubicBezTo>
                <a:cubicBezTo>
                  <a:pt x="556649" y="2235059"/>
                  <a:pt x="541450" y="2202738"/>
                  <a:pt x="556649" y="2202738"/>
                </a:cubicBezTo>
                <a:close/>
                <a:moveTo>
                  <a:pt x="199406" y="2194899"/>
                </a:moveTo>
                <a:cubicBezTo>
                  <a:pt x="204068" y="2193632"/>
                  <a:pt x="208936" y="2193964"/>
                  <a:pt x="212976" y="2196426"/>
                </a:cubicBezTo>
                <a:cubicBezTo>
                  <a:pt x="218364" y="2199709"/>
                  <a:pt x="222282" y="2206779"/>
                  <a:pt x="222282" y="2218898"/>
                </a:cubicBezTo>
                <a:cubicBezTo>
                  <a:pt x="222282" y="2218898"/>
                  <a:pt x="190934" y="2235059"/>
                  <a:pt x="190934" y="2235059"/>
                </a:cubicBezTo>
                <a:cubicBezTo>
                  <a:pt x="173303" y="2216880"/>
                  <a:pt x="185424" y="2198699"/>
                  <a:pt x="199406" y="2194899"/>
                </a:cubicBezTo>
                <a:close/>
                <a:moveTo>
                  <a:pt x="838695" y="2173588"/>
                </a:moveTo>
                <a:cubicBezTo>
                  <a:pt x="849828" y="2169914"/>
                  <a:pt x="858731" y="2190499"/>
                  <a:pt x="858731" y="2202263"/>
                </a:cubicBezTo>
                <a:cubicBezTo>
                  <a:pt x="842900" y="2217948"/>
                  <a:pt x="811236" y="2202263"/>
                  <a:pt x="827067" y="2186578"/>
                </a:cubicBezTo>
                <a:cubicBezTo>
                  <a:pt x="831025" y="2178736"/>
                  <a:pt x="834984" y="2174814"/>
                  <a:pt x="838695" y="2173588"/>
                </a:cubicBezTo>
                <a:close/>
                <a:moveTo>
                  <a:pt x="778939" y="2170418"/>
                </a:moveTo>
                <a:cubicBezTo>
                  <a:pt x="778939" y="2170418"/>
                  <a:pt x="778939" y="2170418"/>
                  <a:pt x="795089" y="2170418"/>
                </a:cubicBezTo>
                <a:cubicBezTo>
                  <a:pt x="795089" y="2170418"/>
                  <a:pt x="811237" y="2186579"/>
                  <a:pt x="795089" y="2202739"/>
                </a:cubicBezTo>
                <a:cubicBezTo>
                  <a:pt x="778939" y="2202739"/>
                  <a:pt x="778939" y="2186579"/>
                  <a:pt x="778939" y="2170418"/>
                </a:cubicBezTo>
                <a:close/>
                <a:moveTo>
                  <a:pt x="5352874" y="2165146"/>
                </a:moveTo>
                <a:cubicBezTo>
                  <a:pt x="5384291" y="2165146"/>
                  <a:pt x="5420198" y="2183035"/>
                  <a:pt x="5420198" y="2218812"/>
                </a:cubicBezTo>
                <a:cubicBezTo>
                  <a:pt x="5372322" y="2330118"/>
                  <a:pt x="5260612" y="2266514"/>
                  <a:pt x="5324447" y="2171110"/>
                </a:cubicBezTo>
                <a:cubicBezTo>
                  <a:pt x="5332427" y="2167135"/>
                  <a:pt x="5342400" y="2165146"/>
                  <a:pt x="5352874" y="2165146"/>
                </a:cubicBezTo>
                <a:close/>
                <a:moveTo>
                  <a:pt x="4449384" y="2155208"/>
                </a:moveTo>
                <a:cubicBezTo>
                  <a:pt x="4449384" y="2171369"/>
                  <a:pt x="4434186" y="2187530"/>
                  <a:pt x="4418987" y="2171369"/>
                </a:cubicBezTo>
                <a:cubicBezTo>
                  <a:pt x="4418987" y="2155208"/>
                  <a:pt x="4434186" y="2155208"/>
                  <a:pt x="4449384" y="2155208"/>
                </a:cubicBezTo>
                <a:close/>
                <a:moveTo>
                  <a:pt x="668739" y="2155208"/>
                </a:moveTo>
                <a:cubicBezTo>
                  <a:pt x="684571" y="2155208"/>
                  <a:pt x="700404" y="2155208"/>
                  <a:pt x="716236" y="2171369"/>
                </a:cubicBezTo>
                <a:cubicBezTo>
                  <a:pt x="700404" y="2171369"/>
                  <a:pt x="684571" y="2187530"/>
                  <a:pt x="668739" y="2155208"/>
                </a:cubicBezTo>
                <a:close/>
                <a:moveTo>
                  <a:pt x="460709" y="2128510"/>
                </a:moveTo>
                <a:cubicBezTo>
                  <a:pt x="478876" y="2129247"/>
                  <a:pt x="497044" y="2158656"/>
                  <a:pt x="460709" y="2170419"/>
                </a:cubicBezTo>
                <a:cubicBezTo>
                  <a:pt x="460709" y="2154735"/>
                  <a:pt x="444560" y="2154735"/>
                  <a:pt x="444560" y="2139050"/>
                </a:cubicBezTo>
                <a:cubicBezTo>
                  <a:pt x="448598" y="2131208"/>
                  <a:pt x="454654" y="2128267"/>
                  <a:pt x="460709" y="2128510"/>
                </a:cubicBezTo>
                <a:close/>
                <a:moveTo>
                  <a:pt x="292416" y="2081419"/>
                </a:moveTo>
                <a:cubicBezTo>
                  <a:pt x="302706" y="2083439"/>
                  <a:pt x="310938" y="2091519"/>
                  <a:pt x="302706" y="2107679"/>
                </a:cubicBezTo>
                <a:cubicBezTo>
                  <a:pt x="286241" y="2107679"/>
                  <a:pt x="269776" y="2107679"/>
                  <a:pt x="269776" y="2091519"/>
                </a:cubicBezTo>
                <a:cubicBezTo>
                  <a:pt x="269776" y="2083439"/>
                  <a:pt x="282126" y="2079400"/>
                  <a:pt x="292416" y="2081419"/>
                </a:cubicBezTo>
                <a:close/>
                <a:moveTo>
                  <a:pt x="4640000" y="2075358"/>
                </a:moveTo>
                <a:cubicBezTo>
                  <a:pt x="4671664" y="2107298"/>
                  <a:pt x="4640000" y="2171178"/>
                  <a:pt x="4608337" y="2235058"/>
                </a:cubicBezTo>
                <a:cubicBezTo>
                  <a:pt x="4592504" y="2219087"/>
                  <a:pt x="4592504" y="2203119"/>
                  <a:pt x="4576672" y="2203119"/>
                </a:cubicBezTo>
                <a:cubicBezTo>
                  <a:pt x="4576672" y="2155207"/>
                  <a:pt x="4592504" y="2091328"/>
                  <a:pt x="4640000" y="2075358"/>
                </a:cubicBezTo>
                <a:close/>
                <a:moveTo>
                  <a:pt x="5124774" y="2039696"/>
                </a:moveTo>
                <a:cubicBezTo>
                  <a:pt x="5126675" y="2038938"/>
                  <a:pt x="5129524" y="2039950"/>
                  <a:pt x="5133324" y="2043988"/>
                </a:cubicBezTo>
                <a:cubicBezTo>
                  <a:pt x="5148523" y="2043988"/>
                  <a:pt x="5148523" y="2060150"/>
                  <a:pt x="5133324" y="2060150"/>
                </a:cubicBezTo>
                <a:cubicBezTo>
                  <a:pt x="5121925" y="2060150"/>
                  <a:pt x="5119076" y="2041968"/>
                  <a:pt x="5124774" y="2039696"/>
                </a:cubicBezTo>
                <a:close/>
                <a:moveTo>
                  <a:pt x="921424" y="1995507"/>
                </a:moveTo>
                <a:cubicBezTo>
                  <a:pt x="938523" y="1995507"/>
                  <a:pt x="938523" y="2012619"/>
                  <a:pt x="921424" y="2012619"/>
                </a:cubicBezTo>
                <a:cubicBezTo>
                  <a:pt x="921424" y="1995507"/>
                  <a:pt x="921424" y="1995507"/>
                  <a:pt x="921424" y="1995507"/>
                </a:cubicBezTo>
                <a:close/>
                <a:moveTo>
                  <a:pt x="885449" y="1989706"/>
                </a:moveTo>
                <a:cubicBezTo>
                  <a:pt x="888417" y="1990201"/>
                  <a:pt x="890397" y="1992182"/>
                  <a:pt x="890397" y="1996143"/>
                </a:cubicBezTo>
                <a:cubicBezTo>
                  <a:pt x="906228" y="2011986"/>
                  <a:pt x="874565" y="2027829"/>
                  <a:pt x="858731" y="2011986"/>
                </a:cubicBezTo>
                <a:cubicBezTo>
                  <a:pt x="858731" y="2000103"/>
                  <a:pt x="876543" y="1988221"/>
                  <a:pt x="885449" y="1989706"/>
                </a:cubicBezTo>
                <a:close/>
                <a:moveTo>
                  <a:pt x="448657" y="1973964"/>
                </a:moveTo>
                <a:cubicBezTo>
                  <a:pt x="497637" y="1982894"/>
                  <a:pt x="488730" y="2134698"/>
                  <a:pt x="381865" y="2027542"/>
                </a:cubicBezTo>
                <a:cubicBezTo>
                  <a:pt x="409571" y="1983886"/>
                  <a:pt x="432329" y="1970988"/>
                  <a:pt x="448657" y="1973964"/>
                </a:cubicBezTo>
                <a:close/>
                <a:moveTo>
                  <a:pt x="741225" y="1941926"/>
                </a:moveTo>
                <a:cubicBezTo>
                  <a:pt x="748572" y="1939699"/>
                  <a:pt x="751512" y="1948610"/>
                  <a:pt x="763266" y="1948610"/>
                </a:cubicBezTo>
                <a:cubicBezTo>
                  <a:pt x="778939" y="1980298"/>
                  <a:pt x="716235" y="1980298"/>
                  <a:pt x="731910" y="1948610"/>
                </a:cubicBezTo>
                <a:cubicBezTo>
                  <a:pt x="735838" y="1944649"/>
                  <a:pt x="738777" y="1942669"/>
                  <a:pt x="741225" y="1941926"/>
                </a:cubicBezTo>
                <a:close/>
                <a:moveTo>
                  <a:pt x="5418899" y="1937550"/>
                </a:moveTo>
                <a:cubicBezTo>
                  <a:pt x="5462621" y="1931579"/>
                  <a:pt x="5514290" y="1939541"/>
                  <a:pt x="5561986" y="1963424"/>
                </a:cubicBezTo>
                <a:cubicBezTo>
                  <a:pt x="5577884" y="2170417"/>
                  <a:pt x="5275811" y="2154495"/>
                  <a:pt x="5323507" y="1995270"/>
                </a:cubicBezTo>
                <a:cubicBezTo>
                  <a:pt x="5339406" y="1963424"/>
                  <a:pt x="5375178" y="1943522"/>
                  <a:pt x="5418899" y="1937550"/>
                </a:cubicBezTo>
                <a:close/>
                <a:moveTo>
                  <a:pt x="4275235" y="1915657"/>
                </a:moveTo>
                <a:cubicBezTo>
                  <a:pt x="4275235" y="1932135"/>
                  <a:pt x="4306898" y="1932135"/>
                  <a:pt x="4306898" y="1932135"/>
                </a:cubicBezTo>
                <a:cubicBezTo>
                  <a:pt x="4291066" y="1948612"/>
                  <a:pt x="4275235" y="1965089"/>
                  <a:pt x="4259401" y="1948612"/>
                </a:cubicBezTo>
                <a:cubicBezTo>
                  <a:pt x="4259401" y="1948612"/>
                  <a:pt x="4259401" y="1932135"/>
                  <a:pt x="4275235" y="1915657"/>
                </a:cubicBezTo>
                <a:close/>
                <a:moveTo>
                  <a:pt x="619344" y="1915656"/>
                </a:moveTo>
                <a:cubicBezTo>
                  <a:pt x="619344" y="1915656"/>
                  <a:pt x="619344" y="1915656"/>
                  <a:pt x="619344" y="1932768"/>
                </a:cubicBezTo>
                <a:cubicBezTo>
                  <a:pt x="619344" y="1932768"/>
                  <a:pt x="619344" y="1932768"/>
                  <a:pt x="604146" y="1932768"/>
                </a:cubicBezTo>
                <a:cubicBezTo>
                  <a:pt x="604146" y="1915656"/>
                  <a:pt x="604146" y="1915656"/>
                  <a:pt x="619344" y="1915656"/>
                </a:cubicBezTo>
                <a:close/>
                <a:moveTo>
                  <a:pt x="683938" y="1885239"/>
                </a:moveTo>
                <a:cubicBezTo>
                  <a:pt x="699770" y="1885239"/>
                  <a:pt x="715602" y="1885239"/>
                  <a:pt x="731434" y="1885239"/>
                </a:cubicBezTo>
                <a:cubicBezTo>
                  <a:pt x="731434" y="1885239"/>
                  <a:pt x="731434" y="1885239"/>
                  <a:pt x="731434" y="1900449"/>
                </a:cubicBezTo>
                <a:cubicBezTo>
                  <a:pt x="715602" y="1915657"/>
                  <a:pt x="699770" y="1900449"/>
                  <a:pt x="683938" y="1885239"/>
                </a:cubicBezTo>
                <a:close/>
                <a:moveTo>
                  <a:pt x="3750247" y="1868129"/>
                </a:moveTo>
                <a:cubicBezTo>
                  <a:pt x="3767345" y="1868129"/>
                  <a:pt x="3767345" y="1868129"/>
                  <a:pt x="3767345" y="1885240"/>
                </a:cubicBezTo>
                <a:cubicBezTo>
                  <a:pt x="3750247" y="1885240"/>
                  <a:pt x="3750247" y="1885240"/>
                  <a:pt x="3750247" y="1868129"/>
                </a:cubicBezTo>
                <a:close/>
                <a:moveTo>
                  <a:pt x="5621031" y="1862475"/>
                </a:moveTo>
                <a:cubicBezTo>
                  <a:pt x="5627339" y="1862720"/>
                  <a:pt x="5634403" y="1864680"/>
                  <a:pt x="5642478" y="1868602"/>
                </a:cubicBezTo>
                <a:cubicBezTo>
                  <a:pt x="5626328" y="1884286"/>
                  <a:pt x="5626328" y="1899971"/>
                  <a:pt x="5610181" y="1915656"/>
                </a:cubicBezTo>
                <a:cubicBezTo>
                  <a:pt x="5610181" y="1915656"/>
                  <a:pt x="5594033" y="1915656"/>
                  <a:pt x="5577884" y="1899971"/>
                </a:cubicBezTo>
                <a:cubicBezTo>
                  <a:pt x="5589997" y="1876445"/>
                  <a:pt x="5602107" y="1861741"/>
                  <a:pt x="5621031" y="1862475"/>
                </a:cubicBezTo>
                <a:close/>
                <a:moveTo>
                  <a:pt x="6181760" y="1852917"/>
                </a:moveTo>
                <a:cubicBezTo>
                  <a:pt x="6197774" y="1852917"/>
                  <a:pt x="6245812" y="1868759"/>
                  <a:pt x="6261824" y="1884603"/>
                </a:cubicBezTo>
                <a:cubicBezTo>
                  <a:pt x="6229798" y="1932134"/>
                  <a:pt x="6197774" y="1947977"/>
                  <a:pt x="6149734" y="1932134"/>
                </a:cubicBezTo>
                <a:cubicBezTo>
                  <a:pt x="6149734" y="1900448"/>
                  <a:pt x="6165747" y="1884603"/>
                  <a:pt x="6181760" y="1852917"/>
                </a:cubicBezTo>
                <a:close/>
                <a:moveTo>
                  <a:pt x="3799008" y="1820598"/>
                </a:moveTo>
                <a:cubicBezTo>
                  <a:pt x="3814840" y="1836441"/>
                  <a:pt x="3799008" y="1868129"/>
                  <a:pt x="3783177" y="1852286"/>
                </a:cubicBezTo>
                <a:cubicBezTo>
                  <a:pt x="3767344" y="1852286"/>
                  <a:pt x="3783177" y="1820598"/>
                  <a:pt x="3799008" y="1820598"/>
                </a:cubicBezTo>
                <a:close/>
                <a:moveTo>
                  <a:pt x="731434" y="1757857"/>
                </a:moveTo>
                <a:cubicBezTo>
                  <a:pt x="731434" y="1757857"/>
                  <a:pt x="747593" y="1757857"/>
                  <a:pt x="747593" y="1757857"/>
                </a:cubicBezTo>
                <a:cubicBezTo>
                  <a:pt x="747593" y="1757857"/>
                  <a:pt x="763742" y="1757857"/>
                  <a:pt x="763742" y="1773067"/>
                </a:cubicBezTo>
                <a:cubicBezTo>
                  <a:pt x="747593" y="1773067"/>
                  <a:pt x="731434" y="1773067"/>
                  <a:pt x="731434" y="1757857"/>
                </a:cubicBezTo>
                <a:close/>
                <a:moveTo>
                  <a:pt x="4052320" y="1740748"/>
                </a:moveTo>
                <a:cubicBezTo>
                  <a:pt x="4052320" y="1756909"/>
                  <a:pt x="4036488" y="1756909"/>
                  <a:pt x="4036488" y="1773069"/>
                </a:cubicBezTo>
                <a:cubicBezTo>
                  <a:pt x="4020657" y="1773069"/>
                  <a:pt x="4020657" y="1773069"/>
                  <a:pt x="4004824" y="1756909"/>
                </a:cubicBezTo>
                <a:cubicBezTo>
                  <a:pt x="4020657" y="1756909"/>
                  <a:pt x="4036488" y="1740748"/>
                  <a:pt x="4052320" y="1740748"/>
                </a:cubicBezTo>
                <a:close/>
                <a:moveTo>
                  <a:pt x="818219" y="1733024"/>
                </a:moveTo>
                <a:cubicBezTo>
                  <a:pt x="858495" y="1730039"/>
                  <a:pt x="894295" y="1780793"/>
                  <a:pt x="858495" y="1804676"/>
                </a:cubicBezTo>
                <a:cubicBezTo>
                  <a:pt x="826673" y="1820598"/>
                  <a:pt x="794850" y="1788753"/>
                  <a:pt x="778939" y="1756909"/>
                </a:cubicBezTo>
                <a:cubicBezTo>
                  <a:pt x="790874" y="1740986"/>
                  <a:pt x="804795" y="1734019"/>
                  <a:pt x="818219" y="1733024"/>
                </a:cubicBezTo>
                <a:close/>
                <a:moveTo>
                  <a:pt x="4053269" y="1725537"/>
                </a:moveTo>
                <a:cubicBezTo>
                  <a:pt x="4069418" y="1725537"/>
                  <a:pt x="4069418" y="1740747"/>
                  <a:pt x="4053269" y="1740747"/>
                </a:cubicBezTo>
                <a:lnTo>
                  <a:pt x="4052320" y="1740747"/>
                </a:lnTo>
                <a:lnTo>
                  <a:pt x="4045194" y="1740747"/>
                </a:lnTo>
                <a:cubicBezTo>
                  <a:pt x="4041158" y="1740747"/>
                  <a:pt x="4037121" y="1740747"/>
                  <a:pt x="4037121" y="1740747"/>
                </a:cubicBezTo>
                <a:cubicBezTo>
                  <a:pt x="4037121" y="1725537"/>
                  <a:pt x="4053269" y="1725537"/>
                  <a:pt x="4053269" y="1725537"/>
                </a:cubicBezTo>
                <a:close/>
                <a:moveTo>
                  <a:pt x="2070600" y="1719359"/>
                </a:moveTo>
                <a:cubicBezTo>
                  <a:pt x="2074134" y="1719834"/>
                  <a:pt x="2078173" y="1721734"/>
                  <a:pt x="2082210" y="1725537"/>
                </a:cubicBezTo>
                <a:cubicBezTo>
                  <a:pt x="2082210" y="1725537"/>
                  <a:pt x="2066061" y="1740747"/>
                  <a:pt x="2066061" y="1740747"/>
                </a:cubicBezTo>
                <a:cubicBezTo>
                  <a:pt x="2053945" y="1729340"/>
                  <a:pt x="2060001" y="1717933"/>
                  <a:pt x="2070600" y="1719359"/>
                </a:cubicBezTo>
                <a:close/>
                <a:moveTo>
                  <a:pt x="4847400" y="1710328"/>
                </a:moveTo>
                <a:cubicBezTo>
                  <a:pt x="4879696" y="1710328"/>
                  <a:pt x="4895844" y="1726170"/>
                  <a:pt x="4879696" y="1757858"/>
                </a:cubicBezTo>
                <a:cubicBezTo>
                  <a:pt x="4847400" y="1742014"/>
                  <a:pt x="4831250" y="1742014"/>
                  <a:pt x="4847400" y="1710328"/>
                </a:cubicBezTo>
                <a:close/>
                <a:moveTo>
                  <a:pt x="903703" y="1707863"/>
                </a:moveTo>
                <a:cubicBezTo>
                  <a:pt x="926412" y="1715437"/>
                  <a:pt x="926412" y="1745739"/>
                  <a:pt x="890078" y="1757858"/>
                </a:cubicBezTo>
                <a:cubicBezTo>
                  <a:pt x="890078" y="1757858"/>
                  <a:pt x="873930" y="1725538"/>
                  <a:pt x="873930" y="1709378"/>
                </a:cubicBezTo>
                <a:cubicBezTo>
                  <a:pt x="886041" y="1705338"/>
                  <a:pt x="896134" y="1705338"/>
                  <a:pt x="903703" y="1707863"/>
                </a:cubicBezTo>
                <a:close/>
                <a:moveTo>
                  <a:pt x="906226" y="1678006"/>
                </a:moveTo>
                <a:cubicBezTo>
                  <a:pt x="922058" y="1678006"/>
                  <a:pt x="937891" y="1678006"/>
                  <a:pt x="953723" y="1678006"/>
                </a:cubicBezTo>
                <a:cubicBezTo>
                  <a:pt x="953723" y="1694167"/>
                  <a:pt x="937891" y="1694167"/>
                  <a:pt x="937891" y="1710328"/>
                </a:cubicBezTo>
                <a:cubicBezTo>
                  <a:pt x="922058" y="1678006"/>
                  <a:pt x="922058" y="1678006"/>
                  <a:pt x="906226" y="1678006"/>
                </a:cubicBezTo>
                <a:close/>
                <a:moveTo>
                  <a:pt x="1927981" y="1677013"/>
                </a:moveTo>
                <a:cubicBezTo>
                  <a:pt x="1944145" y="1684367"/>
                  <a:pt x="1947085" y="1713774"/>
                  <a:pt x="1923574" y="1725538"/>
                </a:cubicBezTo>
                <a:cubicBezTo>
                  <a:pt x="1892220" y="1709853"/>
                  <a:pt x="1907896" y="1694168"/>
                  <a:pt x="1907896" y="1678483"/>
                </a:cubicBezTo>
                <a:cubicBezTo>
                  <a:pt x="1915733" y="1674563"/>
                  <a:pt x="1922591" y="1674563"/>
                  <a:pt x="1927981" y="1677013"/>
                </a:cubicBezTo>
                <a:close/>
                <a:moveTo>
                  <a:pt x="3576412" y="1662800"/>
                </a:moveTo>
                <a:cubicBezTo>
                  <a:pt x="3576412" y="1662800"/>
                  <a:pt x="3576412" y="1662800"/>
                  <a:pt x="3592561" y="1662800"/>
                </a:cubicBezTo>
                <a:cubicBezTo>
                  <a:pt x="3576412" y="1678008"/>
                  <a:pt x="3560262" y="1662800"/>
                  <a:pt x="3576412" y="1662800"/>
                </a:cubicBezTo>
                <a:close/>
                <a:moveTo>
                  <a:pt x="3705362" y="1653611"/>
                </a:moveTo>
                <a:cubicBezTo>
                  <a:pt x="3715258" y="1653611"/>
                  <a:pt x="3727132" y="1661532"/>
                  <a:pt x="3735048" y="1677376"/>
                </a:cubicBezTo>
                <a:cubicBezTo>
                  <a:pt x="3719216" y="1693219"/>
                  <a:pt x="3703384" y="1693219"/>
                  <a:pt x="3687550" y="1677376"/>
                </a:cubicBezTo>
                <a:cubicBezTo>
                  <a:pt x="3687550" y="1661532"/>
                  <a:pt x="3695468" y="1653611"/>
                  <a:pt x="3705362" y="1653611"/>
                </a:cubicBezTo>
                <a:close/>
                <a:moveTo>
                  <a:pt x="3745141" y="1634519"/>
                </a:moveTo>
                <a:cubicBezTo>
                  <a:pt x="3751196" y="1634519"/>
                  <a:pt x="3759271" y="1638558"/>
                  <a:pt x="3767345" y="1646639"/>
                </a:cubicBezTo>
                <a:cubicBezTo>
                  <a:pt x="3767345" y="1646639"/>
                  <a:pt x="3751196" y="1646639"/>
                  <a:pt x="3751196" y="1662800"/>
                </a:cubicBezTo>
                <a:cubicBezTo>
                  <a:pt x="3751196" y="1662800"/>
                  <a:pt x="3735048" y="1646639"/>
                  <a:pt x="3735048" y="1646639"/>
                </a:cubicBezTo>
                <a:cubicBezTo>
                  <a:pt x="3735048" y="1638558"/>
                  <a:pt x="3739085" y="1634519"/>
                  <a:pt x="3745141" y="1634519"/>
                </a:cubicBezTo>
                <a:close/>
                <a:moveTo>
                  <a:pt x="4958810" y="1614000"/>
                </a:moveTo>
                <a:cubicBezTo>
                  <a:pt x="4990835" y="1614000"/>
                  <a:pt x="4974824" y="1693217"/>
                  <a:pt x="4926785" y="1677375"/>
                </a:cubicBezTo>
                <a:cubicBezTo>
                  <a:pt x="4878745" y="1661531"/>
                  <a:pt x="4926785" y="1598158"/>
                  <a:pt x="4958810" y="1614000"/>
                </a:cubicBezTo>
                <a:close/>
                <a:moveTo>
                  <a:pt x="4354393" y="1598158"/>
                </a:moveTo>
                <a:cubicBezTo>
                  <a:pt x="4354393" y="1629843"/>
                  <a:pt x="4338562" y="1645688"/>
                  <a:pt x="4338562" y="1693217"/>
                </a:cubicBezTo>
                <a:cubicBezTo>
                  <a:pt x="4306896" y="1677375"/>
                  <a:pt x="4322730" y="1598158"/>
                  <a:pt x="4354393" y="1598158"/>
                </a:cubicBezTo>
                <a:close/>
                <a:moveTo>
                  <a:pt x="953723" y="1598157"/>
                </a:moveTo>
                <a:cubicBezTo>
                  <a:pt x="953723" y="1614317"/>
                  <a:pt x="953723" y="1646637"/>
                  <a:pt x="921424" y="1662797"/>
                </a:cubicBezTo>
                <a:cubicBezTo>
                  <a:pt x="921424" y="1630477"/>
                  <a:pt x="921424" y="1598157"/>
                  <a:pt x="953723" y="1598157"/>
                </a:cubicBezTo>
                <a:close/>
                <a:moveTo>
                  <a:pt x="556648" y="1598157"/>
                </a:moveTo>
                <a:cubicBezTo>
                  <a:pt x="572798" y="1598157"/>
                  <a:pt x="588948" y="1598157"/>
                  <a:pt x="588948" y="1614317"/>
                </a:cubicBezTo>
                <a:cubicBezTo>
                  <a:pt x="588948" y="1630477"/>
                  <a:pt x="572798" y="1630477"/>
                  <a:pt x="572798" y="1630477"/>
                </a:cubicBezTo>
                <a:cubicBezTo>
                  <a:pt x="556648" y="1630477"/>
                  <a:pt x="556648" y="1614317"/>
                  <a:pt x="556648" y="1598157"/>
                </a:cubicBezTo>
                <a:close/>
                <a:moveTo>
                  <a:pt x="3836213" y="1592544"/>
                </a:moveTo>
                <a:cubicBezTo>
                  <a:pt x="3838588" y="1593049"/>
                  <a:pt x="3841438" y="1595069"/>
                  <a:pt x="3845237" y="1599108"/>
                </a:cubicBezTo>
                <a:cubicBezTo>
                  <a:pt x="3845237" y="1615269"/>
                  <a:pt x="3830039" y="1615269"/>
                  <a:pt x="3814840" y="1615269"/>
                </a:cubicBezTo>
                <a:cubicBezTo>
                  <a:pt x="3826239" y="1603149"/>
                  <a:pt x="3829089" y="1591028"/>
                  <a:pt x="3836213" y="1592544"/>
                </a:cubicBezTo>
                <a:close/>
                <a:moveTo>
                  <a:pt x="3544305" y="1582949"/>
                </a:moveTo>
                <a:cubicBezTo>
                  <a:pt x="3560262" y="1614888"/>
                  <a:pt x="3496429" y="1614888"/>
                  <a:pt x="3496429" y="1646828"/>
                </a:cubicBezTo>
                <a:cubicBezTo>
                  <a:pt x="3480469" y="1662799"/>
                  <a:pt x="3480469" y="1646828"/>
                  <a:pt x="3480469" y="1630858"/>
                </a:cubicBezTo>
                <a:cubicBezTo>
                  <a:pt x="3496429" y="1598918"/>
                  <a:pt x="3528346" y="1582949"/>
                  <a:pt x="3544305" y="1582949"/>
                </a:cubicBezTo>
                <a:close/>
                <a:moveTo>
                  <a:pt x="1827641" y="1565836"/>
                </a:moveTo>
                <a:cubicBezTo>
                  <a:pt x="1843781" y="1565836"/>
                  <a:pt x="1859921" y="1598158"/>
                  <a:pt x="1843781" y="1598158"/>
                </a:cubicBezTo>
                <a:cubicBezTo>
                  <a:pt x="1827641" y="1598158"/>
                  <a:pt x="1827641" y="1598158"/>
                  <a:pt x="1827641" y="1581998"/>
                </a:cubicBezTo>
                <a:cubicBezTo>
                  <a:pt x="1827641" y="1581998"/>
                  <a:pt x="1827641" y="1581998"/>
                  <a:pt x="1827641" y="1565836"/>
                </a:cubicBezTo>
                <a:close/>
                <a:moveTo>
                  <a:pt x="843533" y="1565836"/>
                </a:moveTo>
                <a:cubicBezTo>
                  <a:pt x="874879" y="1565836"/>
                  <a:pt x="874879" y="1582313"/>
                  <a:pt x="906226" y="1598791"/>
                </a:cubicBezTo>
                <a:cubicBezTo>
                  <a:pt x="890553" y="1615268"/>
                  <a:pt x="843533" y="1598791"/>
                  <a:pt x="843533" y="1565836"/>
                </a:cubicBezTo>
                <a:close/>
                <a:moveTo>
                  <a:pt x="3626684" y="1553477"/>
                </a:moveTo>
                <a:cubicBezTo>
                  <a:pt x="3633982" y="1554591"/>
                  <a:pt x="3643380" y="1558551"/>
                  <a:pt x="3655254" y="1566472"/>
                </a:cubicBezTo>
                <a:cubicBezTo>
                  <a:pt x="3627550" y="1677376"/>
                  <a:pt x="3575600" y="1545678"/>
                  <a:pt x="3626684" y="1553477"/>
                </a:cubicBezTo>
                <a:close/>
                <a:moveTo>
                  <a:pt x="1096207" y="1550626"/>
                </a:moveTo>
                <a:cubicBezTo>
                  <a:pt x="1096207" y="1550626"/>
                  <a:pt x="1096207" y="1566788"/>
                  <a:pt x="1096207" y="1566788"/>
                </a:cubicBezTo>
                <a:cubicBezTo>
                  <a:pt x="1096207" y="1582949"/>
                  <a:pt x="1065809" y="1550626"/>
                  <a:pt x="1096207" y="1550626"/>
                </a:cubicBezTo>
                <a:close/>
                <a:moveTo>
                  <a:pt x="5530389" y="1535419"/>
                </a:moveTo>
                <a:cubicBezTo>
                  <a:pt x="5498905" y="1567105"/>
                  <a:pt x="5467422" y="1582950"/>
                  <a:pt x="5451680" y="1630478"/>
                </a:cubicBezTo>
                <a:cubicBezTo>
                  <a:pt x="5435941" y="1614636"/>
                  <a:pt x="5435941" y="1614636"/>
                  <a:pt x="5420198" y="1614636"/>
                </a:cubicBezTo>
                <a:cubicBezTo>
                  <a:pt x="5420198" y="1551262"/>
                  <a:pt x="5483166" y="1535419"/>
                  <a:pt x="5530389" y="1535419"/>
                </a:cubicBezTo>
                <a:close/>
                <a:moveTo>
                  <a:pt x="2622707" y="1535418"/>
                </a:moveTo>
                <a:cubicBezTo>
                  <a:pt x="2622707" y="1535418"/>
                  <a:pt x="2638856" y="1535418"/>
                  <a:pt x="2622707" y="1550626"/>
                </a:cubicBezTo>
                <a:cubicBezTo>
                  <a:pt x="2622707" y="1550626"/>
                  <a:pt x="2622707" y="1550626"/>
                  <a:pt x="2606566" y="1550626"/>
                </a:cubicBezTo>
                <a:cubicBezTo>
                  <a:pt x="2606566" y="1535418"/>
                  <a:pt x="2606566" y="1535418"/>
                  <a:pt x="2622707" y="1535418"/>
                </a:cubicBezTo>
                <a:close/>
                <a:moveTo>
                  <a:pt x="1303287" y="1535418"/>
                </a:moveTo>
                <a:cubicBezTo>
                  <a:pt x="1318485" y="1535418"/>
                  <a:pt x="1318485" y="1550626"/>
                  <a:pt x="1318485" y="1550626"/>
                </a:cubicBezTo>
                <a:cubicBezTo>
                  <a:pt x="1303287" y="1550626"/>
                  <a:pt x="1303287" y="1550626"/>
                  <a:pt x="1303287" y="1535418"/>
                </a:cubicBezTo>
                <a:close/>
                <a:moveTo>
                  <a:pt x="3686920" y="1518307"/>
                </a:moveTo>
                <a:cubicBezTo>
                  <a:pt x="3703384" y="1534150"/>
                  <a:pt x="3719849" y="1534150"/>
                  <a:pt x="3719849" y="1534150"/>
                </a:cubicBezTo>
                <a:cubicBezTo>
                  <a:pt x="3703384" y="1565839"/>
                  <a:pt x="3670453" y="1549995"/>
                  <a:pt x="3686920" y="1518307"/>
                </a:cubicBezTo>
                <a:close/>
                <a:moveTo>
                  <a:pt x="1890949" y="1518307"/>
                </a:moveTo>
                <a:cubicBezTo>
                  <a:pt x="1890949" y="1518307"/>
                  <a:pt x="1906785" y="1518307"/>
                  <a:pt x="1906785" y="1518307"/>
                </a:cubicBezTo>
                <a:cubicBezTo>
                  <a:pt x="1922623" y="1549995"/>
                  <a:pt x="1875117" y="1565839"/>
                  <a:pt x="1875117" y="1534150"/>
                </a:cubicBezTo>
                <a:cubicBezTo>
                  <a:pt x="1875117" y="1534150"/>
                  <a:pt x="1875117" y="1518307"/>
                  <a:pt x="1890949" y="1518307"/>
                </a:cubicBezTo>
                <a:close/>
                <a:moveTo>
                  <a:pt x="2574261" y="1518306"/>
                </a:moveTo>
                <a:cubicBezTo>
                  <a:pt x="2590414" y="1518306"/>
                  <a:pt x="2590414" y="1518306"/>
                  <a:pt x="2606566" y="1518306"/>
                </a:cubicBezTo>
                <a:cubicBezTo>
                  <a:pt x="2606566" y="1550626"/>
                  <a:pt x="2574261" y="1550626"/>
                  <a:pt x="2574261" y="1518306"/>
                </a:cubicBezTo>
                <a:close/>
                <a:moveTo>
                  <a:pt x="2724256" y="1512693"/>
                </a:moveTo>
                <a:cubicBezTo>
                  <a:pt x="2726780" y="1513197"/>
                  <a:pt x="2729808" y="1515219"/>
                  <a:pt x="2733846" y="1519257"/>
                </a:cubicBezTo>
                <a:cubicBezTo>
                  <a:pt x="2733846" y="1535418"/>
                  <a:pt x="2717694" y="1535418"/>
                  <a:pt x="2701546" y="1535418"/>
                </a:cubicBezTo>
                <a:cubicBezTo>
                  <a:pt x="2713657" y="1523299"/>
                  <a:pt x="2716687" y="1511177"/>
                  <a:pt x="2724256" y="1512693"/>
                </a:cubicBezTo>
                <a:close/>
                <a:moveTo>
                  <a:pt x="2036608" y="1510437"/>
                </a:moveTo>
                <a:cubicBezTo>
                  <a:pt x="2048009" y="1513377"/>
                  <a:pt x="2042310" y="1542787"/>
                  <a:pt x="2019516" y="1519260"/>
                </a:cubicBezTo>
                <a:cubicBezTo>
                  <a:pt x="2027111" y="1511417"/>
                  <a:pt x="2032811" y="1509457"/>
                  <a:pt x="2036608" y="1510437"/>
                </a:cubicBezTo>
                <a:close/>
                <a:moveTo>
                  <a:pt x="2098361" y="1503098"/>
                </a:moveTo>
                <a:cubicBezTo>
                  <a:pt x="2114505" y="1519067"/>
                  <a:pt x="2098361" y="1551009"/>
                  <a:pt x="2098361" y="1582949"/>
                </a:cubicBezTo>
                <a:cubicBezTo>
                  <a:pt x="2049908" y="1582949"/>
                  <a:pt x="2098361" y="1535037"/>
                  <a:pt x="2098361" y="1503098"/>
                </a:cubicBezTo>
                <a:close/>
                <a:moveTo>
                  <a:pt x="1669005" y="1503098"/>
                </a:moveTo>
                <a:cubicBezTo>
                  <a:pt x="1685155" y="1518942"/>
                  <a:pt x="1669005" y="1518942"/>
                  <a:pt x="1685155" y="1534785"/>
                </a:cubicBezTo>
                <a:cubicBezTo>
                  <a:pt x="1669005" y="1534785"/>
                  <a:pt x="1652858" y="1550627"/>
                  <a:pt x="1636707" y="1550627"/>
                </a:cubicBezTo>
                <a:cubicBezTo>
                  <a:pt x="1620559" y="1534785"/>
                  <a:pt x="1652858" y="1518942"/>
                  <a:pt x="1669005" y="1503098"/>
                </a:cubicBezTo>
                <a:close/>
                <a:moveTo>
                  <a:pt x="3878168" y="1503097"/>
                </a:moveTo>
                <a:cubicBezTo>
                  <a:pt x="3894633" y="1518782"/>
                  <a:pt x="3894633" y="1518782"/>
                  <a:pt x="3894633" y="1550152"/>
                </a:cubicBezTo>
                <a:cubicBezTo>
                  <a:pt x="3845237" y="1565836"/>
                  <a:pt x="3845237" y="1503097"/>
                  <a:pt x="3878168" y="1503097"/>
                </a:cubicBezTo>
                <a:close/>
                <a:moveTo>
                  <a:pt x="2273142" y="1503097"/>
                </a:moveTo>
                <a:cubicBezTo>
                  <a:pt x="2273142" y="1503097"/>
                  <a:pt x="2289293" y="1503097"/>
                  <a:pt x="2289293" y="1503097"/>
                </a:cubicBezTo>
                <a:cubicBezTo>
                  <a:pt x="2289293" y="1518306"/>
                  <a:pt x="2256995" y="1518306"/>
                  <a:pt x="2273142" y="1503097"/>
                </a:cubicBezTo>
                <a:close/>
                <a:moveTo>
                  <a:pt x="1260632" y="1497295"/>
                </a:moveTo>
                <a:cubicBezTo>
                  <a:pt x="1264343" y="1497790"/>
                  <a:pt x="1268302" y="1499771"/>
                  <a:pt x="1272258" y="1503732"/>
                </a:cubicBezTo>
                <a:cubicBezTo>
                  <a:pt x="1288091" y="1519576"/>
                  <a:pt x="1288091" y="1519576"/>
                  <a:pt x="1272258" y="1535419"/>
                </a:cubicBezTo>
                <a:cubicBezTo>
                  <a:pt x="1256427" y="1535419"/>
                  <a:pt x="1256427" y="1535419"/>
                  <a:pt x="1240595" y="1519576"/>
                </a:cubicBezTo>
                <a:cubicBezTo>
                  <a:pt x="1240595" y="1507693"/>
                  <a:pt x="1249499" y="1495810"/>
                  <a:pt x="1260632" y="1497295"/>
                </a:cubicBezTo>
                <a:close/>
                <a:moveTo>
                  <a:pt x="3899145" y="1465163"/>
                </a:moveTo>
                <a:cubicBezTo>
                  <a:pt x="3906982" y="1463648"/>
                  <a:pt x="3921232" y="1475770"/>
                  <a:pt x="3909832" y="1487888"/>
                </a:cubicBezTo>
                <a:cubicBezTo>
                  <a:pt x="3909832" y="1487888"/>
                  <a:pt x="3909832" y="1487888"/>
                  <a:pt x="3894633" y="1471727"/>
                </a:cubicBezTo>
                <a:cubicBezTo>
                  <a:pt x="3894633" y="1467688"/>
                  <a:pt x="3896534" y="1465668"/>
                  <a:pt x="3899145" y="1465163"/>
                </a:cubicBezTo>
                <a:close/>
                <a:moveTo>
                  <a:pt x="2097412" y="1455569"/>
                </a:moveTo>
                <a:cubicBezTo>
                  <a:pt x="2129436" y="1487413"/>
                  <a:pt x="2161464" y="1519260"/>
                  <a:pt x="2209499" y="1551104"/>
                </a:cubicBezTo>
                <a:cubicBezTo>
                  <a:pt x="2193491" y="1567027"/>
                  <a:pt x="2193491" y="1567027"/>
                  <a:pt x="2177476" y="1582950"/>
                </a:cubicBezTo>
                <a:cubicBezTo>
                  <a:pt x="2145449" y="1535181"/>
                  <a:pt x="2097412" y="1503336"/>
                  <a:pt x="2097412" y="1455569"/>
                </a:cubicBezTo>
                <a:close/>
                <a:moveTo>
                  <a:pt x="4027532" y="1449427"/>
                </a:moveTo>
                <a:cubicBezTo>
                  <a:pt x="4030056" y="1450162"/>
                  <a:pt x="4033084" y="1452122"/>
                  <a:pt x="4037121" y="1456043"/>
                </a:cubicBezTo>
                <a:cubicBezTo>
                  <a:pt x="4037121" y="1503099"/>
                  <a:pt x="3972525" y="1487413"/>
                  <a:pt x="4004824" y="1456043"/>
                </a:cubicBezTo>
                <a:cubicBezTo>
                  <a:pt x="4016935" y="1456043"/>
                  <a:pt x="4019963" y="1447221"/>
                  <a:pt x="4027532" y="1449427"/>
                </a:cubicBezTo>
                <a:close/>
                <a:moveTo>
                  <a:pt x="3063168" y="1449391"/>
                </a:moveTo>
                <a:cubicBezTo>
                  <a:pt x="3066193" y="1449865"/>
                  <a:pt x="3068211" y="1451765"/>
                  <a:pt x="3068211" y="1455569"/>
                </a:cubicBezTo>
                <a:cubicBezTo>
                  <a:pt x="3052066" y="1470778"/>
                  <a:pt x="3052066" y="1470778"/>
                  <a:pt x="3035917" y="1470778"/>
                </a:cubicBezTo>
                <a:cubicBezTo>
                  <a:pt x="3035917" y="1459370"/>
                  <a:pt x="3054082" y="1447963"/>
                  <a:pt x="3063168" y="1449391"/>
                </a:cubicBezTo>
                <a:close/>
                <a:moveTo>
                  <a:pt x="1573063" y="1447963"/>
                </a:moveTo>
                <a:cubicBezTo>
                  <a:pt x="1584937" y="1447963"/>
                  <a:pt x="1596811" y="1455569"/>
                  <a:pt x="1573063" y="1470778"/>
                </a:cubicBezTo>
                <a:cubicBezTo>
                  <a:pt x="1549316" y="1455569"/>
                  <a:pt x="1561189" y="1447963"/>
                  <a:pt x="1573063" y="1447963"/>
                </a:cubicBezTo>
                <a:close/>
                <a:moveTo>
                  <a:pt x="2902578" y="1412122"/>
                </a:moveTo>
                <a:cubicBezTo>
                  <a:pt x="2940292" y="1417692"/>
                  <a:pt x="2976446" y="1463490"/>
                  <a:pt x="2956496" y="1503098"/>
                </a:cubicBezTo>
                <a:cubicBezTo>
                  <a:pt x="2924582" y="1534784"/>
                  <a:pt x="2876708" y="1518942"/>
                  <a:pt x="2844793" y="1550626"/>
                </a:cubicBezTo>
                <a:cubicBezTo>
                  <a:pt x="2844793" y="1503098"/>
                  <a:pt x="2828834" y="1487254"/>
                  <a:pt x="2844793" y="1455568"/>
                </a:cubicBezTo>
                <a:cubicBezTo>
                  <a:pt x="2856761" y="1419920"/>
                  <a:pt x="2879949" y="1408781"/>
                  <a:pt x="2902578" y="1412122"/>
                </a:cubicBezTo>
                <a:close/>
                <a:moveTo>
                  <a:pt x="3766394" y="1408039"/>
                </a:moveTo>
                <a:cubicBezTo>
                  <a:pt x="3782544" y="1424199"/>
                  <a:pt x="3766394" y="1440360"/>
                  <a:pt x="3750247" y="1440360"/>
                </a:cubicBezTo>
                <a:cubicBezTo>
                  <a:pt x="3750247" y="1440360"/>
                  <a:pt x="3750247" y="1408039"/>
                  <a:pt x="3766394" y="1408039"/>
                </a:cubicBezTo>
                <a:close/>
                <a:moveTo>
                  <a:pt x="2591364" y="1408038"/>
                </a:moveTo>
                <a:cubicBezTo>
                  <a:pt x="2606559" y="1408038"/>
                  <a:pt x="2606559" y="1440359"/>
                  <a:pt x="2591364" y="1440359"/>
                </a:cubicBezTo>
                <a:cubicBezTo>
                  <a:pt x="2591364" y="1440359"/>
                  <a:pt x="2591364" y="1408038"/>
                  <a:pt x="2591364" y="1408038"/>
                </a:cubicBezTo>
                <a:close/>
                <a:moveTo>
                  <a:pt x="2726245" y="1395206"/>
                </a:moveTo>
                <a:cubicBezTo>
                  <a:pt x="2730046" y="1395206"/>
                  <a:pt x="2733846" y="1399484"/>
                  <a:pt x="2733846" y="1408039"/>
                </a:cubicBezTo>
                <a:cubicBezTo>
                  <a:pt x="2733846" y="1408039"/>
                  <a:pt x="2718644" y="1408039"/>
                  <a:pt x="2718644" y="1408039"/>
                </a:cubicBezTo>
                <a:cubicBezTo>
                  <a:pt x="2718644" y="1399484"/>
                  <a:pt x="2722445" y="1395206"/>
                  <a:pt x="2726245" y="1395206"/>
                </a:cubicBezTo>
                <a:close/>
                <a:moveTo>
                  <a:pt x="3347738" y="1387162"/>
                </a:moveTo>
                <a:cubicBezTo>
                  <a:pt x="3375939" y="1388656"/>
                  <a:pt x="3408593" y="1403582"/>
                  <a:pt x="3432340" y="1391641"/>
                </a:cubicBezTo>
                <a:cubicBezTo>
                  <a:pt x="3464005" y="1423485"/>
                  <a:pt x="3464005" y="1455332"/>
                  <a:pt x="3495669" y="1487176"/>
                </a:cubicBezTo>
                <a:cubicBezTo>
                  <a:pt x="3495669" y="1503099"/>
                  <a:pt x="3479837" y="1534943"/>
                  <a:pt x="3479837" y="1566789"/>
                </a:cubicBezTo>
                <a:cubicBezTo>
                  <a:pt x="3464005" y="1582711"/>
                  <a:pt x="3432340" y="1582711"/>
                  <a:pt x="3432340" y="1614557"/>
                </a:cubicBezTo>
                <a:cubicBezTo>
                  <a:pt x="3384845" y="1598635"/>
                  <a:pt x="3353180" y="1630478"/>
                  <a:pt x="3305686" y="1598635"/>
                </a:cubicBezTo>
                <a:cubicBezTo>
                  <a:pt x="3258189" y="1566789"/>
                  <a:pt x="3258189" y="1503099"/>
                  <a:pt x="3274020" y="1455332"/>
                </a:cubicBezTo>
                <a:cubicBezTo>
                  <a:pt x="3289853" y="1439408"/>
                  <a:pt x="3305686" y="1423485"/>
                  <a:pt x="3321518" y="1391641"/>
                </a:cubicBezTo>
                <a:cubicBezTo>
                  <a:pt x="3329434" y="1387659"/>
                  <a:pt x="3338338" y="1386667"/>
                  <a:pt x="3347738" y="1387162"/>
                </a:cubicBezTo>
                <a:close/>
                <a:moveTo>
                  <a:pt x="4211905" y="1375717"/>
                </a:moveTo>
                <a:cubicBezTo>
                  <a:pt x="4211905" y="1407405"/>
                  <a:pt x="4180242" y="1423248"/>
                  <a:pt x="4164409" y="1391561"/>
                </a:cubicBezTo>
                <a:cubicBezTo>
                  <a:pt x="4180242" y="1375717"/>
                  <a:pt x="4196074" y="1375717"/>
                  <a:pt x="4211905" y="1375717"/>
                </a:cubicBezTo>
                <a:close/>
                <a:moveTo>
                  <a:pt x="1949368" y="1369300"/>
                </a:moveTo>
                <a:cubicBezTo>
                  <a:pt x="1957530" y="1367162"/>
                  <a:pt x="1963467" y="1375717"/>
                  <a:pt x="1987210" y="1375717"/>
                </a:cubicBezTo>
                <a:cubicBezTo>
                  <a:pt x="1987210" y="1390926"/>
                  <a:pt x="1971385" y="1390926"/>
                  <a:pt x="1971385" y="1390926"/>
                </a:cubicBezTo>
                <a:cubicBezTo>
                  <a:pt x="1955552" y="1390926"/>
                  <a:pt x="1939723" y="1375717"/>
                  <a:pt x="1939723" y="1375717"/>
                </a:cubicBezTo>
                <a:cubicBezTo>
                  <a:pt x="1943677" y="1371915"/>
                  <a:pt x="1946649" y="1370014"/>
                  <a:pt x="1949368" y="1369300"/>
                </a:cubicBezTo>
                <a:close/>
                <a:moveTo>
                  <a:pt x="1843781" y="1343872"/>
                </a:moveTo>
                <a:cubicBezTo>
                  <a:pt x="1876068" y="1328188"/>
                  <a:pt x="1892215" y="1390927"/>
                  <a:pt x="1843781" y="1390927"/>
                </a:cubicBezTo>
                <a:cubicBezTo>
                  <a:pt x="1843781" y="1375242"/>
                  <a:pt x="1827641" y="1343872"/>
                  <a:pt x="1843781" y="1343872"/>
                </a:cubicBezTo>
                <a:close/>
                <a:moveTo>
                  <a:pt x="5609548" y="1343398"/>
                </a:moveTo>
                <a:cubicBezTo>
                  <a:pt x="5625379" y="1343398"/>
                  <a:pt x="5625379" y="1375085"/>
                  <a:pt x="5609548" y="1390927"/>
                </a:cubicBezTo>
                <a:cubicBezTo>
                  <a:pt x="5609548" y="1390927"/>
                  <a:pt x="5593716" y="1375085"/>
                  <a:pt x="5577884" y="1375085"/>
                </a:cubicBezTo>
                <a:cubicBezTo>
                  <a:pt x="5577884" y="1359240"/>
                  <a:pt x="5593716" y="1359240"/>
                  <a:pt x="5609548" y="1343398"/>
                </a:cubicBezTo>
                <a:close/>
                <a:moveTo>
                  <a:pt x="699612" y="1343398"/>
                </a:moveTo>
                <a:cubicBezTo>
                  <a:pt x="730959" y="1343398"/>
                  <a:pt x="746644" y="1375085"/>
                  <a:pt x="730959" y="1390927"/>
                </a:cubicBezTo>
                <a:cubicBezTo>
                  <a:pt x="715286" y="1390927"/>
                  <a:pt x="683939" y="1359240"/>
                  <a:pt x="699612" y="1343398"/>
                </a:cubicBezTo>
                <a:close/>
                <a:moveTo>
                  <a:pt x="2804299" y="1337254"/>
                </a:moveTo>
                <a:cubicBezTo>
                  <a:pt x="2806571" y="1337990"/>
                  <a:pt x="2809599" y="1339950"/>
                  <a:pt x="2813636" y="1343871"/>
                </a:cubicBezTo>
                <a:cubicBezTo>
                  <a:pt x="2845931" y="1375241"/>
                  <a:pt x="2781339" y="1390926"/>
                  <a:pt x="2797486" y="1343871"/>
                </a:cubicBezTo>
                <a:cubicBezTo>
                  <a:pt x="2797486" y="1343871"/>
                  <a:pt x="2797486" y="1335049"/>
                  <a:pt x="2804299" y="1337254"/>
                </a:cubicBezTo>
                <a:close/>
                <a:moveTo>
                  <a:pt x="3370280" y="1328189"/>
                </a:moveTo>
                <a:cubicBezTo>
                  <a:pt x="3385479" y="1328189"/>
                  <a:pt x="3400677" y="1344348"/>
                  <a:pt x="3400677" y="1360510"/>
                </a:cubicBezTo>
                <a:cubicBezTo>
                  <a:pt x="3385479" y="1360510"/>
                  <a:pt x="3370280" y="1344348"/>
                  <a:pt x="3370280" y="1328189"/>
                </a:cubicBezTo>
                <a:close/>
                <a:moveTo>
                  <a:pt x="747592" y="1312977"/>
                </a:moveTo>
                <a:cubicBezTo>
                  <a:pt x="747592" y="1312977"/>
                  <a:pt x="763741" y="1312977"/>
                  <a:pt x="763741" y="1328187"/>
                </a:cubicBezTo>
                <a:cubicBezTo>
                  <a:pt x="747592" y="1343397"/>
                  <a:pt x="731432" y="1312977"/>
                  <a:pt x="747592" y="1312977"/>
                </a:cubicBezTo>
                <a:close/>
                <a:moveTo>
                  <a:pt x="3560262" y="1295867"/>
                </a:moveTo>
                <a:cubicBezTo>
                  <a:pt x="3592559" y="1311710"/>
                  <a:pt x="3576411" y="1390926"/>
                  <a:pt x="3527965" y="1359240"/>
                </a:cubicBezTo>
                <a:cubicBezTo>
                  <a:pt x="3527965" y="1343398"/>
                  <a:pt x="3527965" y="1311710"/>
                  <a:pt x="3560262" y="1295867"/>
                </a:cubicBezTo>
                <a:close/>
                <a:moveTo>
                  <a:pt x="1193099" y="1295867"/>
                </a:moveTo>
                <a:cubicBezTo>
                  <a:pt x="1208772" y="1311837"/>
                  <a:pt x="1255794" y="1359746"/>
                  <a:pt x="1224446" y="1375717"/>
                </a:cubicBezTo>
                <a:cubicBezTo>
                  <a:pt x="1208772" y="1359746"/>
                  <a:pt x="1193099" y="1311837"/>
                  <a:pt x="1193099" y="1295867"/>
                </a:cubicBezTo>
                <a:close/>
                <a:moveTo>
                  <a:pt x="2590413" y="1265449"/>
                </a:moveTo>
                <a:cubicBezTo>
                  <a:pt x="2606563" y="1265449"/>
                  <a:pt x="2606563" y="1280658"/>
                  <a:pt x="2606563" y="1295868"/>
                </a:cubicBezTo>
                <a:cubicBezTo>
                  <a:pt x="2590413" y="1295868"/>
                  <a:pt x="2574261" y="1280658"/>
                  <a:pt x="2590413" y="1265449"/>
                </a:cubicBezTo>
                <a:close/>
                <a:moveTo>
                  <a:pt x="3830673" y="1265448"/>
                </a:moveTo>
                <a:cubicBezTo>
                  <a:pt x="3862337" y="1265448"/>
                  <a:pt x="3846505" y="1297135"/>
                  <a:pt x="3846505" y="1312978"/>
                </a:cubicBezTo>
                <a:cubicBezTo>
                  <a:pt x="3830673" y="1297135"/>
                  <a:pt x="3814840" y="1281290"/>
                  <a:pt x="3830673" y="1265448"/>
                </a:cubicBezTo>
                <a:close/>
                <a:moveTo>
                  <a:pt x="3354130" y="1265448"/>
                </a:moveTo>
                <a:cubicBezTo>
                  <a:pt x="3370280" y="1281038"/>
                  <a:pt x="3337983" y="1327808"/>
                  <a:pt x="3321834" y="1343398"/>
                </a:cubicBezTo>
                <a:cubicBezTo>
                  <a:pt x="3305686" y="1327808"/>
                  <a:pt x="3337983" y="1281038"/>
                  <a:pt x="3354130" y="1265448"/>
                </a:cubicBezTo>
                <a:close/>
                <a:moveTo>
                  <a:pt x="1278568" y="1260455"/>
                </a:moveTo>
                <a:cubicBezTo>
                  <a:pt x="1299874" y="1263487"/>
                  <a:pt x="1314569" y="1284697"/>
                  <a:pt x="1302813" y="1296817"/>
                </a:cubicBezTo>
                <a:cubicBezTo>
                  <a:pt x="1287141" y="1296817"/>
                  <a:pt x="1287141" y="1296817"/>
                  <a:pt x="1271467" y="1312977"/>
                </a:cubicBezTo>
                <a:cubicBezTo>
                  <a:pt x="1271467" y="1296817"/>
                  <a:pt x="1255791" y="1280657"/>
                  <a:pt x="1255791" y="1264498"/>
                </a:cubicBezTo>
                <a:cubicBezTo>
                  <a:pt x="1263630" y="1260458"/>
                  <a:pt x="1271467" y="1259447"/>
                  <a:pt x="1278568" y="1260455"/>
                </a:cubicBezTo>
                <a:close/>
                <a:moveTo>
                  <a:pt x="870358" y="1257680"/>
                </a:moveTo>
                <a:cubicBezTo>
                  <a:pt x="881490" y="1255409"/>
                  <a:pt x="890395" y="1264499"/>
                  <a:pt x="890395" y="1264499"/>
                </a:cubicBezTo>
                <a:cubicBezTo>
                  <a:pt x="906228" y="1296818"/>
                  <a:pt x="874564" y="1296818"/>
                  <a:pt x="890395" y="1312978"/>
                </a:cubicBezTo>
                <a:cubicBezTo>
                  <a:pt x="874564" y="1312978"/>
                  <a:pt x="874564" y="1312978"/>
                  <a:pt x="874564" y="1312978"/>
                </a:cubicBezTo>
                <a:cubicBezTo>
                  <a:pt x="858731" y="1296818"/>
                  <a:pt x="874564" y="1280658"/>
                  <a:pt x="858731" y="1264499"/>
                </a:cubicBezTo>
                <a:cubicBezTo>
                  <a:pt x="862690" y="1260459"/>
                  <a:pt x="866647" y="1258438"/>
                  <a:pt x="870358" y="1257680"/>
                </a:cubicBezTo>
                <a:close/>
                <a:moveTo>
                  <a:pt x="3878484" y="1248338"/>
                </a:moveTo>
                <a:cubicBezTo>
                  <a:pt x="3894633" y="1264498"/>
                  <a:pt x="3894633" y="1264498"/>
                  <a:pt x="3894633" y="1280658"/>
                </a:cubicBezTo>
                <a:cubicBezTo>
                  <a:pt x="3862336" y="1280658"/>
                  <a:pt x="3862336" y="1264498"/>
                  <a:pt x="3878484" y="1248338"/>
                </a:cubicBezTo>
                <a:close/>
                <a:moveTo>
                  <a:pt x="3194862" y="1248338"/>
                </a:moveTo>
                <a:cubicBezTo>
                  <a:pt x="3210693" y="1280278"/>
                  <a:pt x="3163199" y="1296248"/>
                  <a:pt x="3163199" y="1328188"/>
                </a:cubicBezTo>
                <a:cubicBezTo>
                  <a:pt x="3115707" y="1296248"/>
                  <a:pt x="3179031" y="1280278"/>
                  <a:pt x="3194862" y="1248338"/>
                </a:cubicBezTo>
                <a:close/>
                <a:moveTo>
                  <a:pt x="1795356" y="1248337"/>
                </a:moveTo>
                <a:cubicBezTo>
                  <a:pt x="1811495" y="1264499"/>
                  <a:pt x="1827641" y="1280658"/>
                  <a:pt x="1827641" y="1312978"/>
                </a:cubicBezTo>
                <a:cubicBezTo>
                  <a:pt x="1811495" y="1296818"/>
                  <a:pt x="1795356" y="1264499"/>
                  <a:pt x="1795356" y="1248337"/>
                </a:cubicBezTo>
                <a:close/>
                <a:moveTo>
                  <a:pt x="2622707" y="1248336"/>
                </a:moveTo>
                <a:cubicBezTo>
                  <a:pt x="2638856" y="1248336"/>
                  <a:pt x="2638856" y="1248336"/>
                  <a:pt x="2638856" y="1265448"/>
                </a:cubicBezTo>
                <a:cubicBezTo>
                  <a:pt x="2622707" y="1265448"/>
                  <a:pt x="2606561" y="1248336"/>
                  <a:pt x="2622707" y="1248336"/>
                </a:cubicBezTo>
                <a:close/>
                <a:moveTo>
                  <a:pt x="4180242" y="1233128"/>
                </a:moveTo>
                <a:cubicBezTo>
                  <a:pt x="4211905" y="1233128"/>
                  <a:pt x="4196074" y="1280658"/>
                  <a:pt x="4164409" y="1264816"/>
                </a:cubicBezTo>
                <a:cubicBezTo>
                  <a:pt x="4164409" y="1248971"/>
                  <a:pt x="4164409" y="1233128"/>
                  <a:pt x="4180242" y="1233128"/>
                </a:cubicBezTo>
                <a:close/>
                <a:moveTo>
                  <a:pt x="2923822" y="1216018"/>
                </a:moveTo>
                <a:cubicBezTo>
                  <a:pt x="2923822" y="1232177"/>
                  <a:pt x="2908624" y="1248339"/>
                  <a:pt x="2893427" y="1248339"/>
                </a:cubicBezTo>
                <a:cubicBezTo>
                  <a:pt x="2893427" y="1216018"/>
                  <a:pt x="2908624" y="1216018"/>
                  <a:pt x="2923822" y="1216018"/>
                </a:cubicBezTo>
                <a:close/>
                <a:moveTo>
                  <a:pt x="223095" y="1216018"/>
                </a:moveTo>
                <a:cubicBezTo>
                  <a:pt x="271134" y="1248067"/>
                  <a:pt x="303160" y="1232043"/>
                  <a:pt x="319173" y="1280116"/>
                </a:cubicBezTo>
                <a:cubicBezTo>
                  <a:pt x="287146" y="1328189"/>
                  <a:pt x="207081" y="1264091"/>
                  <a:pt x="223095" y="1216018"/>
                </a:cubicBezTo>
                <a:close/>
                <a:moveTo>
                  <a:pt x="1414430" y="1216017"/>
                </a:moveTo>
                <a:cubicBezTo>
                  <a:pt x="1430579" y="1216017"/>
                  <a:pt x="1430579" y="1216017"/>
                  <a:pt x="1430579" y="1232176"/>
                </a:cubicBezTo>
                <a:cubicBezTo>
                  <a:pt x="1430579" y="1248338"/>
                  <a:pt x="1398280" y="1248338"/>
                  <a:pt x="1398280" y="1232176"/>
                </a:cubicBezTo>
                <a:cubicBezTo>
                  <a:pt x="1398280" y="1232176"/>
                  <a:pt x="1414430" y="1216017"/>
                  <a:pt x="1414430" y="1216017"/>
                </a:cubicBezTo>
                <a:close/>
                <a:moveTo>
                  <a:pt x="4069418" y="1200808"/>
                </a:moveTo>
                <a:cubicBezTo>
                  <a:pt x="4099815" y="1216969"/>
                  <a:pt x="4084616" y="1249289"/>
                  <a:pt x="4069418" y="1265449"/>
                </a:cubicBezTo>
                <a:cubicBezTo>
                  <a:pt x="4069418" y="1249289"/>
                  <a:pt x="4069418" y="1216969"/>
                  <a:pt x="4069418" y="1200808"/>
                </a:cubicBezTo>
                <a:close/>
                <a:moveTo>
                  <a:pt x="2876961" y="1185597"/>
                </a:moveTo>
                <a:cubicBezTo>
                  <a:pt x="2876961" y="1185597"/>
                  <a:pt x="2876961" y="1185597"/>
                  <a:pt x="2892792" y="1185597"/>
                </a:cubicBezTo>
                <a:cubicBezTo>
                  <a:pt x="2908624" y="1185597"/>
                  <a:pt x="2908624" y="1216017"/>
                  <a:pt x="2892792" y="1216017"/>
                </a:cubicBezTo>
                <a:cubicBezTo>
                  <a:pt x="2861130" y="1216017"/>
                  <a:pt x="2876961" y="1200807"/>
                  <a:pt x="2876961" y="1185597"/>
                </a:cubicBezTo>
                <a:close/>
                <a:moveTo>
                  <a:pt x="4700501" y="1161952"/>
                </a:moveTo>
                <a:cubicBezTo>
                  <a:pt x="4724521" y="1157972"/>
                  <a:pt x="4752544" y="1169913"/>
                  <a:pt x="4768556" y="1201759"/>
                </a:cubicBezTo>
                <a:cubicBezTo>
                  <a:pt x="4768556" y="1265449"/>
                  <a:pt x="4688492" y="1265449"/>
                  <a:pt x="4656465" y="1217681"/>
                </a:cubicBezTo>
                <a:cubicBezTo>
                  <a:pt x="4656465" y="1185837"/>
                  <a:pt x="4676483" y="1165932"/>
                  <a:pt x="4700501" y="1161952"/>
                </a:cubicBezTo>
                <a:close/>
                <a:moveTo>
                  <a:pt x="4370540" y="1153277"/>
                </a:moveTo>
                <a:cubicBezTo>
                  <a:pt x="4386215" y="1168963"/>
                  <a:pt x="4386215" y="1168963"/>
                  <a:pt x="4401889" y="1184648"/>
                </a:cubicBezTo>
                <a:cubicBezTo>
                  <a:pt x="4401889" y="1216018"/>
                  <a:pt x="4339192" y="1200333"/>
                  <a:pt x="4370540" y="1153277"/>
                </a:cubicBezTo>
                <a:close/>
                <a:moveTo>
                  <a:pt x="2749044" y="1120977"/>
                </a:moveTo>
                <a:cubicBezTo>
                  <a:pt x="2765189" y="1120977"/>
                  <a:pt x="2781339" y="1152646"/>
                  <a:pt x="2765189" y="1168488"/>
                </a:cubicBezTo>
                <a:cubicBezTo>
                  <a:pt x="2749044" y="1168488"/>
                  <a:pt x="2749044" y="1136801"/>
                  <a:pt x="2749044" y="1120977"/>
                </a:cubicBezTo>
                <a:close/>
                <a:moveTo>
                  <a:pt x="2479268" y="1120977"/>
                </a:moveTo>
                <a:cubicBezTo>
                  <a:pt x="2463440" y="1153278"/>
                  <a:pt x="2447606" y="1169438"/>
                  <a:pt x="2431774" y="1185598"/>
                </a:cubicBezTo>
                <a:cubicBezTo>
                  <a:pt x="2431774" y="1169438"/>
                  <a:pt x="2447606" y="1120977"/>
                  <a:pt x="2479268" y="1120977"/>
                </a:cubicBezTo>
                <a:close/>
                <a:moveTo>
                  <a:pt x="2828834" y="1106243"/>
                </a:moveTo>
                <a:cubicBezTo>
                  <a:pt x="2861130" y="1090557"/>
                  <a:pt x="2861130" y="1153278"/>
                  <a:pt x="2828834" y="1137593"/>
                </a:cubicBezTo>
                <a:cubicBezTo>
                  <a:pt x="2828834" y="1137593"/>
                  <a:pt x="2828834" y="1106243"/>
                  <a:pt x="2828834" y="1106243"/>
                </a:cubicBezTo>
                <a:close/>
                <a:moveTo>
                  <a:pt x="4816051" y="1106148"/>
                </a:moveTo>
                <a:cubicBezTo>
                  <a:pt x="4831883" y="1110045"/>
                  <a:pt x="4847715" y="1121740"/>
                  <a:pt x="4863546" y="1137309"/>
                </a:cubicBezTo>
                <a:cubicBezTo>
                  <a:pt x="4847715" y="1137309"/>
                  <a:pt x="4847715" y="1152899"/>
                  <a:pt x="4847715" y="1152899"/>
                </a:cubicBezTo>
                <a:cubicBezTo>
                  <a:pt x="4816051" y="1168488"/>
                  <a:pt x="4784387" y="1152899"/>
                  <a:pt x="4768556" y="1121737"/>
                </a:cubicBezTo>
                <a:cubicBezTo>
                  <a:pt x="4784388" y="1106148"/>
                  <a:pt x="4800219" y="1102249"/>
                  <a:pt x="4816051" y="1106148"/>
                </a:cubicBezTo>
                <a:close/>
                <a:moveTo>
                  <a:pt x="1065809" y="1105766"/>
                </a:moveTo>
                <a:cubicBezTo>
                  <a:pt x="1065809" y="1105766"/>
                  <a:pt x="1081009" y="1105766"/>
                  <a:pt x="1096208" y="1105766"/>
                </a:cubicBezTo>
                <a:cubicBezTo>
                  <a:pt x="1096208" y="1120978"/>
                  <a:pt x="1096208" y="1120978"/>
                  <a:pt x="1081009" y="1120978"/>
                </a:cubicBezTo>
                <a:cubicBezTo>
                  <a:pt x="1081009" y="1120978"/>
                  <a:pt x="1065809" y="1120978"/>
                  <a:pt x="1065809" y="1105766"/>
                </a:cubicBezTo>
                <a:close/>
                <a:moveTo>
                  <a:pt x="2526765" y="1090558"/>
                </a:moveTo>
                <a:cubicBezTo>
                  <a:pt x="2559061" y="1106400"/>
                  <a:pt x="2526765" y="1185598"/>
                  <a:pt x="2494467" y="1153913"/>
                </a:cubicBezTo>
                <a:cubicBezTo>
                  <a:pt x="2494467" y="1122225"/>
                  <a:pt x="2510614" y="1106400"/>
                  <a:pt x="2526765" y="1090558"/>
                </a:cubicBezTo>
                <a:close/>
                <a:moveTo>
                  <a:pt x="1445776" y="1073445"/>
                </a:moveTo>
                <a:cubicBezTo>
                  <a:pt x="1445776" y="1073445"/>
                  <a:pt x="1462876" y="1073445"/>
                  <a:pt x="1462876" y="1073445"/>
                </a:cubicBezTo>
                <a:cubicBezTo>
                  <a:pt x="1462876" y="1073445"/>
                  <a:pt x="1462876" y="1090557"/>
                  <a:pt x="1462876" y="1090557"/>
                </a:cubicBezTo>
                <a:cubicBezTo>
                  <a:pt x="1462876" y="1090557"/>
                  <a:pt x="1462876" y="1090557"/>
                  <a:pt x="1445776" y="1090557"/>
                </a:cubicBezTo>
                <a:cubicBezTo>
                  <a:pt x="1445776" y="1090557"/>
                  <a:pt x="1445776" y="1090557"/>
                  <a:pt x="1445776" y="1073445"/>
                </a:cubicBezTo>
                <a:close/>
                <a:moveTo>
                  <a:pt x="3862337" y="1058238"/>
                </a:moveTo>
                <a:cubicBezTo>
                  <a:pt x="3894633" y="1074080"/>
                  <a:pt x="3813890" y="1153277"/>
                  <a:pt x="3797742" y="1105768"/>
                </a:cubicBezTo>
                <a:cubicBezTo>
                  <a:pt x="3813890" y="1074080"/>
                  <a:pt x="3846188" y="1058238"/>
                  <a:pt x="3862337" y="1058238"/>
                </a:cubicBezTo>
                <a:close/>
                <a:moveTo>
                  <a:pt x="2240529" y="1058238"/>
                </a:moveTo>
                <a:cubicBezTo>
                  <a:pt x="2256361" y="1058238"/>
                  <a:pt x="2272191" y="1073921"/>
                  <a:pt x="2272191" y="1105291"/>
                </a:cubicBezTo>
                <a:cubicBezTo>
                  <a:pt x="2256361" y="1120978"/>
                  <a:pt x="2224694" y="1089605"/>
                  <a:pt x="2240529" y="1073921"/>
                </a:cubicBezTo>
                <a:cubicBezTo>
                  <a:pt x="2240529" y="1073921"/>
                  <a:pt x="2240529" y="1058238"/>
                  <a:pt x="2240529" y="1058238"/>
                </a:cubicBezTo>
                <a:close/>
                <a:moveTo>
                  <a:pt x="3774618" y="1053482"/>
                </a:moveTo>
                <a:cubicBezTo>
                  <a:pt x="3782164" y="1052453"/>
                  <a:pt x="3789952" y="1053482"/>
                  <a:pt x="3797742" y="1057603"/>
                </a:cubicBezTo>
                <a:cubicBezTo>
                  <a:pt x="3766584" y="1074080"/>
                  <a:pt x="3751005" y="1090557"/>
                  <a:pt x="3719849" y="1090557"/>
                </a:cubicBezTo>
                <a:cubicBezTo>
                  <a:pt x="3731533" y="1078199"/>
                  <a:pt x="3751981" y="1056574"/>
                  <a:pt x="3774618" y="1053482"/>
                </a:cubicBezTo>
                <a:close/>
                <a:moveTo>
                  <a:pt x="3273659" y="1010706"/>
                </a:moveTo>
                <a:cubicBezTo>
                  <a:pt x="3289402" y="1026551"/>
                  <a:pt x="3273659" y="1042393"/>
                  <a:pt x="3273659" y="1074081"/>
                </a:cubicBezTo>
                <a:cubicBezTo>
                  <a:pt x="3289402" y="1074081"/>
                  <a:pt x="3305144" y="1058240"/>
                  <a:pt x="3320883" y="1089924"/>
                </a:cubicBezTo>
                <a:cubicBezTo>
                  <a:pt x="3289402" y="1105766"/>
                  <a:pt x="3257918" y="1105766"/>
                  <a:pt x="3210693" y="1089924"/>
                </a:cubicBezTo>
                <a:cubicBezTo>
                  <a:pt x="3210693" y="1074081"/>
                  <a:pt x="3226435" y="1074081"/>
                  <a:pt x="3242177" y="1074081"/>
                </a:cubicBezTo>
                <a:cubicBezTo>
                  <a:pt x="3257918" y="1042393"/>
                  <a:pt x="3257918" y="1026551"/>
                  <a:pt x="3273659" y="1010706"/>
                </a:cubicBezTo>
                <a:close/>
                <a:moveTo>
                  <a:pt x="1979048" y="986514"/>
                </a:moveTo>
                <a:cubicBezTo>
                  <a:pt x="1990224" y="985024"/>
                  <a:pt x="2003137" y="987013"/>
                  <a:pt x="2019031" y="994957"/>
                </a:cubicBezTo>
                <a:cubicBezTo>
                  <a:pt x="2034918" y="1010846"/>
                  <a:pt x="2034918" y="994957"/>
                  <a:pt x="2050809" y="994957"/>
                </a:cubicBezTo>
                <a:cubicBezTo>
                  <a:pt x="2066704" y="994957"/>
                  <a:pt x="2066704" y="1010846"/>
                  <a:pt x="2066704" y="1026735"/>
                </a:cubicBezTo>
                <a:cubicBezTo>
                  <a:pt x="2082598" y="1026735"/>
                  <a:pt x="2098488" y="1010846"/>
                  <a:pt x="2098488" y="1010846"/>
                </a:cubicBezTo>
                <a:cubicBezTo>
                  <a:pt x="2114379" y="1058514"/>
                  <a:pt x="2162059" y="1090294"/>
                  <a:pt x="2146167" y="1137945"/>
                </a:cubicBezTo>
                <a:cubicBezTo>
                  <a:pt x="2162059" y="1153834"/>
                  <a:pt x="2162059" y="1169725"/>
                  <a:pt x="2193841" y="1169725"/>
                </a:cubicBezTo>
                <a:cubicBezTo>
                  <a:pt x="2197817" y="1161780"/>
                  <a:pt x="2203773" y="1155821"/>
                  <a:pt x="2210972" y="1151105"/>
                </a:cubicBezTo>
                <a:lnTo>
                  <a:pt x="2224402" y="1145001"/>
                </a:lnTo>
                <a:lnTo>
                  <a:pt x="2225327" y="1136800"/>
                </a:lnTo>
                <a:cubicBezTo>
                  <a:pt x="2225327" y="1120976"/>
                  <a:pt x="2241161" y="1120976"/>
                  <a:pt x="2256995" y="1120976"/>
                </a:cubicBezTo>
                <a:lnTo>
                  <a:pt x="2252253" y="1134367"/>
                </a:lnTo>
                <a:lnTo>
                  <a:pt x="2289195" y="1122054"/>
                </a:lnTo>
                <a:cubicBezTo>
                  <a:pt x="2320980" y="1153834"/>
                  <a:pt x="2336870" y="1137945"/>
                  <a:pt x="2368652" y="1137945"/>
                </a:cubicBezTo>
                <a:cubicBezTo>
                  <a:pt x="2384543" y="1169725"/>
                  <a:pt x="2416322" y="1201503"/>
                  <a:pt x="2448110" y="1217393"/>
                </a:cubicBezTo>
                <a:cubicBezTo>
                  <a:pt x="2432218" y="1249172"/>
                  <a:pt x="2448110" y="1265062"/>
                  <a:pt x="2464006" y="1280952"/>
                </a:cubicBezTo>
                <a:cubicBezTo>
                  <a:pt x="2432218" y="1312732"/>
                  <a:pt x="2479895" y="1344511"/>
                  <a:pt x="2479895" y="1376290"/>
                </a:cubicBezTo>
                <a:cubicBezTo>
                  <a:pt x="2464006" y="1376290"/>
                  <a:pt x="2448110" y="1376290"/>
                  <a:pt x="2448110" y="1376290"/>
                </a:cubicBezTo>
                <a:cubicBezTo>
                  <a:pt x="2432218" y="1392180"/>
                  <a:pt x="2448110" y="1392180"/>
                  <a:pt x="2448110" y="1408068"/>
                </a:cubicBezTo>
                <a:cubicBezTo>
                  <a:pt x="2448110" y="1423959"/>
                  <a:pt x="2416322" y="1408068"/>
                  <a:pt x="2416322" y="1423959"/>
                </a:cubicBezTo>
                <a:cubicBezTo>
                  <a:pt x="2416322" y="1423959"/>
                  <a:pt x="2416322" y="1423959"/>
                  <a:pt x="2416322" y="1425946"/>
                </a:cubicBezTo>
                <a:lnTo>
                  <a:pt x="2416322" y="1431663"/>
                </a:lnTo>
                <a:lnTo>
                  <a:pt x="2421657" y="1439407"/>
                </a:lnTo>
                <a:lnTo>
                  <a:pt x="2421664" y="1440058"/>
                </a:lnTo>
                <a:lnTo>
                  <a:pt x="2460528" y="1441586"/>
                </a:lnTo>
                <a:cubicBezTo>
                  <a:pt x="2500748" y="1455739"/>
                  <a:pt x="2527574" y="1503407"/>
                  <a:pt x="2527574" y="1551077"/>
                </a:cubicBezTo>
                <a:cubicBezTo>
                  <a:pt x="2543464" y="1551077"/>
                  <a:pt x="2559355" y="1551077"/>
                  <a:pt x="2575245" y="1535186"/>
                </a:cubicBezTo>
                <a:cubicBezTo>
                  <a:pt x="2575245" y="1535186"/>
                  <a:pt x="2575245" y="1539159"/>
                  <a:pt x="2575245" y="1545119"/>
                </a:cubicBezTo>
                <a:lnTo>
                  <a:pt x="2575245" y="1565854"/>
                </a:lnTo>
                <a:lnTo>
                  <a:pt x="2575348" y="1565836"/>
                </a:lnTo>
                <a:lnTo>
                  <a:pt x="2575371" y="1566997"/>
                </a:lnTo>
                <a:lnTo>
                  <a:pt x="2599087" y="1572926"/>
                </a:lnTo>
                <a:cubicBezTo>
                  <a:pt x="2607032" y="1574912"/>
                  <a:pt x="2614977" y="1574912"/>
                  <a:pt x="2622921" y="1566967"/>
                </a:cubicBezTo>
                <a:cubicBezTo>
                  <a:pt x="2638814" y="1551077"/>
                  <a:pt x="2654704" y="1535186"/>
                  <a:pt x="2670597" y="1535186"/>
                </a:cubicBezTo>
                <a:cubicBezTo>
                  <a:pt x="2678539" y="1543132"/>
                  <a:pt x="2678539" y="1555049"/>
                  <a:pt x="2678539" y="1566967"/>
                </a:cubicBezTo>
                <a:lnTo>
                  <a:pt x="2679488" y="1583535"/>
                </a:lnTo>
                <a:lnTo>
                  <a:pt x="2686350" y="1582948"/>
                </a:lnTo>
                <a:cubicBezTo>
                  <a:pt x="2686350" y="1598157"/>
                  <a:pt x="2686350" y="1598157"/>
                  <a:pt x="2686350" y="1598157"/>
                </a:cubicBezTo>
                <a:lnTo>
                  <a:pt x="2686204" y="1598157"/>
                </a:lnTo>
                <a:lnTo>
                  <a:pt x="2686488" y="1598746"/>
                </a:lnTo>
                <a:cubicBezTo>
                  <a:pt x="2718270" y="1614635"/>
                  <a:pt x="2734163" y="1582855"/>
                  <a:pt x="2781837" y="1582855"/>
                </a:cubicBezTo>
                <a:cubicBezTo>
                  <a:pt x="2765945" y="1614635"/>
                  <a:pt x="2765945" y="1630524"/>
                  <a:pt x="2781837" y="1646414"/>
                </a:cubicBezTo>
                <a:cubicBezTo>
                  <a:pt x="2813621" y="1662304"/>
                  <a:pt x="2845404" y="1598746"/>
                  <a:pt x="2877189" y="1646414"/>
                </a:cubicBezTo>
                <a:cubicBezTo>
                  <a:pt x="2924864" y="1630524"/>
                  <a:pt x="2924864" y="1598746"/>
                  <a:pt x="2956646" y="1598746"/>
                </a:cubicBezTo>
                <a:cubicBezTo>
                  <a:pt x="2940753" y="1582855"/>
                  <a:pt x="2924864" y="1582855"/>
                  <a:pt x="2924864" y="1566967"/>
                </a:cubicBezTo>
                <a:lnTo>
                  <a:pt x="2932292" y="1550626"/>
                </a:lnTo>
                <a:lnTo>
                  <a:pt x="2923822" y="1550626"/>
                </a:lnTo>
                <a:cubicBezTo>
                  <a:pt x="2923822" y="1550626"/>
                  <a:pt x="2923822" y="1535418"/>
                  <a:pt x="2940921" y="1535418"/>
                </a:cubicBezTo>
                <a:cubicBezTo>
                  <a:pt x="2940921" y="1535418"/>
                  <a:pt x="2940921" y="1535418"/>
                  <a:pt x="2940921" y="1537319"/>
                </a:cubicBezTo>
                <a:lnTo>
                  <a:pt x="2940921" y="1542334"/>
                </a:lnTo>
                <a:lnTo>
                  <a:pt x="2956646" y="1535186"/>
                </a:lnTo>
                <a:cubicBezTo>
                  <a:pt x="2972539" y="1551077"/>
                  <a:pt x="2956646" y="1566967"/>
                  <a:pt x="2956646" y="1566967"/>
                </a:cubicBezTo>
                <a:cubicBezTo>
                  <a:pt x="2972539" y="1582855"/>
                  <a:pt x="2988431" y="1566967"/>
                  <a:pt x="3004326" y="1566967"/>
                </a:cubicBezTo>
                <a:cubicBezTo>
                  <a:pt x="3004326" y="1535186"/>
                  <a:pt x="2988431" y="1503407"/>
                  <a:pt x="3004326" y="1503407"/>
                </a:cubicBezTo>
                <a:cubicBezTo>
                  <a:pt x="3028162" y="1515325"/>
                  <a:pt x="3025182" y="1536179"/>
                  <a:pt x="3028907" y="1559269"/>
                </a:cubicBezTo>
                <a:lnTo>
                  <a:pt x="3033775" y="1575213"/>
                </a:lnTo>
                <a:lnTo>
                  <a:pt x="3035372" y="1541035"/>
                </a:lnTo>
                <a:cubicBezTo>
                  <a:pt x="3035372" y="1515195"/>
                  <a:pt x="3035372" y="1495320"/>
                  <a:pt x="3051246" y="1487369"/>
                </a:cubicBezTo>
                <a:cubicBezTo>
                  <a:pt x="3051246" y="1503270"/>
                  <a:pt x="3051246" y="1535072"/>
                  <a:pt x="3067126" y="1535072"/>
                </a:cubicBezTo>
                <a:cubicBezTo>
                  <a:pt x="3083003" y="1503270"/>
                  <a:pt x="3114756" y="1455568"/>
                  <a:pt x="3146507" y="1455568"/>
                </a:cubicBezTo>
                <a:cubicBezTo>
                  <a:pt x="3166353" y="1463518"/>
                  <a:pt x="3176277" y="1480413"/>
                  <a:pt x="3179997" y="1502276"/>
                </a:cubicBezTo>
                <a:lnTo>
                  <a:pt x="3181361" y="1537511"/>
                </a:lnTo>
                <a:lnTo>
                  <a:pt x="3195023" y="1519298"/>
                </a:lnTo>
                <a:cubicBezTo>
                  <a:pt x="3195023" y="1535186"/>
                  <a:pt x="3183105" y="1559021"/>
                  <a:pt x="3179131" y="1580869"/>
                </a:cubicBezTo>
                <a:lnTo>
                  <a:pt x="3180561" y="1598157"/>
                </a:lnTo>
                <a:lnTo>
                  <a:pt x="3194545" y="1598157"/>
                </a:lnTo>
                <a:cubicBezTo>
                  <a:pt x="3198583" y="1598157"/>
                  <a:pt x="3202619" y="1598157"/>
                  <a:pt x="3210693" y="1598157"/>
                </a:cubicBezTo>
                <a:cubicBezTo>
                  <a:pt x="3210693" y="1606237"/>
                  <a:pt x="3206657" y="1614317"/>
                  <a:pt x="3200600" y="1620377"/>
                </a:cubicBezTo>
                <a:lnTo>
                  <a:pt x="3194042" y="1623361"/>
                </a:lnTo>
                <a:lnTo>
                  <a:pt x="3210916" y="1630524"/>
                </a:lnTo>
                <a:cubicBezTo>
                  <a:pt x="3226808" y="1630524"/>
                  <a:pt x="3226808" y="1614635"/>
                  <a:pt x="3242699" y="1598746"/>
                </a:cubicBezTo>
                <a:cubicBezTo>
                  <a:pt x="3258592" y="1614635"/>
                  <a:pt x="3242699" y="1630524"/>
                  <a:pt x="3242699" y="1646414"/>
                </a:cubicBezTo>
                <a:cubicBezTo>
                  <a:pt x="3306269" y="1678194"/>
                  <a:pt x="3353944" y="1598746"/>
                  <a:pt x="3401620" y="1646414"/>
                </a:cubicBezTo>
                <a:cubicBezTo>
                  <a:pt x="3417513" y="1646414"/>
                  <a:pt x="3433404" y="1646414"/>
                  <a:pt x="3433404" y="1630524"/>
                </a:cubicBezTo>
                <a:cubicBezTo>
                  <a:pt x="3449295" y="1646414"/>
                  <a:pt x="3433404" y="1678194"/>
                  <a:pt x="3465188" y="1694083"/>
                </a:cubicBezTo>
                <a:cubicBezTo>
                  <a:pt x="3481080" y="1694083"/>
                  <a:pt x="3481080" y="1662304"/>
                  <a:pt x="3496972" y="1678194"/>
                </a:cubicBezTo>
                <a:cubicBezTo>
                  <a:pt x="3528755" y="1678194"/>
                  <a:pt x="3512865" y="1694083"/>
                  <a:pt x="3512865" y="1709973"/>
                </a:cubicBezTo>
                <a:cubicBezTo>
                  <a:pt x="3528755" y="1709973"/>
                  <a:pt x="3544648" y="1694083"/>
                  <a:pt x="3544648" y="1694083"/>
                </a:cubicBezTo>
                <a:cubicBezTo>
                  <a:pt x="3576433" y="1709973"/>
                  <a:pt x="3608217" y="1709973"/>
                  <a:pt x="3640001" y="1709973"/>
                </a:cubicBezTo>
                <a:cubicBezTo>
                  <a:pt x="3640001" y="1725864"/>
                  <a:pt x="3671785" y="1741752"/>
                  <a:pt x="3687677" y="1741752"/>
                </a:cubicBezTo>
                <a:cubicBezTo>
                  <a:pt x="3703569" y="1741752"/>
                  <a:pt x="3687677" y="1757641"/>
                  <a:pt x="3687677" y="1773532"/>
                </a:cubicBezTo>
                <a:cubicBezTo>
                  <a:pt x="3703569" y="1773532"/>
                  <a:pt x="3719462" y="1789420"/>
                  <a:pt x="3735352" y="1821201"/>
                </a:cubicBezTo>
                <a:cubicBezTo>
                  <a:pt x="3719462" y="1837091"/>
                  <a:pt x="3719462" y="1837091"/>
                  <a:pt x="3719462" y="1852981"/>
                </a:cubicBezTo>
                <a:cubicBezTo>
                  <a:pt x="3735352" y="1868870"/>
                  <a:pt x="3735352" y="1884760"/>
                  <a:pt x="3735352" y="1916538"/>
                </a:cubicBezTo>
                <a:cubicBezTo>
                  <a:pt x="3751244" y="1916538"/>
                  <a:pt x="3767137" y="1900649"/>
                  <a:pt x="3767137" y="1932428"/>
                </a:cubicBezTo>
                <a:cubicBezTo>
                  <a:pt x="3783029" y="1932428"/>
                  <a:pt x="3798922" y="1900649"/>
                  <a:pt x="3798922" y="1900649"/>
                </a:cubicBezTo>
                <a:cubicBezTo>
                  <a:pt x="3814812" y="1900649"/>
                  <a:pt x="3822760" y="1904622"/>
                  <a:pt x="3828717" y="1910581"/>
                </a:cubicBezTo>
                <a:lnTo>
                  <a:pt x="3834473" y="1917613"/>
                </a:lnTo>
                <a:lnTo>
                  <a:pt x="3836702" y="1915990"/>
                </a:lnTo>
                <a:cubicBezTo>
                  <a:pt x="3842658" y="1912015"/>
                  <a:pt x="3846630" y="1908040"/>
                  <a:pt x="3846630" y="1900091"/>
                </a:cubicBezTo>
                <a:cubicBezTo>
                  <a:pt x="3846630" y="1884192"/>
                  <a:pt x="3814861" y="1884192"/>
                  <a:pt x="3830745" y="1868294"/>
                </a:cubicBezTo>
                <a:cubicBezTo>
                  <a:pt x="3846630" y="1852395"/>
                  <a:pt x="3846630" y="1884192"/>
                  <a:pt x="3862513" y="1868294"/>
                </a:cubicBezTo>
                <a:lnTo>
                  <a:pt x="3867502" y="1864761"/>
                </a:lnTo>
                <a:lnTo>
                  <a:pt x="3862336" y="1853190"/>
                </a:lnTo>
                <a:cubicBezTo>
                  <a:pt x="3909561" y="1869215"/>
                  <a:pt x="3925302" y="1773068"/>
                  <a:pt x="3972525" y="1789093"/>
                </a:cubicBezTo>
                <a:cubicBezTo>
                  <a:pt x="3968590" y="1797106"/>
                  <a:pt x="3962688" y="1805116"/>
                  <a:pt x="3955802" y="1813130"/>
                </a:cubicBezTo>
                <a:lnTo>
                  <a:pt x="3937939" y="1832103"/>
                </a:lnTo>
                <a:lnTo>
                  <a:pt x="3973702" y="1820597"/>
                </a:lnTo>
                <a:lnTo>
                  <a:pt x="3976935" y="1821853"/>
                </a:lnTo>
                <a:lnTo>
                  <a:pt x="3977721" y="1819023"/>
                </a:lnTo>
                <a:cubicBezTo>
                  <a:pt x="3987370" y="1805387"/>
                  <a:pt x="4008149" y="1805387"/>
                  <a:pt x="4020023" y="1805387"/>
                </a:cubicBezTo>
                <a:cubicBezTo>
                  <a:pt x="4012107" y="1813468"/>
                  <a:pt x="4008149" y="1817508"/>
                  <a:pt x="4004190" y="1821548"/>
                </a:cubicBezTo>
                <a:lnTo>
                  <a:pt x="3994682" y="1831255"/>
                </a:lnTo>
                <a:lnTo>
                  <a:pt x="3999515" y="1834508"/>
                </a:lnTo>
                <a:lnTo>
                  <a:pt x="4013805" y="1839847"/>
                </a:lnTo>
                <a:lnTo>
                  <a:pt x="4031833" y="1813075"/>
                </a:lnTo>
                <a:lnTo>
                  <a:pt x="4035975" y="1809600"/>
                </a:lnTo>
                <a:lnTo>
                  <a:pt x="4037044" y="1804892"/>
                </a:lnTo>
                <a:lnTo>
                  <a:pt x="4039443" y="1806688"/>
                </a:lnTo>
                <a:lnTo>
                  <a:pt x="4062853" y="1787039"/>
                </a:lnTo>
                <a:cubicBezTo>
                  <a:pt x="4084694" y="1773149"/>
                  <a:pt x="4108517" y="1765215"/>
                  <a:pt x="4132341" y="1757279"/>
                </a:cubicBezTo>
                <a:cubicBezTo>
                  <a:pt x="4132341" y="1773149"/>
                  <a:pt x="4132341" y="1789021"/>
                  <a:pt x="4148224" y="1789021"/>
                </a:cubicBezTo>
                <a:cubicBezTo>
                  <a:pt x="4156166" y="1789021"/>
                  <a:pt x="4164105" y="1785054"/>
                  <a:pt x="4172046" y="1777118"/>
                </a:cubicBezTo>
                <a:lnTo>
                  <a:pt x="4176387" y="1770614"/>
                </a:lnTo>
                <a:lnTo>
                  <a:pt x="4173810" y="1768551"/>
                </a:lnTo>
                <a:cubicBezTo>
                  <a:pt x="4172325" y="1759283"/>
                  <a:pt x="4184200" y="1740747"/>
                  <a:pt x="4196074" y="1740747"/>
                </a:cubicBezTo>
                <a:lnTo>
                  <a:pt x="4196245" y="1741242"/>
                </a:lnTo>
                <a:lnTo>
                  <a:pt x="4210265" y="1734960"/>
                </a:lnTo>
                <a:cubicBezTo>
                  <a:pt x="4226644" y="1733473"/>
                  <a:pt x="4247490" y="1745376"/>
                  <a:pt x="4259401" y="1757279"/>
                </a:cubicBezTo>
                <a:cubicBezTo>
                  <a:pt x="4243519" y="1773149"/>
                  <a:pt x="4195871" y="1773149"/>
                  <a:pt x="4195871" y="1820763"/>
                </a:cubicBezTo>
                <a:cubicBezTo>
                  <a:pt x="4179988" y="1820763"/>
                  <a:pt x="4164105" y="1820763"/>
                  <a:pt x="4164105" y="1820763"/>
                </a:cubicBezTo>
                <a:cubicBezTo>
                  <a:pt x="4164105" y="1836634"/>
                  <a:pt x="4179988" y="1852504"/>
                  <a:pt x="4195871" y="1868376"/>
                </a:cubicBezTo>
                <a:cubicBezTo>
                  <a:pt x="4168076" y="1951699"/>
                  <a:pt x="4115962" y="1864903"/>
                  <a:pt x="4071446" y="1852536"/>
                </a:cubicBezTo>
                <a:lnTo>
                  <a:pt x="4060633" y="1852519"/>
                </a:lnTo>
                <a:lnTo>
                  <a:pt x="4065532" y="1855874"/>
                </a:lnTo>
                <a:cubicBezTo>
                  <a:pt x="4096806" y="1872268"/>
                  <a:pt x="4132544" y="1884192"/>
                  <a:pt x="4132544" y="1931888"/>
                </a:cubicBezTo>
                <a:cubicBezTo>
                  <a:pt x="4132544" y="1947787"/>
                  <a:pt x="4148429" y="1947787"/>
                  <a:pt x="4164313" y="1963686"/>
                </a:cubicBezTo>
                <a:cubicBezTo>
                  <a:pt x="4164313" y="1979585"/>
                  <a:pt x="4148429" y="1979585"/>
                  <a:pt x="4132544" y="1995484"/>
                </a:cubicBezTo>
                <a:cubicBezTo>
                  <a:pt x="4148429" y="2011383"/>
                  <a:pt x="4164313" y="2011383"/>
                  <a:pt x="4164313" y="2011383"/>
                </a:cubicBezTo>
                <a:lnTo>
                  <a:pt x="4157711" y="2023570"/>
                </a:lnTo>
                <a:lnTo>
                  <a:pt x="4163720" y="2020565"/>
                </a:lnTo>
                <a:cubicBezTo>
                  <a:pt x="4167691" y="2016592"/>
                  <a:pt x="4171664" y="2012617"/>
                  <a:pt x="4179608" y="2012617"/>
                </a:cubicBezTo>
                <a:cubicBezTo>
                  <a:pt x="4195497" y="2028512"/>
                  <a:pt x="4211388" y="2012617"/>
                  <a:pt x="4227277" y="2012617"/>
                </a:cubicBezTo>
                <a:cubicBezTo>
                  <a:pt x="4243166" y="2012617"/>
                  <a:pt x="4243166" y="2012617"/>
                  <a:pt x="4243166" y="2028512"/>
                </a:cubicBezTo>
                <a:cubicBezTo>
                  <a:pt x="4259057" y="2028512"/>
                  <a:pt x="4274946" y="2012617"/>
                  <a:pt x="4274946" y="2012617"/>
                </a:cubicBezTo>
                <a:cubicBezTo>
                  <a:pt x="4290834" y="2060300"/>
                  <a:pt x="4338503" y="2060300"/>
                  <a:pt x="4338503" y="2107981"/>
                </a:cubicBezTo>
                <a:cubicBezTo>
                  <a:pt x="4338503" y="2123876"/>
                  <a:pt x="4354393" y="2123876"/>
                  <a:pt x="4354393" y="2139769"/>
                </a:cubicBezTo>
                <a:cubicBezTo>
                  <a:pt x="4354393" y="2155664"/>
                  <a:pt x="4338503" y="2155664"/>
                  <a:pt x="4338503" y="2171557"/>
                </a:cubicBezTo>
                <a:cubicBezTo>
                  <a:pt x="4338503" y="2187452"/>
                  <a:pt x="4354393" y="2171557"/>
                  <a:pt x="4354393" y="2187452"/>
                </a:cubicBezTo>
                <a:cubicBezTo>
                  <a:pt x="4354393" y="2195399"/>
                  <a:pt x="4350421" y="2199371"/>
                  <a:pt x="4344462" y="2203345"/>
                </a:cubicBezTo>
                <a:lnTo>
                  <a:pt x="4336882" y="2208862"/>
                </a:lnTo>
                <a:lnTo>
                  <a:pt x="4349198" y="2216355"/>
                </a:lnTo>
                <a:cubicBezTo>
                  <a:pt x="4352414" y="2220563"/>
                  <a:pt x="4354393" y="2226504"/>
                  <a:pt x="4354393" y="2234425"/>
                </a:cubicBezTo>
                <a:cubicBezTo>
                  <a:pt x="4346478" y="2242348"/>
                  <a:pt x="4334604" y="2242348"/>
                  <a:pt x="4324708" y="2238386"/>
                </a:cubicBezTo>
                <a:lnTo>
                  <a:pt x="4313640" y="2231003"/>
                </a:lnTo>
                <a:lnTo>
                  <a:pt x="4308215" y="2238114"/>
                </a:lnTo>
                <a:cubicBezTo>
                  <a:pt x="4291828" y="2253015"/>
                  <a:pt x="4270974" y="2258975"/>
                  <a:pt x="4259057" y="2282816"/>
                </a:cubicBezTo>
                <a:cubicBezTo>
                  <a:pt x="4259057" y="2298709"/>
                  <a:pt x="4274946" y="2298709"/>
                  <a:pt x="4290834" y="2298709"/>
                </a:cubicBezTo>
                <a:cubicBezTo>
                  <a:pt x="4290834" y="2330497"/>
                  <a:pt x="4322614" y="2346392"/>
                  <a:pt x="4338503" y="2362286"/>
                </a:cubicBezTo>
                <a:cubicBezTo>
                  <a:pt x="4306725" y="2394073"/>
                  <a:pt x="4338503" y="2409968"/>
                  <a:pt x="4338503" y="2425861"/>
                </a:cubicBezTo>
                <a:cubicBezTo>
                  <a:pt x="4322614" y="2441756"/>
                  <a:pt x="4306725" y="2489438"/>
                  <a:pt x="4322614" y="2521225"/>
                </a:cubicBezTo>
                <a:cubicBezTo>
                  <a:pt x="4290834" y="2505333"/>
                  <a:pt x="4274946" y="2521225"/>
                  <a:pt x="4274946" y="2553013"/>
                </a:cubicBezTo>
                <a:cubicBezTo>
                  <a:pt x="4243166" y="2553013"/>
                  <a:pt x="4211388" y="2553013"/>
                  <a:pt x="4211388" y="2584801"/>
                </a:cubicBezTo>
                <a:cubicBezTo>
                  <a:pt x="4195497" y="2584801"/>
                  <a:pt x="4195497" y="2568908"/>
                  <a:pt x="4195497" y="2568908"/>
                </a:cubicBezTo>
                <a:cubicBezTo>
                  <a:pt x="4179608" y="2568908"/>
                  <a:pt x="4179608" y="2568908"/>
                  <a:pt x="4163720" y="2568908"/>
                </a:cubicBezTo>
                <a:cubicBezTo>
                  <a:pt x="4147830" y="2568908"/>
                  <a:pt x="4163720" y="2553013"/>
                  <a:pt x="4147830" y="2553013"/>
                </a:cubicBezTo>
                <a:cubicBezTo>
                  <a:pt x="4147830" y="2553013"/>
                  <a:pt x="4147830" y="2553013"/>
                  <a:pt x="4131939" y="2553013"/>
                </a:cubicBezTo>
                <a:cubicBezTo>
                  <a:pt x="4131939" y="2568908"/>
                  <a:pt x="4147830" y="2584801"/>
                  <a:pt x="4147830" y="2600697"/>
                </a:cubicBezTo>
                <a:cubicBezTo>
                  <a:pt x="4147830" y="2648378"/>
                  <a:pt x="4116051" y="2664271"/>
                  <a:pt x="4084272" y="2680165"/>
                </a:cubicBezTo>
                <a:cubicBezTo>
                  <a:pt x="4100160" y="2696059"/>
                  <a:pt x="4100160" y="2711953"/>
                  <a:pt x="4084272" y="2727849"/>
                </a:cubicBezTo>
                <a:cubicBezTo>
                  <a:pt x="4084272" y="2759637"/>
                  <a:pt x="4116051" y="2759637"/>
                  <a:pt x="4147830" y="2775530"/>
                </a:cubicBezTo>
                <a:cubicBezTo>
                  <a:pt x="4131939" y="2775530"/>
                  <a:pt x="4131939" y="2791425"/>
                  <a:pt x="4131939" y="2791425"/>
                </a:cubicBezTo>
                <a:cubicBezTo>
                  <a:pt x="4131939" y="2807317"/>
                  <a:pt x="4100160" y="2791425"/>
                  <a:pt x="4100160" y="2823211"/>
                </a:cubicBezTo>
                <a:cubicBezTo>
                  <a:pt x="4084272" y="2855001"/>
                  <a:pt x="4131939" y="2855001"/>
                  <a:pt x="4131939" y="2886789"/>
                </a:cubicBezTo>
                <a:cubicBezTo>
                  <a:pt x="4100160" y="2886789"/>
                  <a:pt x="4084272" y="2886789"/>
                  <a:pt x="4084272" y="2902682"/>
                </a:cubicBezTo>
                <a:cubicBezTo>
                  <a:pt x="4092218" y="2918577"/>
                  <a:pt x="4104133" y="2926521"/>
                  <a:pt x="4114064" y="2936456"/>
                </a:cubicBezTo>
                <a:lnTo>
                  <a:pt x="4125919" y="2952966"/>
                </a:lnTo>
                <a:lnTo>
                  <a:pt x="4139540" y="2938025"/>
                </a:lnTo>
                <a:cubicBezTo>
                  <a:pt x="4151458" y="2926143"/>
                  <a:pt x="4163374" y="2918221"/>
                  <a:pt x="4179264" y="2918221"/>
                </a:cubicBezTo>
                <a:lnTo>
                  <a:pt x="4208603" y="2919060"/>
                </a:lnTo>
                <a:lnTo>
                  <a:pt x="4208782" y="2918920"/>
                </a:lnTo>
                <a:cubicBezTo>
                  <a:pt x="4210528" y="2915720"/>
                  <a:pt x="4211525" y="2910799"/>
                  <a:pt x="4211525" y="2902921"/>
                </a:cubicBezTo>
                <a:cubicBezTo>
                  <a:pt x="4227484" y="2902921"/>
                  <a:pt x="4243443" y="2887167"/>
                  <a:pt x="4259401" y="2887167"/>
                </a:cubicBezTo>
                <a:cubicBezTo>
                  <a:pt x="4329220" y="2887167"/>
                  <a:pt x="4325730" y="2971593"/>
                  <a:pt x="4270310" y="2982146"/>
                </a:cubicBezTo>
                <a:lnTo>
                  <a:pt x="4251037" y="2981815"/>
                </a:lnTo>
                <a:lnTo>
                  <a:pt x="4239594" y="3022936"/>
                </a:lnTo>
                <a:cubicBezTo>
                  <a:pt x="4234754" y="3029496"/>
                  <a:pt x="4228608" y="3035003"/>
                  <a:pt x="4221190" y="3038872"/>
                </a:cubicBezTo>
                <a:lnTo>
                  <a:pt x="4211388" y="3041167"/>
                </a:lnTo>
                <a:lnTo>
                  <a:pt x="4211388" y="3045728"/>
                </a:lnTo>
                <a:cubicBezTo>
                  <a:pt x="4227277" y="3029834"/>
                  <a:pt x="4259057" y="3013940"/>
                  <a:pt x="4274946" y="3029834"/>
                </a:cubicBezTo>
                <a:cubicBezTo>
                  <a:pt x="4259057" y="3061621"/>
                  <a:pt x="4243166" y="3061621"/>
                  <a:pt x="4227277" y="3077515"/>
                </a:cubicBezTo>
                <a:cubicBezTo>
                  <a:pt x="4227277" y="3109304"/>
                  <a:pt x="4259057" y="3125198"/>
                  <a:pt x="4243166" y="3156987"/>
                </a:cubicBezTo>
                <a:cubicBezTo>
                  <a:pt x="4274946" y="3172880"/>
                  <a:pt x="4306725" y="3172880"/>
                  <a:pt x="4338503" y="3172880"/>
                </a:cubicBezTo>
                <a:cubicBezTo>
                  <a:pt x="4322614" y="3188775"/>
                  <a:pt x="4290834" y="3188775"/>
                  <a:pt x="4259057" y="3188775"/>
                </a:cubicBezTo>
                <a:cubicBezTo>
                  <a:pt x="4243166" y="3188775"/>
                  <a:pt x="4243166" y="3204668"/>
                  <a:pt x="4243166" y="3220562"/>
                </a:cubicBezTo>
                <a:cubicBezTo>
                  <a:pt x="4243166" y="3236456"/>
                  <a:pt x="4243166" y="3236456"/>
                  <a:pt x="4259057" y="3252351"/>
                </a:cubicBezTo>
                <a:cubicBezTo>
                  <a:pt x="4259057" y="3252351"/>
                  <a:pt x="4255084" y="3252351"/>
                  <a:pt x="4251112" y="3254338"/>
                </a:cubicBezTo>
                <a:lnTo>
                  <a:pt x="4243658" y="3267384"/>
                </a:lnTo>
                <a:lnTo>
                  <a:pt x="4307397" y="3267384"/>
                </a:lnTo>
                <a:lnTo>
                  <a:pt x="4311428" y="3258470"/>
                </a:lnTo>
                <a:cubicBezTo>
                  <a:pt x="4323264" y="3240535"/>
                  <a:pt x="4339049" y="3228578"/>
                  <a:pt x="4354831" y="3220609"/>
                </a:cubicBezTo>
                <a:cubicBezTo>
                  <a:pt x="4370614" y="3220609"/>
                  <a:pt x="4386398" y="3220609"/>
                  <a:pt x="4386398" y="3204668"/>
                </a:cubicBezTo>
                <a:cubicBezTo>
                  <a:pt x="4433746" y="3220609"/>
                  <a:pt x="4496879" y="3252491"/>
                  <a:pt x="4465313" y="3300314"/>
                </a:cubicBezTo>
                <a:cubicBezTo>
                  <a:pt x="4465313" y="3308284"/>
                  <a:pt x="4469259" y="3312269"/>
                  <a:pt x="4473206" y="3316255"/>
                </a:cubicBezTo>
                <a:lnTo>
                  <a:pt x="4473719" y="3317291"/>
                </a:lnTo>
                <a:lnTo>
                  <a:pt x="4481918" y="3315652"/>
                </a:lnTo>
                <a:cubicBezTo>
                  <a:pt x="4529653" y="3331574"/>
                  <a:pt x="4529653" y="3395263"/>
                  <a:pt x="4561474" y="3427109"/>
                </a:cubicBezTo>
                <a:cubicBezTo>
                  <a:pt x="4545563" y="3458954"/>
                  <a:pt x="4529653" y="3490798"/>
                  <a:pt x="4513741" y="3522644"/>
                </a:cubicBezTo>
                <a:cubicBezTo>
                  <a:pt x="4481918" y="3538567"/>
                  <a:pt x="4450097" y="3538567"/>
                  <a:pt x="4434186" y="3554488"/>
                </a:cubicBezTo>
                <a:cubicBezTo>
                  <a:pt x="4402364" y="3538567"/>
                  <a:pt x="4402364" y="3522644"/>
                  <a:pt x="4354630" y="3538567"/>
                </a:cubicBezTo>
                <a:lnTo>
                  <a:pt x="4354486" y="3538254"/>
                </a:lnTo>
                <a:lnTo>
                  <a:pt x="4340776" y="3556791"/>
                </a:lnTo>
                <a:cubicBezTo>
                  <a:pt x="4325139" y="3572442"/>
                  <a:pt x="4307270" y="3581385"/>
                  <a:pt x="4307270" y="3617157"/>
                </a:cubicBezTo>
                <a:cubicBezTo>
                  <a:pt x="4307270" y="3617157"/>
                  <a:pt x="4339039" y="3617157"/>
                  <a:pt x="4339039" y="3633056"/>
                </a:cubicBezTo>
                <a:cubicBezTo>
                  <a:pt x="4354923" y="3648954"/>
                  <a:pt x="4323155" y="3648954"/>
                  <a:pt x="4323155" y="3664854"/>
                </a:cubicBezTo>
                <a:cubicBezTo>
                  <a:pt x="4323155" y="3680752"/>
                  <a:pt x="4339039" y="3680752"/>
                  <a:pt x="4354923" y="3680752"/>
                </a:cubicBezTo>
                <a:cubicBezTo>
                  <a:pt x="4354923" y="3712550"/>
                  <a:pt x="4370807" y="3744346"/>
                  <a:pt x="4386691" y="3776144"/>
                </a:cubicBezTo>
                <a:cubicBezTo>
                  <a:pt x="4370807" y="3792042"/>
                  <a:pt x="4370807" y="3823840"/>
                  <a:pt x="4386691" y="3839740"/>
                </a:cubicBezTo>
                <a:cubicBezTo>
                  <a:pt x="4386691" y="3839740"/>
                  <a:pt x="4370807" y="3839740"/>
                  <a:pt x="4354923" y="3855638"/>
                </a:cubicBezTo>
                <a:lnTo>
                  <a:pt x="4353046" y="3885720"/>
                </a:lnTo>
                <a:lnTo>
                  <a:pt x="4354393" y="3888148"/>
                </a:lnTo>
                <a:cubicBezTo>
                  <a:pt x="4354393" y="3892190"/>
                  <a:pt x="4353384" y="3894208"/>
                  <a:pt x="4351618" y="3894966"/>
                </a:cubicBezTo>
                <a:lnTo>
                  <a:pt x="4349732" y="3894771"/>
                </a:lnTo>
                <a:lnTo>
                  <a:pt x="4339039" y="3919232"/>
                </a:lnTo>
                <a:cubicBezTo>
                  <a:pt x="4323155" y="3919232"/>
                  <a:pt x="4307270" y="3919232"/>
                  <a:pt x="4307270" y="3919232"/>
                </a:cubicBezTo>
                <a:cubicBezTo>
                  <a:pt x="4291386" y="3951031"/>
                  <a:pt x="4291386" y="3966928"/>
                  <a:pt x="4259618" y="3966928"/>
                </a:cubicBezTo>
                <a:lnTo>
                  <a:pt x="4259635" y="3967073"/>
                </a:lnTo>
                <a:lnTo>
                  <a:pt x="4279588" y="3969186"/>
                </a:lnTo>
                <a:cubicBezTo>
                  <a:pt x="4283624" y="3971325"/>
                  <a:pt x="4283624" y="3975604"/>
                  <a:pt x="4275550" y="3984159"/>
                </a:cubicBezTo>
                <a:cubicBezTo>
                  <a:pt x="4275550" y="3984159"/>
                  <a:pt x="4271513" y="3984159"/>
                  <a:pt x="4267476" y="3982020"/>
                </a:cubicBezTo>
                <a:lnTo>
                  <a:pt x="4259698" y="3967598"/>
                </a:lnTo>
                <a:lnTo>
                  <a:pt x="4261851" y="3985560"/>
                </a:lnTo>
                <a:cubicBezTo>
                  <a:pt x="4265574" y="3999720"/>
                  <a:pt x="4271530" y="4002701"/>
                  <a:pt x="4259618" y="4014626"/>
                </a:cubicBezTo>
                <a:cubicBezTo>
                  <a:pt x="4275500" y="4030524"/>
                  <a:pt x="4307270" y="4014626"/>
                  <a:pt x="4307270" y="4030524"/>
                </a:cubicBezTo>
                <a:cubicBezTo>
                  <a:pt x="4307270" y="4046423"/>
                  <a:pt x="4307270" y="4062322"/>
                  <a:pt x="4307270" y="4094119"/>
                </a:cubicBezTo>
                <a:cubicBezTo>
                  <a:pt x="4291386" y="4094119"/>
                  <a:pt x="4275500" y="4078221"/>
                  <a:pt x="4275500" y="4094119"/>
                </a:cubicBezTo>
                <a:cubicBezTo>
                  <a:pt x="4259618" y="4125917"/>
                  <a:pt x="4291386" y="4110018"/>
                  <a:pt x="4307270" y="4110018"/>
                </a:cubicBezTo>
                <a:cubicBezTo>
                  <a:pt x="4323155" y="4141816"/>
                  <a:pt x="4307270" y="4157714"/>
                  <a:pt x="4291386" y="4173614"/>
                </a:cubicBezTo>
                <a:cubicBezTo>
                  <a:pt x="4275500" y="4189512"/>
                  <a:pt x="4275500" y="4157714"/>
                  <a:pt x="4259618" y="4157714"/>
                </a:cubicBezTo>
                <a:cubicBezTo>
                  <a:pt x="4259618" y="4173614"/>
                  <a:pt x="4275500" y="4205411"/>
                  <a:pt x="4259618" y="4221309"/>
                </a:cubicBezTo>
                <a:cubicBezTo>
                  <a:pt x="4243733" y="4221309"/>
                  <a:pt x="4227848" y="4221309"/>
                  <a:pt x="4211965" y="4221309"/>
                </a:cubicBezTo>
                <a:cubicBezTo>
                  <a:pt x="4196081" y="4221309"/>
                  <a:pt x="4196081" y="4237208"/>
                  <a:pt x="4196081" y="4253108"/>
                </a:cubicBezTo>
                <a:cubicBezTo>
                  <a:pt x="4180197" y="4269005"/>
                  <a:pt x="4164313" y="4269005"/>
                  <a:pt x="4148429" y="4269005"/>
                </a:cubicBezTo>
                <a:lnTo>
                  <a:pt x="4146162" y="4272113"/>
                </a:lnTo>
                <a:lnTo>
                  <a:pt x="4145412" y="4283835"/>
                </a:lnTo>
                <a:cubicBezTo>
                  <a:pt x="4144461" y="4288787"/>
                  <a:pt x="4143036" y="4293243"/>
                  <a:pt x="4140898" y="4296462"/>
                </a:cubicBezTo>
                <a:lnTo>
                  <a:pt x="4132572" y="4301387"/>
                </a:lnTo>
                <a:lnTo>
                  <a:pt x="4130558" y="4316703"/>
                </a:lnTo>
                <a:cubicBezTo>
                  <a:pt x="4128574" y="4336574"/>
                  <a:pt x="4124603" y="4356449"/>
                  <a:pt x="4100776" y="4364399"/>
                </a:cubicBezTo>
                <a:cubicBezTo>
                  <a:pt x="4100776" y="4356449"/>
                  <a:pt x="4100776" y="4344525"/>
                  <a:pt x="4098791" y="4332600"/>
                </a:cubicBezTo>
                <a:lnTo>
                  <a:pt x="4085238" y="4301594"/>
                </a:lnTo>
                <a:lnTo>
                  <a:pt x="4084616" y="4301659"/>
                </a:lnTo>
                <a:lnTo>
                  <a:pt x="4084975" y="4300994"/>
                </a:lnTo>
                <a:lnTo>
                  <a:pt x="4084892" y="4300802"/>
                </a:lnTo>
                <a:cubicBezTo>
                  <a:pt x="4069008" y="4316703"/>
                  <a:pt x="4053123" y="4332600"/>
                  <a:pt x="4005471" y="4332600"/>
                </a:cubicBezTo>
                <a:cubicBezTo>
                  <a:pt x="3989587" y="4300802"/>
                  <a:pt x="3941934" y="4300802"/>
                  <a:pt x="3926050" y="4332600"/>
                </a:cubicBezTo>
                <a:cubicBezTo>
                  <a:pt x="3910166" y="4284905"/>
                  <a:pt x="3862513" y="4300802"/>
                  <a:pt x="3830745" y="4316703"/>
                </a:cubicBezTo>
                <a:cubicBezTo>
                  <a:pt x="3830745" y="4300802"/>
                  <a:pt x="3846630" y="4300802"/>
                  <a:pt x="3846630" y="4284905"/>
                </a:cubicBezTo>
                <a:cubicBezTo>
                  <a:pt x="3830745" y="4253108"/>
                  <a:pt x="3814861" y="4269005"/>
                  <a:pt x="3783092" y="4269005"/>
                </a:cubicBezTo>
                <a:cubicBezTo>
                  <a:pt x="3783092" y="4253108"/>
                  <a:pt x="3783092" y="4237208"/>
                  <a:pt x="3783092" y="4221309"/>
                </a:cubicBezTo>
                <a:cubicBezTo>
                  <a:pt x="3783092" y="4221309"/>
                  <a:pt x="3767207" y="4205411"/>
                  <a:pt x="3751324" y="4205411"/>
                </a:cubicBezTo>
                <a:cubicBezTo>
                  <a:pt x="3735440" y="4221309"/>
                  <a:pt x="3767207" y="4253108"/>
                  <a:pt x="3735440" y="4253108"/>
                </a:cubicBezTo>
                <a:cubicBezTo>
                  <a:pt x="3735440" y="4237208"/>
                  <a:pt x="3719555" y="4237208"/>
                  <a:pt x="3719555" y="4221309"/>
                </a:cubicBezTo>
                <a:cubicBezTo>
                  <a:pt x="3703671" y="4205411"/>
                  <a:pt x="3687787" y="4221309"/>
                  <a:pt x="3640135" y="4221309"/>
                </a:cubicBezTo>
                <a:cubicBezTo>
                  <a:pt x="3592481" y="4221309"/>
                  <a:pt x="3560714" y="4189512"/>
                  <a:pt x="3528945" y="4189512"/>
                </a:cubicBezTo>
                <a:cubicBezTo>
                  <a:pt x="3497177" y="4189512"/>
                  <a:pt x="3497177" y="4221309"/>
                  <a:pt x="3465409" y="4205411"/>
                </a:cubicBezTo>
                <a:cubicBezTo>
                  <a:pt x="3465409" y="4189512"/>
                  <a:pt x="3481293" y="4173614"/>
                  <a:pt x="3481293" y="4157714"/>
                </a:cubicBezTo>
                <a:cubicBezTo>
                  <a:pt x="3449524" y="4110018"/>
                  <a:pt x="3417755" y="4030524"/>
                  <a:pt x="3401872" y="3951031"/>
                </a:cubicBezTo>
                <a:cubicBezTo>
                  <a:pt x="3385988" y="3935133"/>
                  <a:pt x="3354219" y="3935133"/>
                  <a:pt x="3338335" y="3935133"/>
                </a:cubicBezTo>
                <a:cubicBezTo>
                  <a:pt x="3322451" y="3966928"/>
                  <a:pt x="3290683" y="4030524"/>
                  <a:pt x="3258915" y="4030524"/>
                </a:cubicBezTo>
                <a:cubicBezTo>
                  <a:pt x="3258915" y="3998726"/>
                  <a:pt x="3274798" y="3982829"/>
                  <a:pt x="3274798" y="3951031"/>
                </a:cubicBezTo>
                <a:cubicBezTo>
                  <a:pt x="3290683" y="3935133"/>
                  <a:pt x="3306567" y="3935133"/>
                  <a:pt x="3306567" y="3919232"/>
                </a:cubicBezTo>
                <a:cubicBezTo>
                  <a:pt x="3211263" y="3903335"/>
                  <a:pt x="3052424" y="3935133"/>
                  <a:pt x="3068312" y="3792042"/>
                </a:cubicBezTo>
                <a:cubicBezTo>
                  <a:pt x="3068312" y="3776144"/>
                  <a:pt x="3052424" y="3776144"/>
                  <a:pt x="3036542" y="3760246"/>
                </a:cubicBezTo>
                <a:cubicBezTo>
                  <a:pt x="3068312" y="3744346"/>
                  <a:pt x="3052424" y="3712550"/>
                  <a:pt x="3068312" y="3696649"/>
                </a:cubicBezTo>
                <a:cubicBezTo>
                  <a:pt x="3084195" y="3680752"/>
                  <a:pt x="3115965" y="3680752"/>
                  <a:pt x="3100078" y="3648954"/>
                </a:cubicBezTo>
                <a:cubicBezTo>
                  <a:pt x="3100078" y="3601258"/>
                  <a:pt x="3020656" y="3633056"/>
                  <a:pt x="2973002" y="3601258"/>
                </a:cubicBezTo>
                <a:cubicBezTo>
                  <a:pt x="2973002" y="3601258"/>
                  <a:pt x="2973002" y="3601258"/>
                  <a:pt x="2957119" y="3601258"/>
                </a:cubicBezTo>
                <a:cubicBezTo>
                  <a:pt x="2980946" y="3641006"/>
                  <a:pt x="2957119" y="3664854"/>
                  <a:pt x="2929320" y="3670815"/>
                </a:cubicBezTo>
                <a:lnTo>
                  <a:pt x="2917924" y="3669443"/>
                </a:lnTo>
                <a:lnTo>
                  <a:pt x="2908873" y="3696618"/>
                </a:lnTo>
                <a:cubicBezTo>
                  <a:pt x="2908873" y="3712512"/>
                  <a:pt x="2892991" y="3712512"/>
                  <a:pt x="2877106" y="3728407"/>
                </a:cubicBezTo>
                <a:cubicBezTo>
                  <a:pt x="2877106" y="3744301"/>
                  <a:pt x="2877106" y="3744301"/>
                  <a:pt x="2892991" y="3760196"/>
                </a:cubicBezTo>
                <a:cubicBezTo>
                  <a:pt x="2877106" y="3776091"/>
                  <a:pt x="2861223" y="3776091"/>
                  <a:pt x="2861223" y="3807880"/>
                </a:cubicBezTo>
                <a:cubicBezTo>
                  <a:pt x="2829456" y="3791985"/>
                  <a:pt x="2813572" y="3807880"/>
                  <a:pt x="2797691" y="3839669"/>
                </a:cubicBezTo>
                <a:cubicBezTo>
                  <a:pt x="2765921" y="3807880"/>
                  <a:pt x="2797691" y="3776091"/>
                  <a:pt x="2765921" y="3760196"/>
                </a:cubicBezTo>
                <a:cubicBezTo>
                  <a:pt x="2765921" y="3760196"/>
                  <a:pt x="2750039" y="3760196"/>
                  <a:pt x="2750039" y="3776091"/>
                </a:cubicBezTo>
                <a:cubicBezTo>
                  <a:pt x="2734154" y="3760196"/>
                  <a:pt x="2734154" y="3744301"/>
                  <a:pt x="2702388" y="3744301"/>
                </a:cubicBezTo>
                <a:cubicBezTo>
                  <a:pt x="2718270" y="3728407"/>
                  <a:pt x="2702388" y="3712512"/>
                  <a:pt x="2702388" y="3696618"/>
                </a:cubicBezTo>
                <a:cubicBezTo>
                  <a:pt x="2702388" y="3664830"/>
                  <a:pt x="2734154" y="3633040"/>
                  <a:pt x="2718270" y="3617146"/>
                </a:cubicBezTo>
                <a:lnTo>
                  <a:pt x="2717527" y="3617188"/>
                </a:lnTo>
                <a:lnTo>
                  <a:pt x="2697334" y="3629942"/>
                </a:lnTo>
                <a:cubicBezTo>
                  <a:pt x="2673466" y="3641706"/>
                  <a:pt x="2645623" y="3649548"/>
                  <a:pt x="2621759" y="3649548"/>
                </a:cubicBezTo>
                <a:cubicBezTo>
                  <a:pt x="2621759" y="3633863"/>
                  <a:pt x="2621759" y="3633863"/>
                  <a:pt x="2621759" y="3633863"/>
                </a:cubicBezTo>
                <a:cubicBezTo>
                  <a:pt x="2637667" y="3633863"/>
                  <a:pt x="2650597" y="3631902"/>
                  <a:pt x="2661783" y="3628718"/>
                </a:cubicBezTo>
                <a:lnTo>
                  <a:pt x="2686340" y="3618341"/>
                </a:lnTo>
                <a:lnTo>
                  <a:pt x="2662679" y="3607213"/>
                </a:lnTo>
                <a:cubicBezTo>
                  <a:pt x="2646795" y="3597278"/>
                  <a:pt x="2630912" y="3585357"/>
                  <a:pt x="2607091" y="3585357"/>
                </a:cubicBezTo>
                <a:cubicBezTo>
                  <a:pt x="2591204" y="3569462"/>
                  <a:pt x="2607091" y="3553567"/>
                  <a:pt x="2591204" y="3553567"/>
                </a:cubicBezTo>
                <a:cubicBezTo>
                  <a:pt x="2575320" y="3569462"/>
                  <a:pt x="2559433" y="3585357"/>
                  <a:pt x="2559433" y="3601252"/>
                </a:cubicBezTo>
                <a:cubicBezTo>
                  <a:pt x="2543550" y="3585357"/>
                  <a:pt x="2495900" y="3569462"/>
                  <a:pt x="2464132" y="3569462"/>
                </a:cubicBezTo>
                <a:cubicBezTo>
                  <a:pt x="2448247" y="3585357"/>
                  <a:pt x="2464132" y="3601252"/>
                  <a:pt x="2448247" y="3617146"/>
                </a:cubicBezTo>
                <a:cubicBezTo>
                  <a:pt x="2416482" y="3569462"/>
                  <a:pt x="2368834" y="3569462"/>
                  <a:pt x="2337067" y="3585357"/>
                </a:cubicBezTo>
                <a:cubicBezTo>
                  <a:pt x="2352947" y="3617146"/>
                  <a:pt x="2321183" y="3633040"/>
                  <a:pt x="2305298" y="3664830"/>
                </a:cubicBezTo>
                <a:cubicBezTo>
                  <a:pt x="2289418" y="3664830"/>
                  <a:pt x="2289418" y="3648935"/>
                  <a:pt x="2257650" y="3633040"/>
                </a:cubicBezTo>
                <a:cubicBezTo>
                  <a:pt x="2273531" y="3601252"/>
                  <a:pt x="2289418" y="3617146"/>
                  <a:pt x="2305298" y="3585357"/>
                </a:cubicBezTo>
                <a:cubicBezTo>
                  <a:pt x="2289418" y="3585357"/>
                  <a:pt x="2289418" y="3585357"/>
                  <a:pt x="2289418" y="3585357"/>
                </a:cubicBezTo>
                <a:cubicBezTo>
                  <a:pt x="2257650" y="3553567"/>
                  <a:pt x="2257650" y="3617146"/>
                  <a:pt x="2225879" y="3617146"/>
                </a:cubicBezTo>
                <a:cubicBezTo>
                  <a:pt x="2225879" y="3569462"/>
                  <a:pt x="2257650" y="3537673"/>
                  <a:pt x="2194112" y="3521778"/>
                </a:cubicBezTo>
                <a:cubicBezTo>
                  <a:pt x="2162344" y="3521778"/>
                  <a:pt x="2178231" y="3569462"/>
                  <a:pt x="2162344" y="3585357"/>
                </a:cubicBezTo>
                <a:cubicBezTo>
                  <a:pt x="2146464" y="3569462"/>
                  <a:pt x="2130576" y="3569462"/>
                  <a:pt x="2114691" y="3553567"/>
                </a:cubicBezTo>
                <a:cubicBezTo>
                  <a:pt x="2146464" y="3537673"/>
                  <a:pt x="2178231" y="3474094"/>
                  <a:pt x="2209996" y="3458200"/>
                </a:cubicBezTo>
                <a:cubicBezTo>
                  <a:pt x="2209996" y="3426411"/>
                  <a:pt x="2194112" y="3410516"/>
                  <a:pt x="2178231" y="3394621"/>
                </a:cubicBezTo>
                <a:cubicBezTo>
                  <a:pt x="2178231" y="3362832"/>
                  <a:pt x="2178231" y="3335016"/>
                  <a:pt x="2174259" y="3309187"/>
                </a:cubicBezTo>
                <a:lnTo>
                  <a:pt x="2173128" y="3304700"/>
                </a:lnTo>
                <a:lnTo>
                  <a:pt x="2161366" y="3314938"/>
                </a:lnTo>
                <a:cubicBezTo>
                  <a:pt x="2161366" y="3299095"/>
                  <a:pt x="2144905" y="3283252"/>
                  <a:pt x="2161366" y="3267407"/>
                </a:cubicBezTo>
                <a:lnTo>
                  <a:pt x="2163022" y="3268151"/>
                </a:lnTo>
                <a:lnTo>
                  <a:pt x="2146464" y="3235675"/>
                </a:lnTo>
                <a:cubicBezTo>
                  <a:pt x="2130576" y="3251570"/>
                  <a:pt x="2114691" y="3251570"/>
                  <a:pt x="2114691" y="3267465"/>
                </a:cubicBezTo>
                <a:cubicBezTo>
                  <a:pt x="2114691" y="3267465"/>
                  <a:pt x="2114691" y="3283359"/>
                  <a:pt x="2114691" y="3299254"/>
                </a:cubicBezTo>
                <a:cubicBezTo>
                  <a:pt x="2082924" y="3283359"/>
                  <a:pt x="2082924" y="3267465"/>
                  <a:pt x="2051153" y="3251570"/>
                </a:cubicBezTo>
                <a:cubicBezTo>
                  <a:pt x="2035271" y="3251570"/>
                  <a:pt x="1987619" y="3267465"/>
                  <a:pt x="1955855" y="3235675"/>
                </a:cubicBezTo>
                <a:cubicBezTo>
                  <a:pt x="1971735" y="3219781"/>
                  <a:pt x="1971735" y="3219781"/>
                  <a:pt x="1987619" y="3203886"/>
                </a:cubicBezTo>
                <a:lnTo>
                  <a:pt x="1968946" y="3192986"/>
                </a:lnTo>
                <a:lnTo>
                  <a:pt x="1962650" y="3224021"/>
                </a:lnTo>
                <a:cubicBezTo>
                  <a:pt x="1958427" y="3234703"/>
                  <a:pt x="1951475" y="3244639"/>
                  <a:pt x="1939556" y="3252589"/>
                </a:cubicBezTo>
                <a:lnTo>
                  <a:pt x="1939556" y="3238016"/>
                </a:lnTo>
                <a:lnTo>
                  <a:pt x="1922828" y="3252197"/>
                </a:lnTo>
                <a:lnTo>
                  <a:pt x="1923258" y="3252197"/>
                </a:lnTo>
                <a:cubicBezTo>
                  <a:pt x="1927214" y="3252197"/>
                  <a:pt x="1931174" y="3252197"/>
                  <a:pt x="1939093" y="3252197"/>
                </a:cubicBezTo>
                <a:cubicBezTo>
                  <a:pt x="1939093" y="3299728"/>
                  <a:pt x="1954923" y="3363101"/>
                  <a:pt x="1923258" y="3394788"/>
                </a:cubicBezTo>
                <a:cubicBezTo>
                  <a:pt x="1911378" y="3359141"/>
                  <a:pt x="1917318" y="3323493"/>
                  <a:pt x="1914350" y="3287845"/>
                </a:cubicBezTo>
                <a:lnTo>
                  <a:pt x="1907424" y="3252200"/>
                </a:lnTo>
                <a:lnTo>
                  <a:pt x="1892314" y="3251570"/>
                </a:lnTo>
                <a:cubicBezTo>
                  <a:pt x="1892314" y="3227728"/>
                  <a:pt x="1919121" y="3212828"/>
                  <a:pt x="1932527" y="3193455"/>
                </a:cubicBezTo>
                <a:lnTo>
                  <a:pt x="1939556" y="3173292"/>
                </a:lnTo>
                <a:lnTo>
                  <a:pt x="1939556" y="3172270"/>
                </a:lnTo>
                <a:lnTo>
                  <a:pt x="1916143" y="3182031"/>
                </a:lnTo>
                <a:cubicBezTo>
                  <a:pt x="1908202" y="3187992"/>
                  <a:pt x="1900258" y="3195939"/>
                  <a:pt x="1892314" y="3203886"/>
                </a:cubicBezTo>
                <a:cubicBezTo>
                  <a:pt x="1844673" y="3156202"/>
                  <a:pt x="1876424" y="3219781"/>
                  <a:pt x="1844673" y="3251570"/>
                </a:cubicBezTo>
                <a:cubicBezTo>
                  <a:pt x="1860548" y="3267465"/>
                  <a:pt x="1860548" y="3251570"/>
                  <a:pt x="1876424" y="3267465"/>
                </a:cubicBezTo>
                <a:cubicBezTo>
                  <a:pt x="1876424" y="3279385"/>
                  <a:pt x="1858561" y="3300247"/>
                  <a:pt x="1842936" y="3309933"/>
                </a:cubicBezTo>
                <a:lnTo>
                  <a:pt x="1840393" y="3310873"/>
                </a:lnTo>
                <a:lnTo>
                  <a:pt x="1844184" y="3314201"/>
                </a:lnTo>
                <a:cubicBezTo>
                  <a:pt x="1848160" y="3316188"/>
                  <a:pt x="1852135" y="3316188"/>
                  <a:pt x="1860073" y="3316188"/>
                </a:cubicBezTo>
                <a:cubicBezTo>
                  <a:pt x="1860073" y="3332088"/>
                  <a:pt x="1860073" y="3347988"/>
                  <a:pt x="1862060" y="3361901"/>
                </a:cubicBezTo>
                <a:lnTo>
                  <a:pt x="1871484" y="3384794"/>
                </a:lnTo>
                <a:lnTo>
                  <a:pt x="1885473" y="3391461"/>
                </a:lnTo>
                <a:cubicBezTo>
                  <a:pt x="1895453" y="3399383"/>
                  <a:pt x="1899439" y="3411266"/>
                  <a:pt x="1891461" y="3427109"/>
                </a:cubicBezTo>
                <a:cubicBezTo>
                  <a:pt x="1883480" y="3423148"/>
                  <a:pt x="1875499" y="3420179"/>
                  <a:pt x="1868268" y="3417456"/>
                </a:cubicBezTo>
                <a:lnTo>
                  <a:pt x="1865660" y="3416314"/>
                </a:lnTo>
                <a:lnTo>
                  <a:pt x="1860073" y="3427486"/>
                </a:lnTo>
                <a:cubicBezTo>
                  <a:pt x="1860073" y="3443387"/>
                  <a:pt x="1875962" y="3459285"/>
                  <a:pt x="1875962" y="3475186"/>
                </a:cubicBezTo>
                <a:cubicBezTo>
                  <a:pt x="1828302" y="3459285"/>
                  <a:pt x="1796518" y="3506986"/>
                  <a:pt x="1812413" y="3538784"/>
                </a:cubicBezTo>
                <a:cubicBezTo>
                  <a:pt x="1844184" y="3538784"/>
                  <a:pt x="1828302" y="3506986"/>
                  <a:pt x="1860073" y="3506986"/>
                </a:cubicBezTo>
                <a:cubicBezTo>
                  <a:pt x="1860073" y="3522884"/>
                  <a:pt x="1844184" y="3538784"/>
                  <a:pt x="1860073" y="3554685"/>
                </a:cubicBezTo>
                <a:cubicBezTo>
                  <a:pt x="1891859" y="3554685"/>
                  <a:pt x="1875962" y="3522884"/>
                  <a:pt x="1891859" y="3522884"/>
                </a:cubicBezTo>
                <a:cubicBezTo>
                  <a:pt x="1923658" y="3538784"/>
                  <a:pt x="1907763" y="3570584"/>
                  <a:pt x="1907763" y="3586484"/>
                </a:cubicBezTo>
                <a:cubicBezTo>
                  <a:pt x="1923658" y="3602384"/>
                  <a:pt x="1939556" y="3602384"/>
                  <a:pt x="1971341" y="3602384"/>
                </a:cubicBezTo>
                <a:cubicBezTo>
                  <a:pt x="1971341" y="3618284"/>
                  <a:pt x="1939556" y="3618284"/>
                  <a:pt x="1955448" y="3634183"/>
                </a:cubicBezTo>
                <a:cubicBezTo>
                  <a:pt x="1971341" y="3650083"/>
                  <a:pt x="1955448" y="3665982"/>
                  <a:pt x="1955448" y="3681883"/>
                </a:cubicBezTo>
                <a:cubicBezTo>
                  <a:pt x="1955448" y="3697781"/>
                  <a:pt x="1971341" y="3681883"/>
                  <a:pt x="1971341" y="3713683"/>
                </a:cubicBezTo>
                <a:cubicBezTo>
                  <a:pt x="1971341" y="3713683"/>
                  <a:pt x="1955448" y="3729581"/>
                  <a:pt x="1955448" y="3745481"/>
                </a:cubicBezTo>
                <a:cubicBezTo>
                  <a:pt x="1955448" y="3761380"/>
                  <a:pt x="1987234" y="3745481"/>
                  <a:pt x="1987234" y="3777281"/>
                </a:cubicBezTo>
                <a:cubicBezTo>
                  <a:pt x="1971341" y="3777281"/>
                  <a:pt x="1955448" y="3761380"/>
                  <a:pt x="1939556" y="3777281"/>
                </a:cubicBezTo>
                <a:cubicBezTo>
                  <a:pt x="1939556" y="3809080"/>
                  <a:pt x="1891859" y="3824980"/>
                  <a:pt x="1860073" y="3856779"/>
                </a:cubicBezTo>
                <a:cubicBezTo>
                  <a:pt x="1844184" y="3856779"/>
                  <a:pt x="1828302" y="3840880"/>
                  <a:pt x="1796518" y="3856779"/>
                </a:cubicBezTo>
                <a:cubicBezTo>
                  <a:pt x="1764722" y="3840880"/>
                  <a:pt x="1717037" y="3856779"/>
                  <a:pt x="1685248" y="3793180"/>
                </a:cubicBezTo>
                <a:cubicBezTo>
                  <a:pt x="1685248" y="3777281"/>
                  <a:pt x="1669352" y="3793180"/>
                  <a:pt x="1653458" y="3777281"/>
                </a:cubicBezTo>
                <a:cubicBezTo>
                  <a:pt x="1653458" y="3761380"/>
                  <a:pt x="1669352" y="3761380"/>
                  <a:pt x="1669352" y="3745481"/>
                </a:cubicBezTo>
                <a:cubicBezTo>
                  <a:pt x="1653458" y="3729581"/>
                  <a:pt x="1637565" y="3729581"/>
                  <a:pt x="1637565" y="3729581"/>
                </a:cubicBezTo>
                <a:cubicBezTo>
                  <a:pt x="1637565" y="3697781"/>
                  <a:pt x="1637565" y="3634183"/>
                  <a:pt x="1669352" y="3602384"/>
                </a:cubicBezTo>
                <a:cubicBezTo>
                  <a:pt x="1669352" y="3586484"/>
                  <a:pt x="1685248" y="3570584"/>
                  <a:pt x="1669352" y="3554685"/>
                </a:cubicBezTo>
                <a:cubicBezTo>
                  <a:pt x="1621669" y="3570584"/>
                  <a:pt x="1605773" y="3538784"/>
                  <a:pt x="1558091" y="3522884"/>
                </a:cubicBezTo>
                <a:cubicBezTo>
                  <a:pt x="1558091" y="3491085"/>
                  <a:pt x="1542196" y="3475186"/>
                  <a:pt x="1510407" y="3475186"/>
                </a:cubicBezTo>
                <a:cubicBezTo>
                  <a:pt x="1526302" y="3427486"/>
                  <a:pt x="1510407" y="3379788"/>
                  <a:pt x="1494515" y="3347988"/>
                </a:cubicBezTo>
                <a:cubicBezTo>
                  <a:pt x="1526302" y="3332088"/>
                  <a:pt x="1526302" y="3316188"/>
                  <a:pt x="1526302" y="3284389"/>
                </a:cubicBezTo>
                <a:cubicBezTo>
                  <a:pt x="1573985" y="3284389"/>
                  <a:pt x="1558091" y="3236690"/>
                  <a:pt x="1589879" y="3220790"/>
                </a:cubicBezTo>
                <a:cubicBezTo>
                  <a:pt x="1589879" y="3220790"/>
                  <a:pt x="1605773" y="3236690"/>
                  <a:pt x="1605773" y="3236690"/>
                </a:cubicBezTo>
                <a:cubicBezTo>
                  <a:pt x="1621669" y="3236690"/>
                  <a:pt x="1605773" y="3220790"/>
                  <a:pt x="1621669" y="3220790"/>
                </a:cubicBezTo>
                <a:cubicBezTo>
                  <a:pt x="1637565" y="3204890"/>
                  <a:pt x="1637565" y="3236690"/>
                  <a:pt x="1653458" y="3220790"/>
                </a:cubicBezTo>
                <a:cubicBezTo>
                  <a:pt x="1653458" y="3220790"/>
                  <a:pt x="1669352" y="3220790"/>
                  <a:pt x="1669352" y="3204890"/>
                </a:cubicBezTo>
                <a:cubicBezTo>
                  <a:pt x="1605773" y="3173091"/>
                  <a:pt x="1605773" y="3093593"/>
                  <a:pt x="1653458" y="3061794"/>
                </a:cubicBezTo>
                <a:cubicBezTo>
                  <a:pt x="1637565" y="3045893"/>
                  <a:pt x="1637565" y="3029993"/>
                  <a:pt x="1621669" y="3029993"/>
                </a:cubicBezTo>
                <a:cubicBezTo>
                  <a:pt x="1605773" y="3014093"/>
                  <a:pt x="1621669" y="3014093"/>
                  <a:pt x="1621669" y="3014093"/>
                </a:cubicBezTo>
                <a:cubicBezTo>
                  <a:pt x="1621669" y="2982293"/>
                  <a:pt x="1605773" y="2982293"/>
                  <a:pt x="1589879" y="2966394"/>
                </a:cubicBezTo>
                <a:cubicBezTo>
                  <a:pt x="1573985" y="2982293"/>
                  <a:pt x="1542196" y="2982293"/>
                  <a:pt x="1526302" y="2966394"/>
                </a:cubicBezTo>
                <a:cubicBezTo>
                  <a:pt x="1526302" y="2934595"/>
                  <a:pt x="1573985" y="2934595"/>
                  <a:pt x="1573985" y="2902795"/>
                </a:cubicBezTo>
                <a:cubicBezTo>
                  <a:pt x="1542196" y="2870995"/>
                  <a:pt x="1510407" y="2886896"/>
                  <a:pt x="1494515" y="2855096"/>
                </a:cubicBezTo>
                <a:lnTo>
                  <a:pt x="1522259" y="2843201"/>
                </a:lnTo>
                <a:lnTo>
                  <a:pt x="1521878" y="2842110"/>
                </a:lnTo>
                <a:cubicBezTo>
                  <a:pt x="1522615" y="2838118"/>
                  <a:pt x="1525065" y="2834124"/>
                  <a:pt x="1528000" y="2830133"/>
                </a:cubicBezTo>
                <a:lnTo>
                  <a:pt x="1530101" y="2827356"/>
                </a:lnTo>
                <a:lnTo>
                  <a:pt x="1526302" y="2807396"/>
                </a:lnTo>
                <a:cubicBezTo>
                  <a:pt x="1518355" y="2799446"/>
                  <a:pt x="1498489" y="2799446"/>
                  <a:pt x="1480605" y="2793485"/>
                </a:cubicBezTo>
                <a:lnTo>
                  <a:pt x="1460395" y="2780501"/>
                </a:lnTo>
                <a:lnTo>
                  <a:pt x="1456870" y="2795997"/>
                </a:lnTo>
                <a:cubicBezTo>
                  <a:pt x="1450866" y="2809912"/>
                  <a:pt x="1438856" y="2821837"/>
                  <a:pt x="1414838" y="2837738"/>
                </a:cubicBezTo>
                <a:cubicBezTo>
                  <a:pt x="1382808" y="2837738"/>
                  <a:pt x="1382808" y="2821837"/>
                  <a:pt x="1350785" y="2805938"/>
                </a:cubicBezTo>
                <a:lnTo>
                  <a:pt x="1359679" y="2779439"/>
                </a:lnTo>
                <a:lnTo>
                  <a:pt x="1343515" y="2787522"/>
                </a:lnTo>
                <a:cubicBezTo>
                  <a:pt x="1335569" y="2787522"/>
                  <a:pt x="1327621" y="2783548"/>
                  <a:pt x="1319675" y="2775597"/>
                </a:cubicBezTo>
                <a:cubicBezTo>
                  <a:pt x="1319675" y="2775597"/>
                  <a:pt x="1335569" y="2775597"/>
                  <a:pt x="1335569" y="2759698"/>
                </a:cubicBezTo>
                <a:cubicBezTo>
                  <a:pt x="1335569" y="2743797"/>
                  <a:pt x="1319675" y="2743797"/>
                  <a:pt x="1303777" y="2743797"/>
                </a:cubicBezTo>
                <a:cubicBezTo>
                  <a:pt x="1287883" y="2743797"/>
                  <a:pt x="1287883" y="2791498"/>
                  <a:pt x="1256094" y="2775597"/>
                </a:cubicBezTo>
                <a:cubicBezTo>
                  <a:pt x="1240199" y="2743797"/>
                  <a:pt x="1287883" y="2727899"/>
                  <a:pt x="1287883" y="2696098"/>
                </a:cubicBezTo>
                <a:cubicBezTo>
                  <a:pt x="1256094" y="2680199"/>
                  <a:pt x="1224304" y="2664300"/>
                  <a:pt x="1208412" y="2632499"/>
                </a:cubicBezTo>
                <a:cubicBezTo>
                  <a:pt x="1176621" y="2632499"/>
                  <a:pt x="1144833" y="2648399"/>
                  <a:pt x="1128939" y="2648399"/>
                </a:cubicBezTo>
                <a:cubicBezTo>
                  <a:pt x="1144833" y="2616600"/>
                  <a:pt x="1224304" y="2600699"/>
                  <a:pt x="1192517" y="2537100"/>
                </a:cubicBezTo>
                <a:cubicBezTo>
                  <a:pt x="1176621" y="2537100"/>
                  <a:pt x="1160727" y="2537100"/>
                  <a:pt x="1144833" y="2553002"/>
                </a:cubicBezTo>
                <a:cubicBezTo>
                  <a:pt x="1144833" y="2537100"/>
                  <a:pt x="1160727" y="2521202"/>
                  <a:pt x="1160727" y="2521202"/>
                </a:cubicBezTo>
                <a:cubicBezTo>
                  <a:pt x="1144833" y="2441703"/>
                  <a:pt x="1065359" y="2473502"/>
                  <a:pt x="1049464" y="2409903"/>
                </a:cubicBezTo>
                <a:cubicBezTo>
                  <a:pt x="1049464" y="2394004"/>
                  <a:pt x="1033569" y="2394004"/>
                  <a:pt x="1017677" y="2409903"/>
                </a:cubicBezTo>
                <a:cubicBezTo>
                  <a:pt x="1017677" y="2378104"/>
                  <a:pt x="1049464" y="2362203"/>
                  <a:pt x="1033569" y="2330406"/>
                </a:cubicBezTo>
                <a:cubicBezTo>
                  <a:pt x="1017677" y="2330406"/>
                  <a:pt x="1001781" y="2346305"/>
                  <a:pt x="1001781" y="2330406"/>
                </a:cubicBezTo>
                <a:cubicBezTo>
                  <a:pt x="985887" y="2314505"/>
                  <a:pt x="1001781" y="2298606"/>
                  <a:pt x="1001781" y="2282706"/>
                </a:cubicBezTo>
                <a:cubicBezTo>
                  <a:pt x="1001781" y="2282706"/>
                  <a:pt x="985887" y="2282706"/>
                  <a:pt x="969992" y="2282706"/>
                </a:cubicBezTo>
                <a:cubicBezTo>
                  <a:pt x="969992" y="2250906"/>
                  <a:pt x="938204" y="2219107"/>
                  <a:pt x="922308" y="2203206"/>
                </a:cubicBezTo>
                <a:cubicBezTo>
                  <a:pt x="922308" y="2187307"/>
                  <a:pt x="922308" y="2155507"/>
                  <a:pt x="890520" y="2155507"/>
                </a:cubicBezTo>
                <a:cubicBezTo>
                  <a:pt x="890520" y="2139608"/>
                  <a:pt x="906414" y="2139608"/>
                  <a:pt x="922308" y="2123709"/>
                </a:cubicBezTo>
                <a:cubicBezTo>
                  <a:pt x="906414" y="2107809"/>
                  <a:pt x="906414" y="2091909"/>
                  <a:pt x="906414" y="2060110"/>
                </a:cubicBezTo>
                <a:cubicBezTo>
                  <a:pt x="922308" y="2060110"/>
                  <a:pt x="938204" y="2060110"/>
                  <a:pt x="954097" y="2044209"/>
                </a:cubicBezTo>
                <a:cubicBezTo>
                  <a:pt x="954097" y="2028310"/>
                  <a:pt x="954097" y="2012410"/>
                  <a:pt x="969992" y="1996510"/>
                </a:cubicBezTo>
                <a:cubicBezTo>
                  <a:pt x="954097" y="1964711"/>
                  <a:pt x="938204" y="1980610"/>
                  <a:pt x="954097" y="1964711"/>
                </a:cubicBezTo>
                <a:cubicBezTo>
                  <a:pt x="938204" y="1932910"/>
                  <a:pt x="922308" y="1964711"/>
                  <a:pt x="906414" y="1964711"/>
                </a:cubicBezTo>
                <a:cubicBezTo>
                  <a:pt x="890520" y="1932910"/>
                  <a:pt x="906414" y="1917011"/>
                  <a:pt x="890520" y="1901112"/>
                </a:cubicBezTo>
                <a:cubicBezTo>
                  <a:pt x="906414" y="1901112"/>
                  <a:pt x="922308" y="1901112"/>
                  <a:pt x="922308" y="1885211"/>
                </a:cubicBezTo>
                <a:cubicBezTo>
                  <a:pt x="922308" y="1853413"/>
                  <a:pt x="906414" y="1869313"/>
                  <a:pt x="890520" y="1869313"/>
                </a:cubicBezTo>
                <a:cubicBezTo>
                  <a:pt x="858731" y="1853413"/>
                  <a:pt x="874626" y="1837514"/>
                  <a:pt x="890520" y="1821613"/>
                </a:cubicBezTo>
                <a:cubicBezTo>
                  <a:pt x="906414" y="1805713"/>
                  <a:pt x="906414" y="1821613"/>
                  <a:pt x="906414" y="1821613"/>
                </a:cubicBezTo>
                <a:cubicBezTo>
                  <a:pt x="922308" y="1805713"/>
                  <a:pt x="890520" y="1789814"/>
                  <a:pt x="906414" y="1758014"/>
                </a:cubicBezTo>
                <a:cubicBezTo>
                  <a:pt x="922308" y="1758014"/>
                  <a:pt x="922308" y="1758014"/>
                  <a:pt x="938204" y="1758014"/>
                </a:cubicBezTo>
                <a:cubicBezTo>
                  <a:pt x="954097" y="1758014"/>
                  <a:pt x="954097" y="1726215"/>
                  <a:pt x="954097" y="1710314"/>
                </a:cubicBezTo>
                <a:cubicBezTo>
                  <a:pt x="969992" y="1710314"/>
                  <a:pt x="969992" y="1694415"/>
                  <a:pt x="985887" y="1678516"/>
                </a:cubicBezTo>
                <a:cubicBezTo>
                  <a:pt x="1017677" y="1662616"/>
                  <a:pt x="954097" y="1614917"/>
                  <a:pt x="1001781" y="1599017"/>
                </a:cubicBezTo>
                <a:cubicBezTo>
                  <a:pt x="1001781" y="1599017"/>
                  <a:pt x="1017677" y="1630817"/>
                  <a:pt x="1033569" y="1630817"/>
                </a:cubicBezTo>
                <a:cubicBezTo>
                  <a:pt x="1049464" y="1614917"/>
                  <a:pt x="1049464" y="1599017"/>
                  <a:pt x="1097149" y="1583117"/>
                </a:cubicBezTo>
                <a:cubicBezTo>
                  <a:pt x="1113043" y="1614917"/>
                  <a:pt x="1160727" y="1599017"/>
                  <a:pt x="1176621" y="1567218"/>
                </a:cubicBezTo>
                <a:cubicBezTo>
                  <a:pt x="1192517" y="1599017"/>
                  <a:pt x="1240199" y="1583117"/>
                  <a:pt x="1256094" y="1551317"/>
                </a:cubicBezTo>
                <a:cubicBezTo>
                  <a:pt x="1256094" y="1567218"/>
                  <a:pt x="1256094" y="1583117"/>
                  <a:pt x="1256094" y="1583117"/>
                </a:cubicBezTo>
                <a:cubicBezTo>
                  <a:pt x="1271990" y="1599017"/>
                  <a:pt x="1287883" y="1599017"/>
                  <a:pt x="1319675" y="1583117"/>
                </a:cubicBezTo>
                <a:cubicBezTo>
                  <a:pt x="1319675" y="1599017"/>
                  <a:pt x="1319675" y="1614917"/>
                  <a:pt x="1319675" y="1630817"/>
                </a:cubicBezTo>
                <a:cubicBezTo>
                  <a:pt x="1335569" y="1630817"/>
                  <a:pt x="1351463" y="1630817"/>
                  <a:pt x="1351463" y="1630817"/>
                </a:cubicBezTo>
                <a:cubicBezTo>
                  <a:pt x="1367356" y="1614917"/>
                  <a:pt x="1335569" y="1599017"/>
                  <a:pt x="1367356" y="1583117"/>
                </a:cubicBezTo>
                <a:cubicBezTo>
                  <a:pt x="1367356" y="1583117"/>
                  <a:pt x="1367356" y="1599017"/>
                  <a:pt x="1383252" y="1599017"/>
                </a:cubicBezTo>
                <a:cubicBezTo>
                  <a:pt x="1391200" y="1606966"/>
                  <a:pt x="1399147" y="1606966"/>
                  <a:pt x="1409082" y="1602992"/>
                </a:cubicBezTo>
                <a:lnTo>
                  <a:pt x="1410916" y="1602026"/>
                </a:lnTo>
                <a:lnTo>
                  <a:pt x="1410896" y="1601876"/>
                </a:lnTo>
                <a:cubicBezTo>
                  <a:pt x="1415439" y="1570862"/>
                  <a:pt x="1442689" y="1535418"/>
                  <a:pt x="1479024" y="1535418"/>
                </a:cubicBezTo>
                <a:cubicBezTo>
                  <a:pt x="1483061" y="1547232"/>
                  <a:pt x="1485079" y="1560032"/>
                  <a:pt x="1484826" y="1572338"/>
                </a:cubicBezTo>
                <a:lnTo>
                  <a:pt x="1483268" y="1579111"/>
                </a:lnTo>
                <a:lnTo>
                  <a:pt x="1510407" y="1583117"/>
                </a:lnTo>
                <a:cubicBezTo>
                  <a:pt x="1530277" y="1587091"/>
                  <a:pt x="1550144" y="1591067"/>
                  <a:pt x="1573985" y="1583117"/>
                </a:cubicBezTo>
                <a:cubicBezTo>
                  <a:pt x="1589879" y="1567218"/>
                  <a:pt x="1589879" y="1535418"/>
                  <a:pt x="1605773" y="1551317"/>
                </a:cubicBezTo>
                <a:cubicBezTo>
                  <a:pt x="1621669" y="1551317"/>
                  <a:pt x="1605773" y="1567218"/>
                  <a:pt x="1621669" y="1583117"/>
                </a:cubicBezTo>
                <a:cubicBezTo>
                  <a:pt x="1669352" y="1630817"/>
                  <a:pt x="1717037" y="1678516"/>
                  <a:pt x="1764722" y="1758014"/>
                </a:cubicBezTo>
                <a:cubicBezTo>
                  <a:pt x="1780615" y="1758014"/>
                  <a:pt x="1796518" y="1758014"/>
                  <a:pt x="1812413" y="1742114"/>
                </a:cubicBezTo>
                <a:lnTo>
                  <a:pt x="1815821" y="1731886"/>
                </a:lnTo>
                <a:lnTo>
                  <a:pt x="1812446" y="1725245"/>
                </a:lnTo>
                <a:lnTo>
                  <a:pt x="1830243" y="1688586"/>
                </a:lnTo>
                <a:lnTo>
                  <a:pt x="1830289" y="1688452"/>
                </a:lnTo>
                <a:cubicBezTo>
                  <a:pt x="1833268" y="1679508"/>
                  <a:pt x="1836742" y="1671061"/>
                  <a:pt x="1841457" y="1663857"/>
                </a:cubicBezTo>
                <a:lnTo>
                  <a:pt x="1842883" y="1662546"/>
                </a:lnTo>
                <a:lnTo>
                  <a:pt x="1848232" y="1651519"/>
                </a:lnTo>
                <a:cubicBezTo>
                  <a:pt x="1856183" y="1625614"/>
                  <a:pt x="1860159" y="1597719"/>
                  <a:pt x="1860159" y="1565836"/>
                </a:cubicBezTo>
                <a:cubicBezTo>
                  <a:pt x="1919833" y="1601703"/>
                  <a:pt x="1907898" y="1682404"/>
                  <a:pt x="1878056" y="1733964"/>
                </a:cubicBezTo>
                <a:lnTo>
                  <a:pt x="1860462" y="1754317"/>
                </a:lnTo>
                <a:lnTo>
                  <a:pt x="1919683" y="1740872"/>
                </a:lnTo>
                <a:lnTo>
                  <a:pt x="1972906" y="1731941"/>
                </a:lnTo>
                <a:lnTo>
                  <a:pt x="1973222" y="1731478"/>
                </a:lnTo>
                <a:lnTo>
                  <a:pt x="1981525" y="1705337"/>
                </a:lnTo>
                <a:lnTo>
                  <a:pt x="1974709" y="1703755"/>
                </a:lnTo>
                <a:cubicBezTo>
                  <a:pt x="1966796" y="1697813"/>
                  <a:pt x="1962837" y="1685930"/>
                  <a:pt x="1970749" y="1678007"/>
                </a:cubicBezTo>
                <a:cubicBezTo>
                  <a:pt x="1954918" y="1662165"/>
                  <a:pt x="1970749" y="1646320"/>
                  <a:pt x="1970749" y="1630477"/>
                </a:cubicBezTo>
                <a:cubicBezTo>
                  <a:pt x="1986579" y="1630477"/>
                  <a:pt x="2002416" y="1630477"/>
                  <a:pt x="2002416" y="1646320"/>
                </a:cubicBezTo>
                <a:lnTo>
                  <a:pt x="1996920" y="1655122"/>
                </a:lnTo>
                <a:lnTo>
                  <a:pt x="2018744" y="1675037"/>
                </a:lnTo>
                <a:cubicBezTo>
                  <a:pt x="2025176" y="1686326"/>
                  <a:pt x="2028142" y="1698868"/>
                  <a:pt x="2030119" y="1711913"/>
                </a:cubicBezTo>
                <a:lnTo>
                  <a:pt x="2032860" y="1731994"/>
                </a:lnTo>
                <a:lnTo>
                  <a:pt x="2058760" y="1742362"/>
                </a:lnTo>
                <a:cubicBezTo>
                  <a:pt x="2076642" y="1754038"/>
                  <a:pt x="2090556" y="1773915"/>
                  <a:pt x="2098500" y="1805713"/>
                </a:cubicBezTo>
                <a:lnTo>
                  <a:pt x="2106286" y="1816616"/>
                </a:lnTo>
                <a:lnTo>
                  <a:pt x="2123273" y="1806901"/>
                </a:lnTo>
                <a:lnTo>
                  <a:pt x="2130273" y="1789420"/>
                </a:lnTo>
                <a:cubicBezTo>
                  <a:pt x="2130273" y="1773532"/>
                  <a:pt x="2162059" y="1773532"/>
                  <a:pt x="2162059" y="1757641"/>
                </a:cubicBezTo>
                <a:cubicBezTo>
                  <a:pt x="2177953" y="1741752"/>
                  <a:pt x="2162059" y="1741752"/>
                  <a:pt x="2162059" y="1725864"/>
                </a:cubicBezTo>
                <a:cubicBezTo>
                  <a:pt x="2177953" y="1694083"/>
                  <a:pt x="2209732" y="1709973"/>
                  <a:pt x="2209732" y="1709973"/>
                </a:cubicBezTo>
                <a:cubicBezTo>
                  <a:pt x="2225626" y="1662304"/>
                  <a:pt x="2177953" y="1630524"/>
                  <a:pt x="2177953" y="1582855"/>
                </a:cubicBezTo>
                <a:cubicBezTo>
                  <a:pt x="2185897" y="1590800"/>
                  <a:pt x="2197817" y="1602718"/>
                  <a:pt x="2209732" y="1614635"/>
                </a:cubicBezTo>
                <a:lnTo>
                  <a:pt x="2224953" y="1629853"/>
                </a:lnTo>
                <a:lnTo>
                  <a:pt x="2244608" y="1604519"/>
                </a:lnTo>
                <a:cubicBezTo>
                  <a:pt x="2248592" y="1594648"/>
                  <a:pt x="2248592" y="1582802"/>
                  <a:pt x="2240623" y="1567007"/>
                </a:cubicBezTo>
                <a:cubicBezTo>
                  <a:pt x="2256554" y="1535418"/>
                  <a:pt x="2304343" y="1551212"/>
                  <a:pt x="2336203" y="1535418"/>
                </a:cubicBezTo>
                <a:lnTo>
                  <a:pt x="2360514" y="1541445"/>
                </a:lnTo>
                <a:lnTo>
                  <a:pt x="2352761" y="1519298"/>
                </a:lnTo>
                <a:cubicBezTo>
                  <a:pt x="2352761" y="1503407"/>
                  <a:pt x="2384543" y="1487517"/>
                  <a:pt x="2368652" y="1471627"/>
                </a:cubicBezTo>
                <a:cubicBezTo>
                  <a:pt x="2352761" y="1471627"/>
                  <a:pt x="2336870" y="1487517"/>
                  <a:pt x="2320980" y="1503407"/>
                </a:cubicBezTo>
                <a:cubicBezTo>
                  <a:pt x="2289195" y="1471627"/>
                  <a:pt x="2273301" y="1487517"/>
                  <a:pt x="2241515" y="1519298"/>
                </a:cubicBezTo>
                <a:cubicBezTo>
                  <a:pt x="2225626" y="1503407"/>
                  <a:pt x="2241515" y="1487517"/>
                  <a:pt x="2241515" y="1471627"/>
                </a:cubicBezTo>
                <a:lnTo>
                  <a:pt x="2232099" y="1471627"/>
                </a:lnTo>
                <a:lnTo>
                  <a:pt x="2231702" y="1481056"/>
                </a:lnTo>
                <a:cubicBezTo>
                  <a:pt x="2229681" y="1494781"/>
                  <a:pt x="2225645" y="1510466"/>
                  <a:pt x="2225645" y="1518307"/>
                </a:cubicBezTo>
                <a:cubicBezTo>
                  <a:pt x="2213535" y="1518307"/>
                  <a:pt x="2219590" y="1491840"/>
                  <a:pt x="2223372" y="1471988"/>
                </a:cubicBezTo>
                <a:lnTo>
                  <a:pt x="2223422" y="1471627"/>
                </a:lnTo>
                <a:lnTo>
                  <a:pt x="2193841" y="1471627"/>
                </a:lnTo>
                <a:cubicBezTo>
                  <a:pt x="2177953" y="1455739"/>
                  <a:pt x="2162059" y="1423959"/>
                  <a:pt x="2130273" y="1439849"/>
                </a:cubicBezTo>
                <a:cubicBezTo>
                  <a:pt x="2130273" y="1423959"/>
                  <a:pt x="2130273" y="1408068"/>
                  <a:pt x="2130273" y="1392180"/>
                </a:cubicBezTo>
                <a:cubicBezTo>
                  <a:pt x="2114379" y="1392180"/>
                  <a:pt x="2098488" y="1376290"/>
                  <a:pt x="2098488" y="1376290"/>
                </a:cubicBezTo>
                <a:cubicBezTo>
                  <a:pt x="2106438" y="1368345"/>
                  <a:pt x="2112392" y="1359406"/>
                  <a:pt x="2116368" y="1350221"/>
                </a:cubicBezTo>
                <a:lnTo>
                  <a:pt x="2118664" y="1339598"/>
                </a:lnTo>
                <a:lnTo>
                  <a:pt x="2096062" y="1363740"/>
                </a:lnTo>
                <a:cubicBezTo>
                  <a:pt x="2082208" y="1371725"/>
                  <a:pt x="2066375" y="1375717"/>
                  <a:pt x="2050539" y="1375717"/>
                </a:cubicBezTo>
                <a:cubicBezTo>
                  <a:pt x="2034709" y="1359746"/>
                  <a:pt x="2050539" y="1359746"/>
                  <a:pt x="2066373" y="1343777"/>
                </a:cubicBezTo>
                <a:cubicBezTo>
                  <a:pt x="2066373" y="1335792"/>
                  <a:pt x="2062416" y="1327807"/>
                  <a:pt x="2060435" y="1319823"/>
                </a:cubicBezTo>
                <a:lnTo>
                  <a:pt x="2060121" y="1314732"/>
                </a:lnTo>
                <a:lnTo>
                  <a:pt x="2058755" y="1312732"/>
                </a:lnTo>
                <a:cubicBezTo>
                  <a:pt x="2054784" y="1304786"/>
                  <a:pt x="2050809" y="1296841"/>
                  <a:pt x="2034918" y="1296841"/>
                </a:cubicBezTo>
                <a:cubicBezTo>
                  <a:pt x="2034918" y="1312732"/>
                  <a:pt x="2050809" y="1328621"/>
                  <a:pt x="2050809" y="1344511"/>
                </a:cubicBezTo>
                <a:cubicBezTo>
                  <a:pt x="2019031" y="1344511"/>
                  <a:pt x="2003137" y="1328621"/>
                  <a:pt x="1987239" y="1312732"/>
                </a:cubicBezTo>
                <a:cubicBezTo>
                  <a:pt x="1971352" y="1296841"/>
                  <a:pt x="1955463" y="1312732"/>
                  <a:pt x="1923679" y="1328621"/>
                </a:cubicBezTo>
                <a:cubicBezTo>
                  <a:pt x="1923679" y="1312732"/>
                  <a:pt x="1939569" y="1296841"/>
                  <a:pt x="1923679" y="1296841"/>
                </a:cubicBezTo>
                <a:cubicBezTo>
                  <a:pt x="1907786" y="1296841"/>
                  <a:pt x="1891885" y="1265062"/>
                  <a:pt x="1891885" y="1249172"/>
                </a:cubicBezTo>
                <a:cubicBezTo>
                  <a:pt x="1875989" y="1249172"/>
                  <a:pt x="1875989" y="1265062"/>
                  <a:pt x="1860106" y="1249172"/>
                </a:cubicBezTo>
                <a:cubicBezTo>
                  <a:pt x="1860106" y="1249172"/>
                  <a:pt x="1860106" y="1217393"/>
                  <a:pt x="1844217" y="1217393"/>
                </a:cubicBezTo>
                <a:cubicBezTo>
                  <a:pt x="1828335" y="1201503"/>
                  <a:pt x="1828335" y="1233282"/>
                  <a:pt x="1812446" y="1217393"/>
                </a:cubicBezTo>
                <a:cubicBezTo>
                  <a:pt x="1812446" y="1185615"/>
                  <a:pt x="1828335" y="1201503"/>
                  <a:pt x="1844217" y="1185615"/>
                </a:cubicBezTo>
                <a:cubicBezTo>
                  <a:pt x="1828335" y="1153834"/>
                  <a:pt x="1844217" y="1106186"/>
                  <a:pt x="1844217" y="1074404"/>
                </a:cubicBezTo>
                <a:cubicBezTo>
                  <a:pt x="1860106" y="1058514"/>
                  <a:pt x="1891885" y="1058514"/>
                  <a:pt x="1891885" y="1026735"/>
                </a:cubicBezTo>
                <a:cubicBezTo>
                  <a:pt x="1927650" y="1026735"/>
                  <a:pt x="1945530" y="990984"/>
                  <a:pt x="1979048" y="986514"/>
                </a:cubicBezTo>
                <a:close/>
                <a:moveTo>
                  <a:pt x="5055407" y="984465"/>
                </a:moveTo>
                <a:cubicBezTo>
                  <a:pt x="5063885" y="983968"/>
                  <a:pt x="5073859" y="986941"/>
                  <a:pt x="5085828" y="994862"/>
                </a:cubicBezTo>
                <a:cubicBezTo>
                  <a:pt x="5069869" y="1042393"/>
                  <a:pt x="5037952" y="1058237"/>
                  <a:pt x="5006036" y="1042393"/>
                </a:cubicBezTo>
                <a:cubicBezTo>
                  <a:pt x="5018003" y="1018629"/>
                  <a:pt x="5029974" y="985951"/>
                  <a:pt x="5055407" y="984465"/>
                </a:cubicBezTo>
                <a:close/>
                <a:moveTo>
                  <a:pt x="4044541" y="981311"/>
                </a:moveTo>
                <a:cubicBezTo>
                  <a:pt x="4057901" y="976903"/>
                  <a:pt x="4084616" y="994548"/>
                  <a:pt x="4084616" y="994548"/>
                </a:cubicBezTo>
                <a:cubicBezTo>
                  <a:pt x="4068785" y="1025918"/>
                  <a:pt x="4068785" y="994548"/>
                  <a:pt x="4037121" y="994548"/>
                </a:cubicBezTo>
                <a:cubicBezTo>
                  <a:pt x="4037121" y="986706"/>
                  <a:pt x="4040090" y="982780"/>
                  <a:pt x="4044541" y="981311"/>
                </a:cubicBezTo>
                <a:close/>
                <a:moveTo>
                  <a:pt x="1541715" y="978385"/>
                </a:moveTo>
                <a:cubicBezTo>
                  <a:pt x="1557862" y="978385"/>
                  <a:pt x="1557862" y="994073"/>
                  <a:pt x="1590161" y="1009757"/>
                </a:cubicBezTo>
                <a:cubicBezTo>
                  <a:pt x="1574012" y="1041126"/>
                  <a:pt x="1525568" y="1009757"/>
                  <a:pt x="1541715" y="978385"/>
                </a:cubicBezTo>
                <a:close/>
                <a:moveTo>
                  <a:pt x="4306312" y="963176"/>
                </a:moveTo>
                <a:cubicBezTo>
                  <a:pt x="4322095" y="1042149"/>
                  <a:pt x="4180046" y="1057943"/>
                  <a:pt x="4180046" y="1152693"/>
                </a:cubicBezTo>
                <a:cubicBezTo>
                  <a:pt x="4148480" y="1168487"/>
                  <a:pt x="4132697" y="1121122"/>
                  <a:pt x="4116914" y="1105328"/>
                </a:cubicBezTo>
                <a:cubicBezTo>
                  <a:pt x="4164263" y="1010562"/>
                  <a:pt x="4243180" y="994765"/>
                  <a:pt x="4306312" y="963176"/>
                </a:cubicBezTo>
                <a:close/>
                <a:moveTo>
                  <a:pt x="2686349" y="963176"/>
                </a:moveTo>
                <a:cubicBezTo>
                  <a:pt x="2670521" y="993594"/>
                  <a:pt x="2654686" y="978385"/>
                  <a:pt x="2638856" y="978385"/>
                </a:cubicBezTo>
                <a:cubicBezTo>
                  <a:pt x="2638856" y="963176"/>
                  <a:pt x="2670521" y="963176"/>
                  <a:pt x="2686349" y="963176"/>
                </a:cubicBezTo>
                <a:close/>
                <a:moveTo>
                  <a:pt x="1251755" y="955660"/>
                </a:moveTo>
                <a:cubicBezTo>
                  <a:pt x="1262441" y="954147"/>
                  <a:pt x="1270991" y="966265"/>
                  <a:pt x="1270991" y="978385"/>
                </a:cubicBezTo>
                <a:cubicBezTo>
                  <a:pt x="1255791" y="978385"/>
                  <a:pt x="1240594" y="978385"/>
                  <a:pt x="1240594" y="962226"/>
                </a:cubicBezTo>
                <a:cubicBezTo>
                  <a:pt x="1244392" y="958187"/>
                  <a:pt x="1248192" y="956166"/>
                  <a:pt x="1251755" y="955660"/>
                </a:cubicBezTo>
                <a:close/>
                <a:moveTo>
                  <a:pt x="3035915" y="946067"/>
                </a:moveTo>
                <a:cubicBezTo>
                  <a:pt x="3068211" y="962037"/>
                  <a:pt x="3052061" y="1025917"/>
                  <a:pt x="3003618" y="993976"/>
                </a:cubicBezTo>
                <a:cubicBezTo>
                  <a:pt x="3003618" y="978007"/>
                  <a:pt x="3003618" y="946067"/>
                  <a:pt x="3035915" y="946067"/>
                </a:cubicBezTo>
                <a:close/>
                <a:moveTo>
                  <a:pt x="2490662" y="945785"/>
                </a:moveTo>
                <a:cubicBezTo>
                  <a:pt x="2503092" y="942797"/>
                  <a:pt x="2516019" y="942797"/>
                  <a:pt x="2527954" y="946780"/>
                </a:cubicBezTo>
                <a:cubicBezTo>
                  <a:pt x="2527954" y="962702"/>
                  <a:pt x="2543862" y="962702"/>
                  <a:pt x="2543862" y="962702"/>
                </a:cubicBezTo>
                <a:cubicBezTo>
                  <a:pt x="2543862" y="1010468"/>
                  <a:pt x="2480220" y="1058237"/>
                  <a:pt x="2432487" y="1026390"/>
                </a:cubicBezTo>
                <a:cubicBezTo>
                  <a:pt x="2420552" y="990565"/>
                  <a:pt x="2453369" y="954741"/>
                  <a:pt x="2490662" y="945785"/>
                </a:cubicBezTo>
                <a:close/>
                <a:moveTo>
                  <a:pt x="3533545" y="925055"/>
                </a:moveTo>
                <a:cubicBezTo>
                  <a:pt x="3542452" y="923568"/>
                  <a:pt x="3560262" y="935452"/>
                  <a:pt x="3560262" y="947335"/>
                </a:cubicBezTo>
                <a:cubicBezTo>
                  <a:pt x="3544430" y="963178"/>
                  <a:pt x="3512767" y="963178"/>
                  <a:pt x="3528598" y="931490"/>
                </a:cubicBezTo>
                <a:cubicBezTo>
                  <a:pt x="3528598" y="927531"/>
                  <a:pt x="3530578" y="925548"/>
                  <a:pt x="3533545" y="925055"/>
                </a:cubicBezTo>
                <a:close/>
                <a:moveTo>
                  <a:pt x="4484240" y="913321"/>
                </a:moveTo>
                <a:cubicBezTo>
                  <a:pt x="4490287" y="912272"/>
                  <a:pt x="4497263" y="912334"/>
                  <a:pt x="4505244" y="913732"/>
                </a:cubicBezTo>
                <a:cubicBezTo>
                  <a:pt x="4523487" y="916924"/>
                  <a:pt x="4546987" y="927086"/>
                  <a:pt x="4576672" y="946919"/>
                </a:cubicBezTo>
                <a:cubicBezTo>
                  <a:pt x="4511736" y="1194174"/>
                  <a:pt x="4393534" y="929022"/>
                  <a:pt x="4484240" y="913321"/>
                </a:cubicBezTo>
                <a:close/>
                <a:moveTo>
                  <a:pt x="2351982" y="866215"/>
                </a:moveTo>
                <a:cubicBezTo>
                  <a:pt x="2369088" y="866215"/>
                  <a:pt x="2369088" y="883325"/>
                  <a:pt x="2351982" y="883325"/>
                </a:cubicBezTo>
                <a:cubicBezTo>
                  <a:pt x="2351982" y="883325"/>
                  <a:pt x="2351982" y="866215"/>
                  <a:pt x="2351982" y="866215"/>
                </a:cubicBezTo>
                <a:close/>
                <a:moveTo>
                  <a:pt x="3035915" y="818687"/>
                </a:moveTo>
                <a:cubicBezTo>
                  <a:pt x="3035915" y="834658"/>
                  <a:pt x="3035915" y="882566"/>
                  <a:pt x="3019764" y="898536"/>
                </a:cubicBezTo>
                <a:cubicBezTo>
                  <a:pt x="3003616" y="882566"/>
                  <a:pt x="3003616" y="834658"/>
                  <a:pt x="3035915" y="818687"/>
                </a:cubicBezTo>
                <a:close/>
                <a:moveTo>
                  <a:pt x="4672209" y="818686"/>
                </a:moveTo>
                <a:cubicBezTo>
                  <a:pt x="4704232" y="834609"/>
                  <a:pt x="4736257" y="834609"/>
                  <a:pt x="4736257" y="866450"/>
                </a:cubicBezTo>
                <a:cubicBezTo>
                  <a:pt x="4720245" y="946066"/>
                  <a:pt x="4624167" y="898297"/>
                  <a:pt x="4672209" y="818686"/>
                </a:cubicBezTo>
                <a:close/>
                <a:moveTo>
                  <a:pt x="15911" y="803474"/>
                </a:moveTo>
                <a:cubicBezTo>
                  <a:pt x="47732" y="803474"/>
                  <a:pt x="63645" y="803474"/>
                  <a:pt x="95466" y="819317"/>
                </a:cubicBezTo>
                <a:cubicBezTo>
                  <a:pt x="127288" y="882692"/>
                  <a:pt x="15911" y="946066"/>
                  <a:pt x="0" y="851005"/>
                </a:cubicBezTo>
                <a:cubicBezTo>
                  <a:pt x="0" y="835164"/>
                  <a:pt x="15911" y="819317"/>
                  <a:pt x="15911" y="803474"/>
                </a:cubicBezTo>
                <a:close/>
                <a:moveTo>
                  <a:pt x="1880731" y="799716"/>
                </a:moveTo>
                <a:cubicBezTo>
                  <a:pt x="1899109" y="801908"/>
                  <a:pt x="1910870" y="819446"/>
                  <a:pt x="1922623" y="819446"/>
                </a:cubicBezTo>
                <a:cubicBezTo>
                  <a:pt x="1906950" y="866217"/>
                  <a:pt x="1859921" y="835036"/>
                  <a:pt x="1859921" y="803856"/>
                </a:cubicBezTo>
                <a:cubicBezTo>
                  <a:pt x="1867760" y="799960"/>
                  <a:pt x="1874615" y="798985"/>
                  <a:pt x="1880731" y="799716"/>
                </a:cubicBezTo>
                <a:close/>
                <a:moveTo>
                  <a:pt x="417130" y="797447"/>
                </a:moveTo>
                <a:cubicBezTo>
                  <a:pt x="440642" y="804844"/>
                  <a:pt x="428886" y="878810"/>
                  <a:pt x="381865" y="819636"/>
                </a:cubicBezTo>
                <a:cubicBezTo>
                  <a:pt x="397539" y="799913"/>
                  <a:pt x="409295" y="794981"/>
                  <a:pt x="417130" y="797447"/>
                </a:cubicBezTo>
                <a:close/>
                <a:moveTo>
                  <a:pt x="5241561" y="684644"/>
                </a:moveTo>
                <a:cubicBezTo>
                  <a:pt x="5258499" y="688332"/>
                  <a:pt x="5271964" y="705979"/>
                  <a:pt x="5245032" y="723625"/>
                </a:cubicBezTo>
                <a:cubicBezTo>
                  <a:pt x="5229075" y="723625"/>
                  <a:pt x="5229075" y="707938"/>
                  <a:pt x="5213116" y="707938"/>
                </a:cubicBezTo>
                <a:cubicBezTo>
                  <a:pt x="5213116" y="696173"/>
                  <a:pt x="5218103" y="689311"/>
                  <a:pt x="5224835" y="686124"/>
                </a:cubicBezTo>
                <a:cubicBezTo>
                  <a:pt x="5229884" y="683735"/>
                  <a:pt x="5235916" y="683413"/>
                  <a:pt x="5241561" y="684644"/>
                </a:cubicBezTo>
                <a:close/>
                <a:moveTo>
                  <a:pt x="571848" y="660880"/>
                </a:moveTo>
                <a:cubicBezTo>
                  <a:pt x="667733" y="724526"/>
                  <a:pt x="731657" y="819986"/>
                  <a:pt x="843533" y="899538"/>
                </a:cubicBezTo>
                <a:cubicBezTo>
                  <a:pt x="827551" y="947268"/>
                  <a:pt x="795590" y="947268"/>
                  <a:pt x="779609" y="963176"/>
                </a:cubicBezTo>
                <a:cubicBezTo>
                  <a:pt x="699696" y="867716"/>
                  <a:pt x="571848" y="788167"/>
                  <a:pt x="571848" y="660880"/>
                </a:cubicBezTo>
                <a:close/>
                <a:moveTo>
                  <a:pt x="1860304" y="643770"/>
                </a:moveTo>
                <a:cubicBezTo>
                  <a:pt x="1891461" y="659739"/>
                  <a:pt x="1891461" y="691682"/>
                  <a:pt x="1922623" y="707653"/>
                </a:cubicBezTo>
                <a:cubicBezTo>
                  <a:pt x="1891461" y="723625"/>
                  <a:pt x="1844732" y="675710"/>
                  <a:pt x="1860304" y="643770"/>
                </a:cubicBezTo>
                <a:close/>
                <a:moveTo>
                  <a:pt x="3028313" y="638662"/>
                </a:moveTo>
                <a:cubicBezTo>
                  <a:pt x="3044274" y="636641"/>
                  <a:pt x="3060232" y="644721"/>
                  <a:pt x="3068211" y="660880"/>
                </a:cubicBezTo>
                <a:cubicBezTo>
                  <a:pt x="3052250" y="693204"/>
                  <a:pt x="3020333" y="693204"/>
                  <a:pt x="2988418" y="677041"/>
                </a:cubicBezTo>
                <a:cubicBezTo>
                  <a:pt x="2996396" y="652799"/>
                  <a:pt x="3012355" y="640682"/>
                  <a:pt x="3028313" y="638662"/>
                </a:cubicBezTo>
                <a:close/>
                <a:moveTo>
                  <a:pt x="5522271" y="625236"/>
                </a:moveTo>
                <a:cubicBezTo>
                  <a:pt x="5534187" y="625236"/>
                  <a:pt x="5546105" y="629197"/>
                  <a:pt x="5561993" y="645038"/>
                </a:cubicBezTo>
                <a:cubicBezTo>
                  <a:pt x="5577884" y="755947"/>
                  <a:pt x="5403099" y="740102"/>
                  <a:pt x="5482547" y="629195"/>
                </a:cubicBezTo>
                <a:cubicBezTo>
                  <a:pt x="5498436" y="629195"/>
                  <a:pt x="5510353" y="625236"/>
                  <a:pt x="5522271" y="625236"/>
                </a:cubicBezTo>
                <a:close/>
                <a:moveTo>
                  <a:pt x="4863167" y="533504"/>
                </a:moveTo>
                <a:cubicBezTo>
                  <a:pt x="4911043" y="549474"/>
                  <a:pt x="4863167" y="613355"/>
                  <a:pt x="4847208" y="613355"/>
                </a:cubicBezTo>
                <a:cubicBezTo>
                  <a:pt x="4831250" y="597385"/>
                  <a:pt x="4847208" y="533504"/>
                  <a:pt x="4863167" y="533504"/>
                </a:cubicBezTo>
                <a:close/>
                <a:moveTo>
                  <a:pt x="2633635" y="525084"/>
                </a:moveTo>
                <a:cubicBezTo>
                  <a:pt x="2736442" y="537352"/>
                  <a:pt x="2834584" y="646709"/>
                  <a:pt x="2765013" y="756075"/>
                </a:cubicBezTo>
                <a:cubicBezTo>
                  <a:pt x="2701407" y="851513"/>
                  <a:pt x="2574188" y="787888"/>
                  <a:pt x="2510580" y="883325"/>
                </a:cubicBezTo>
                <a:cubicBezTo>
                  <a:pt x="2494677" y="787888"/>
                  <a:pt x="2446970" y="708350"/>
                  <a:pt x="2478774" y="628816"/>
                </a:cubicBezTo>
                <a:cubicBezTo>
                  <a:pt x="2508591" y="545309"/>
                  <a:pt x="2571952" y="517723"/>
                  <a:pt x="2633635" y="525084"/>
                </a:cubicBezTo>
                <a:close/>
                <a:moveTo>
                  <a:pt x="3779612" y="469634"/>
                </a:moveTo>
                <a:cubicBezTo>
                  <a:pt x="3860008" y="462165"/>
                  <a:pt x="3949337" y="512955"/>
                  <a:pt x="4020802" y="501005"/>
                </a:cubicBezTo>
                <a:cubicBezTo>
                  <a:pt x="4084324" y="564738"/>
                  <a:pt x="4116085" y="644404"/>
                  <a:pt x="4179607" y="708143"/>
                </a:cubicBezTo>
                <a:cubicBezTo>
                  <a:pt x="4163726" y="787816"/>
                  <a:pt x="4116085" y="867480"/>
                  <a:pt x="4131966" y="931218"/>
                </a:cubicBezTo>
                <a:cubicBezTo>
                  <a:pt x="4084324" y="947153"/>
                  <a:pt x="4036681" y="963085"/>
                  <a:pt x="4004920" y="1042755"/>
                </a:cubicBezTo>
                <a:cubicBezTo>
                  <a:pt x="3893757" y="1026821"/>
                  <a:pt x="3798471" y="1090557"/>
                  <a:pt x="3703188" y="1010886"/>
                </a:cubicBezTo>
                <a:cubicBezTo>
                  <a:pt x="3655545" y="981009"/>
                  <a:pt x="3623536" y="939931"/>
                  <a:pt x="3603810" y="892691"/>
                </a:cubicBezTo>
                <a:lnTo>
                  <a:pt x="3603333" y="891206"/>
                </a:lnTo>
                <a:lnTo>
                  <a:pt x="3592086" y="914127"/>
                </a:lnTo>
                <a:cubicBezTo>
                  <a:pt x="3560738" y="946066"/>
                  <a:pt x="3545064" y="882185"/>
                  <a:pt x="3576412" y="866215"/>
                </a:cubicBezTo>
                <a:cubicBezTo>
                  <a:pt x="3576412" y="866215"/>
                  <a:pt x="3576412" y="866215"/>
                  <a:pt x="3592086" y="866215"/>
                </a:cubicBezTo>
                <a:lnTo>
                  <a:pt x="3601414" y="885221"/>
                </a:lnTo>
                <a:lnTo>
                  <a:pt x="3588053" y="843583"/>
                </a:lnTo>
                <a:cubicBezTo>
                  <a:pt x="3572173" y="775865"/>
                  <a:pt x="3576143" y="700176"/>
                  <a:pt x="3592024" y="628473"/>
                </a:cubicBezTo>
                <a:cubicBezTo>
                  <a:pt x="3623785" y="580674"/>
                  <a:pt x="3687307" y="580674"/>
                  <a:pt x="3703188" y="501005"/>
                </a:cubicBezTo>
                <a:cubicBezTo>
                  <a:pt x="3727009" y="481089"/>
                  <a:pt x="3752814" y="472125"/>
                  <a:pt x="3779612" y="469634"/>
                </a:cubicBezTo>
                <a:close/>
                <a:moveTo>
                  <a:pt x="5987423" y="446075"/>
                </a:moveTo>
                <a:cubicBezTo>
                  <a:pt x="5998933" y="447306"/>
                  <a:pt x="6010689" y="450262"/>
                  <a:pt x="6022444" y="454197"/>
                </a:cubicBezTo>
                <a:cubicBezTo>
                  <a:pt x="6022444" y="501454"/>
                  <a:pt x="5928403" y="548712"/>
                  <a:pt x="5897056" y="501454"/>
                </a:cubicBezTo>
                <a:cubicBezTo>
                  <a:pt x="5920567" y="454197"/>
                  <a:pt x="5952893" y="442384"/>
                  <a:pt x="5987423" y="446075"/>
                </a:cubicBezTo>
                <a:close/>
                <a:moveTo>
                  <a:pt x="190084" y="411840"/>
                </a:moveTo>
                <a:cubicBezTo>
                  <a:pt x="216648" y="412578"/>
                  <a:pt x="234356" y="442112"/>
                  <a:pt x="269774" y="453928"/>
                </a:cubicBezTo>
                <a:cubicBezTo>
                  <a:pt x="269774" y="469679"/>
                  <a:pt x="254032" y="485434"/>
                  <a:pt x="254032" y="501187"/>
                </a:cubicBezTo>
                <a:cubicBezTo>
                  <a:pt x="206810" y="469679"/>
                  <a:pt x="159585" y="453928"/>
                  <a:pt x="159585" y="422421"/>
                </a:cubicBezTo>
                <a:cubicBezTo>
                  <a:pt x="171391" y="414547"/>
                  <a:pt x="181230" y="411594"/>
                  <a:pt x="190084" y="411840"/>
                </a:cubicBezTo>
                <a:close/>
                <a:moveTo>
                  <a:pt x="3337983" y="390916"/>
                </a:moveTo>
                <a:cubicBezTo>
                  <a:pt x="3370280" y="390916"/>
                  <a:pt x="3370280" y="422604"/>
                  <a:pt x="3370280" y="454291"/>
                </a:cubicBezTo>
                <a:cubicBezTo>
                  <a:pt x="3337983" y="485976"/>
                  <a:pt x="3305686" y="422604"/>
                  <a:pt x="3337983" y="390916"/>
                </a:cubicBezTo>
                <a:close/>
                <a:moveTo>
                  <a:pt x="3862063" y="326272"/>
                </a:moveTo>
                <a:cubicBezTo>
                  <a:pt x="3894089" y="326272"/>
                  <a:pt x="3942128" y="342432"/>
                  <a:pt x="3910103" y="390916"/>
                </a:cubicBezTo>
                <a:cubicBezTo>
                  <a:pt x="3894089" y="390916"/>
                  <a:pt x="3830038" y="374757"/>
                  <a:pt x="3862063" y="326272"/>
                </a:cubicBezTo>
                <a:close/>
                <a:moveTo>
                  <a:pt x="4323235" y="246423"/>
                </a:moveTo>
                <a:cubicBezTo>
                  <a:pt x="4418986" y="278366"/>
                  <a:pt x="4387068" y="485976"/>
                  <a:pt x="4259400" y="406125"/>
                </a:cubicBezTo>
                <a:cubicBezTo>
                  <a:pt x="4259400" y="358215"/>
                  <a:pt x="4259400" y="262395"/>
                  <a:pt x="4323235" y="246423"/>
                </a:cubicBezTo>
                <a:close/>
                <a:moveTo>
                  <a:pt x="2606563" y="231213"/>
                </a:moveTo>
                <a:cubicBezTo>
                  <a:pt x="2621756" y="231213"/>
                  <a:pt x="2621756" y="247374"/>
                  <a:pt x="2621756" y="263534"/>
                </a:cubicBezTo>
                <a:cubicBezTo>
                  <a:pt x="2606563" y="263534"/>
                  <a:pt x="2591356" y="247374"/>
                  <a:pt x="2606563" y="231213"/>
                </a:cubicBezTo>
                <a:close/>
                <a:moveTo>
                  <a:pt x="3798375" y="151364"/>
                </a:moveTo>
                <a:cubicBezTo>
                  <a:pt x="3862336" y="183368"/>
                  <a:pt x="3766393" y="311382"/>
                  <a:pt x="3734414" y="343385"/>
                </a:cubicBezTo>
                <a:cubicBezTo>
                  <a:pt x="3670452" y="295379"/>
                  <a:pt x="3766393" y="199370"/>
                  <a:pt x="3798375" y="151364"/>
                </a:cubicBezTo>
                <a:close/>
                <a:moveTo>
                  <a:pt x="5037700" y="136154"/>
                </a:moveTo>
                <a:cubicBezTo>
                  <a:pt x="5101025" y="152077"/>
                  <a:pt x="5085195" y="231689"/>
                  <a:pt x="5069363" y="263534"/>
                </a:cubicBezTo>
                <a:cubicBezTo>
                  <a:pt x="5037700" y="231689"/>
                  <a:pt x="5006036" y="183922"/>
                  <a:pt x="5037700" y="136154"/>
                </a:cubicBezTo>
                <a:close/>
                <a:moveTo>
                  <a:pt x="5181199" y="119044"/>
                </a:moveTo>
                <a:cubicBezTo>
                  <a:pt x="5197157" y="135015"/>
                  <a:pt x="5213116" y="166954"/>
                  <a:pt x="5197157" y="198894"/>
                </a:cubicBezTo>
                <a:cubicBezTo>
                  <a:pt x="5133324" y="198894"/>
                  <a:pt x="5133324" y="135015"/>
                  <a:pt x="5181199" y="119044"/>
                </a:cubicBezTo>
                <a:close/>
                <a:moveTo>
                  <a:pt x="3417063" y="119042"/>
                </a:moveTo>
                <a:cubicBezTo>
                  <a:pt x="3432974" y="182806"/>
                  <a:pt x="3337507" y="246568"/>
                  <a:pt x="3321597" y="326272"/>
                </a:cubicBezTo>
                <a:cubicBezTo>
                  <a:pt x="3178396" y="246568"/>
                  <a:pt x="3353418" y="182806"/>
                  <a:pt x="3417063" y="119042"/>
                </a:cubicBezTo>
                <a:close/>
                <a:moveTo>
                  <a:pt x="5943286" y="56302"/>
                </a:moveTo>
                <a:cubicBezTo>
                  <a:pt x="6022445" y="72146"/>
                  <a:pt x="5959117" y="198895"/>
                  <a:pt x="5895789" y="135523"/>
                </a:cubicBezTo>
                <a:cubicBezTo>
                  <a:pt x="5879957" y="119679"/>
                  <a:pt x="5911622" y="56302"/>
                  <a:pt x="5943286" y="56302"/>
                </a:cubicBezTo>
                <a:close/>
                <a:moveTo>
                  <a:pt x="5657773" y="0"/>
                </a:moveTo>
                <a:lnTo>
                  <a:pt x="5675252" y="0"/>
                </a:lnTo>
                <a:lnTo>
                  <a:pt x="5682985" y="2940"/>
                </a:lnTo>
                <a:cubicBezTo>
                  <a:pt x="5729306" y="32183"/>
                  <a:pt x="5699870" y="108431"/>
                  <a:pt x="5658309" y="136156"/>
                </a:cubicBezTo>
                <a:cubicBezTo>
                  <a:pt x="5650394" y="112391"/>
                  <a:pt x="5650394" y="88626"/>
                  <a:pt x="5652373" y="64858"/>
                </a:cubicBezTo>
                <a:close/>
                <a:moveTo>
                  <a:pt x="2575687" y="0"/>
                </a:moveTo>
                <a:lnTo>
                  <a:pt x="2625880" y="0"/>
                </a:lnTo>
                <a:lnTo>
                  <a:pt x="2624890" y="4673"/>
                </a:lnTo>
                <a:cubicBezTo>
                  <a:pt x="2620900" y="13090"/>
                  <a:pt x="2614917" y="20020"/>
                  <a:pt x="2606939" y="23982"/>
                </a:cubicBezTo>
                <a:cubicBezTo>
                  <a:pt x="2594970" y="20020"/>
                  <a:pt x="2586991" y="15071"/>
                  <a:pt x="2581504" y="9624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0BC00-0A92-4CAB-BD27-63859EB4A924}" type="datetimeFigureOut">
              <a:rPr lang="en-US" smtClean="0"/>
              <a:t>4/16/2019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A3F525-EB96-4C37-8D21-74EA31DC39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527855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0BC00-0A92-4CAB-BD27-63859EB4A924}" type="datetimeFigureOut">
              <a:rPr lang="en-US" smtClean="0"/>
              <a:t>4/16/2019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A3F525-EB96-4C37-8D21-74EA31DC3903}" type="slidenum">
              <a:rPr lang="en-US" smtClean="0"/>
              <a:t>‹#›</a:t>
            </a:fld>
            <a:endParaRPr lang="en-US"/>
          </a:p>
        </p:txBody>
      </p:sp>
      <p:sp>
        <p:nvSpPr>
          <p:cNvPr id="265" name="Picture Placeholder 264"/>
          <p:cNvSpPr>
            <a:spLocks noGrp="1"/>
          </p:cNvSpPr>
          <p:nvPr>
            <p:ph type="pic" sz="quarter" idx="13"/>
          </p:nvPr>
        </p:nvSpPr>
        <p:spPr>
          <a:xfrm>
            <a:off x="6373827" y="654154"/>
            <a:ext cx="5125446" cy="5578699"/>
          </a:xfrm>
          <a:custGeom>
            <a:avLst/>
            <a:gdLst>
              <a:gd name="connsiteX0" fmla="*/ 2218722 w 5125446"/>
              <a:gd name="connsiteY0" fmla="*/ 5554703 h 5578699"/>
              <a:gd name="connsiteX1" fmla="*/ 2251297 w 5125446"/>
              <a:gd name="connsiteY1" fmla="*/ 5573114 h 5578699"/>
              <a:gd name="connsiteX2" fmla="*/ 2254487 w 5125446"/>
              <a:gd name="connsiteY2" fmla="*/ 5578698 h 5578699"/>
              <a:gd name="connsiteX3" fmla="*/ 2209295 w 5125446"/>
              <a:gd name="connsiteY3" fmla="*/ 5578698 h 5578699"/>
              <a:gd name="connsiteX4" fmla="*/ 2201531 w 5125446"/>
              <a:gd name="connsiteY4" fmla="*/ 5563992 h 5578699"/>
              <a:gd name="connsiteX5" fmla="*/ 2218722 w 5125446"/>
              <a:gd name="connsiteY5" fmla="*/ 5554703 h 5578699"/>
              <a:gd name="connsiteX6" fmla="*/ 1327392 w 5125446"/>
              <a:gd name="connsiteY6" fmla="*/ 5548701 h 5578699"/>
              <a:gd name="connsiteX7" fmla="*/ 1346006 w 5125446"/>
              <a:gd name="connsiteY7" fmla="*/ 5550046 h 5578699"/>
              <a:gd name="connsiteX8" fmla="*/ 1351612 w 5125446"/>
              <a:gd name="connsiteY8" fmla="*/ 5568896 h 5578699"/>
              <a:gd name="connsiteX9" fmla="*/ 1348837 w 5125446"/>
              <a:gd name="connsiteY9" fmla="*/ 5578698 h 5578699"/>
              <a:gd name="connsiteX10" fmla="*/ 1314385 w 5125446"/>
              <a:gd name="connsiteY10" fmla="*/ 5578698 h 5578699"/>
              <a:gd name="connsiteX11" fmla="*/ 1312507 w 5125446"/>
              <a:gd name="connsiteY11" fmla="*/ 5569401 h 5578699"/>
              <a:gd name="connsiteX12" fmla="*/ 1327392 w 5125446"/>
              <a:gd name="connsiteY12" fmla="*/ 5548701 h 5578699"/>
              <a:gd name="connsiteX13" fmla="*/ 1866894 w 5125446"/>
              <a:gd name="connsiteY13" fmla="*/ 5545616 h 5578699"/>
              <a:gd name="connsiteX14" fmla="*/ 1882450 w 5125446"/>
              <a:gd name="connsiteY14" fmla="*/ 5549562 h 5578699"/>
              <a:gd name="connsiteX15" fmla="*/ 1888197 w 5125446"/>
              <a:gd name="connsiteY15" fmla="*/ 5578699 h 5578699"/>
              <a:gd name="connsiteX16" fmla="*/ 1841513 w 5125446"/>
              <a:gd name="connsiteY16" fmla="*/ 5578699 h 5578699"/>
              <a:gd name="connsiteX17" fmla="*/ 1845522 w 5125446"/>
              <a:gd name="connsiteY17" fmla="*/ 5564347 h 5578699"/>
              <a:gd name="connsiteX18" fmla="*/ 1866894 w 5125446"/>
              <a:gd name="connsiteY18" fmla="*/ 5545616 h 5578699"/>
              <a:gd name="connsiteX19" fmla="*/ 1969399 w 5125446"/>
              <a:gd name="connsiteY19" fmla="*/ 5505714 h 5578699"/>
              <a:gd name="connsiteX20" fmla="*/ 1951497 w 5125446"/>
              <a:gd name="connsiteY20" fmla="*/ 5577425 h 5578699"/>
              <a:gd name="connsiteX21" fmla="*/ 1949506 w 5125446"/>
              <a:gd name="connsiteY21" fmla="*/ 5578699 h 5578699"/>
              <a:gd name="connsiteX22" fmla="*/ 1928332 w 5125446"/>
              <a:gd name="connsiteY22" fmla="*/ 5578699 h 5578699"/>
              <a:gd name="connsiteX23" fmla="*/ 1929617 w 5125446"/>
              <a:gd name="connsiteY23" fmla="*/ 5565131 h 5578699"/>
              <a:gd name="connsiteX24" fmla="*/ 1969399 w 5125446"/>
              <a:gd name="connsiteY24" fmla="*/ 5505714 h 5578699"/>
              <a:gd name="connsiteX25" fmla="*/ 2237724 w 5125446"/>
              <a:gd name="connsiteY25" fmla="*/ 5492601 h 5578699"/>
              <a:gd name="connsiteX26" fmla="*/ 2258941 w 5125446"/>
              <a:gd name="connsiteY26" fmla="*/ 5520699 h 5578699"/>
              <a:gd name="connsiteX27" fmla="*/ 2216507 w 5125446"/>
              <a:gd name="connsiteY27" fmla="*/ 5520699 h 5578699"/>
              <a:gd name="connsiteX28" fmla="*/ 2237724 w 5125446"/>
              <a:gd name="connsiteY28" fmla="*/ 5492601 h 5578699"/>
              <a:gd name="connsiteX29" fmla="*/ 3574992 w 5125446"/>
              <a:gd name="connsiteY29" fmla="*/ 5453577 h 5578699"/>
              <a:gd name="connsiteX30" fmla="*/ 3591840 w 5125446"/>
              <a:gd name="connsiteY30" fmla="*/ 5476576 h 5578699"/>
              <a:gd name="connsiteX31" fmla="*/ 3546911 w 5125446"/>
              <a:gd name="connsiteY31" fmla="*/ 5462423 h 5578699"/>
              <a:gd name="connsiteX32" fmla="*/ 3574992 w 5125446"/>
              <a:gd name="connsiteY32" fmla="*/ 5453577 h 5578699"/>
              <a:gd name="connsiteX33" fmla="*/ 1690852 w 5125446"/>
              <a:gd name="connsiteY33" fmla="*/ 5441907 h 5578699"/>
              <a:gd name="connsiteX34" fmla="*/ 1700446 w 5125446"/>
              <a:gd name="connsiteY34" fmla="*/ 5445667 h 5578699"/>
              <a:gd name="connsiteX35" fmla="*/ 1709806 w 5125446"/>
              <a:gd name="connsiteY35" fmla="*/ 5475743 h 5578699"/>
              <a:gd name="connsiteX36" fmla="*/ 1679853 w 5125446"/>
              <a:gd name="connsiteY36" fmla="*/ 5447436 h 5578699"/>
              <a:gd name="connsiteX37" fmla="*/ 1690852 w 5125446"/>
              <a:gd name="connsiteY37" fmla="*/ 5441907 h 5578699"/>
              <a:gd name="connsiteX38" fmla="*/ 1709805 w 5125446"/>
              <a:gd name="connsiteY38" fmla="*/ 5390824 h 5578699"/>
              <a:gd name="connsiteX39" fmla="*/ 1752239 w 5125446"/>
              <a:gd name="connsiteY39" fmla="*/ 5433908 h 5578699"/>
              <a:gd name="connsiteX40" fmla="*/ 1709805 w 5125446"/>
              <a:gd name="connsiteY40" fmla="*/ 5390824 h 5578699"/>
              <a:gd name="connsiteX41" fmla="*/ 1429665 w 5125446"/>
              <a:gd name="connsiteY41" fmla="*/ 5349294 h 5578699"/>
              <a:gd name="connsiteX42" fmla="*/ 1445730 w 5125446"/>
              <a:gd name="connsiteY42" fmla="*/ 5349575 h 5578699"/>
              <a:gd name="connsiteX43" fmla="*/ 1462695 w 5125446"/>
              <a:gd name="connsiteY43" fmla="*/ 5375007 h 5578699"/>
              <a:gd name="connsiteX44" fmla="*/ 1419263 w 5125446"/>
              <a:gd name="connsiteY44" fmla="*/ 5403312 h 5578699"/>
              <a:gd name="connsiteX45" fmla="*/ 1429665 w 5125446"/>
              <a:gd name="connsiteY45" fmla="*/ 5349294 h 5578699"/>
              <a:gd name="connsiteX46" fmla="*/ 1505130 w 5125446"/>
              <a:gd name="connsiteY46" fmla="*/ 5273439 h 5578699"/>
              <a:gd name="connsiteX47" fmla="*/ 1535083 w 5125446"/>
              <a:gd name="connsiteY47" fmla="*/ 5273439 h 5578699"/>
              <a:gd name="connsiteX48" fmla="*/ 1505130 w 5125446"/>
              <a:gd name="connsiteY48" fmla="*/ 5273439 h 5578699"/>
              <a:gd name="connsiteX49" fmla="*/ 1679855 w 5125446"/>
              <a:gd name="connsiteY49" fmla="*/ 5201006 h 5578699"/>
              <a:gd name="connsiteX50" fmla="*/ 1694832 w 5125446"/>
              <a:gd name="connsiteY50" fmla="*/ 5230978 h 5578699"/>
              <a:gd name="connsiteX51" fmla="*/ 1679855 w 5125446"/>
              <a:gd name="connsiteY51" fmla="*/ 5201006 h 5578699"/>
              <a:gd name="connsiteX52" fmla="*/ 2738185 w 5125446"/>
              <a:gd name="connsiteY52" fmla="*/ 5158547 h 5578699"/>
              <a:gd name="connsiteX53" fmla="*/ 2781243 w 5125446"/>
              <a:gd name="connsiteY53" fmla="*/ 5245964 h 5578699"/>
              <a:gd name="connsiteX54" fmla="*/ 2738185 w 5125446"/>
              <a:gd name="connsiteY54" fmla="*/ 5158547 h 5578699"/>
              <a:gd name="connsiteX55" fmla="*/ 1200609 w 5125446"/>
              <a:gd name="connsiteY55" fmla="*/ 5143562 h 5578699"/>
              <a:gd name="connsiteX56" fmla="*/ 1215585 w 5125446"/>
              <a:gd name="connsiteY56" fmla="*/ 5143562 h 5578699"/>
              <a:gd name="connsiteX57" fmla="*/ 1215585 w 5125446"/>
              <a:gd name="connsiteY57" fmla="*/ 5158548 h 5578699"/>
              <a:gd name="connsiteX58" fmla="*/ 1200609 w 5125446"/>
              <a:gd name="connsiteY58" fmla="*/ 5143562 h 5578699"/>
              <a:gd name="connsiteX59" fmla="*/ 3279831 w 5125446"/>
              <a:gd name="connsiteY59" fmla="*/ 5134196 h 5578699"/>
              <a:gd name="connsiteX60" fmla="*/ 3302297 w 5125446"/>
              <a:gd name="connsiteY60" fmla="*/ 5143561 h 5578699"/>
              <a:gd name="connsiteX61" fmla="*/ 3302297 w 5125446"/>
              <a:gd name="connsiteY61" fmla="*/ 5173533 h 5578699"/>
              <a:gd name="connsiteX62" fmla="*/ 3257368 w 5125446"/>
              <a:gd name="connsiteY62" fmla="*/ 5158547 h 5578699"/>
              <a:gd name="connsiteX63" fmla="*/ 3279831 w 5125446"/>
              <a:gd name="connsiteY63" fmla="*/ 5134196 h 5578699"/>
              <a:gd name="connsiteX64" fmla="*/ 2433666 w 5125446"/>
              <a:gd name="connsiteY64" fmla="*/ 5128575 h 5578699"/>
              <a:gd name="connsiteX65" fmla="*/ 2419046 w 5125446"/>
              <a:gd name="connsiteY65" fmla="*/ 5172595 h 5578699"/>
              <a:gd name="connsiteX66" fmla="*/ 2419046 w 5125446"/>
              <a:gd name="connsiteY66" fmla="*/ 5245963 h 5578699"/>
              <a:gd name="connsiteX67" fmla="*/ 2389806 w 5125446"/>
              <a:gd name="connsiteY67" fmla="*/ 5187269 h 5578699"/>
              <a:gd name="connsiteX68" fmla="*/ 2331326 w 5125446"/>
              <a:gd name="connsiteY68" fmla="*/ 5216616 h 5578699"/>
              <a:gd name="connsiteX69" fmla="*/ 2433666 w 5125446"/>
              <a:gd name="connsiteY69" fmla="*/ 5128575 h 5578699"/>
              <a:gd name="connsiteX70" fmla="*/ 1940514 w 5125446"/>
              <a:gd name="connsiteY70" fmla="*/ 5113591 h 5578699"/>
              <a:gd name="connsiteX71" fmla="*/ 1969754 w 5125446"/>
              <a:gd name="connsiteY71" fmla="*/ 5186440 h 5578699"/>
              <a:gd name="connsiteX72" fmla="*/ 1940514 w 5125446"/>
              <a:gd name="connsiteY72" fmla="*/ 5113591 h 5578699"/>
              <a:gd name="connsiteX73" fmla="*/ 868632 w 5125446"/>
              <a:gd name="connsiteY73" fmla="*/ 5101103 h 5578699"/>
              <a:gd name="connsiteX74" fmla="*/ 868632 w 5125446"/>
              <a:gd name="connsiteY74" fmla="*/ 5144188 h 5578699"/>
              <a:gd name="connsiteX75" fmla="*/ 838679 w 5125446"/>
              <a:gd name="connsiteY75" fmla="*/ 5144188 h 5578699"/>
              <a:gd name="connsiteX76" fmla="*/ 868632 w 5125446"/>
              <a:gd name="connsiteY76" fmla="*/ 5101103 h 5578699"/>
              <a:gd name="connsiteX77" fmla="*/ 1505129 w 5125446"/>
              <a:gd name="connsiteY77" fmla="*/ 5101102 h 5578699"/>
              <a:gd name="connsiteX78" fmla="*/ 1490153 w 5125446"/>
              <a:gd name="connsiteY78" fmla="*/ 5128576 h 5578699"/>
              <a:gd name="connsiteX79" fmla="*/ 1505129 w 5125446"/>
              <a:gd name="connsiteY79" fmla="*/ 5101102 h 5578699"/>
              <a:gd name="connsiteX80" fmla="*/ 2679113 w 5125446"/>
              <a:gd name="connsiteY80" fmla="*/ 5056147 h 5578699"/>
              <a:gd name="connsiteX81" fmla="*/ 2693673 w 5125446"/>
              <a:gd name="connsiteY81" fmla="*/ 5128995 h 5578699"/>
              <a:gd name="connsiteX82" fmla="*/ 2679113 w 5125446"/>
              <a:gd name="connsiteY82" fmla="*/ 5056147 h 5578699"/>
              <a:gd name="connsiteX83" fmla="*/ 1659261 w 5125446"/>
              <a:gd name="connsiteY83" fmla="*/ 5050525 h 5578699"/>
              <a:gd name="connsiteX84" fmla="*/ 1679854 w 5125446"/>
              <a:gd name="connsiteY84" fmla="*/ 5071131 h 5578699"/>
              <a:gd name="connsiteX85" fmla="*/ 1649901 w 5125446"/>
              <a:gd name="connsiteY85" fmla="*/ 5086116 h 5578699"/>
              <a:gd name="connsiteX86" fmla="*/ 1659261 w 5125446"/>
              <a:gd name="connsiteY86" fmla="*/ 5050525 h 5578699"/>
              <a:gd name="connsiteX87" fmla="*/ 1188128 w 5125446"/>
              <a:gd name="connsiteY87" fmla="*/ 5013687 h 5578699"/>
              <a:gd name="connsiteX88" fmla="*/ 1202272 w 5125446"/>
              <a:gd name="connsiteY88" fmla="*/ 5013687 h 5578699"/>
              <a:gd name="connsiteX89" fmla="*/ 1188128 w 5125446"/>
              <a:gd name="connsiteY89" fmla="*/ 5071133 h 5578699"/>
              <a:gd name="connsiteX90" fmla="*/ 1188128 w 5125446"/>
              <a:gd name="connsiteY90" fmla="*/ 5013687 h 5578699"/>
              <a:gd name="connsiteX91" fmla="*/ 2085465 w 5125446"/>
              <a:gd name="connsiteY91" fmla="*/ 5009316 h 5578699"/>
              <a:gd name="connsiteX92" fmla="*/ 2099194 w 5125446"/>
              <a:gd name="connsiteY92" fmla="*/ 5027008 h 5578699"/>
              <a:gd name="connsiteX93" fmla="*/ 2071737 w 5125446"/>
              <a:gd name="connsiteY93" fmla="*/ 5012855 h 5578699"/>
              <a:gd name="connsiteX94" fmla="*/ 2085465 w 5125446"/>
              <a:gd name="connsiteY94" fmla="*/ 5009316 h 5578699"/>
              <a:gd name="connsiteX95" fmla="*/ 1558250 w 5125446"/>
              <a:gd name="connsiteY95" fmla="*/ 4992381 h 5578699"/>
              <a:gd name="connsiteX96" fmla="*/ 1562540 w 5125446"/>
              <a:gd name="connsiteY96" fmla="*/ 4998702 h 5578699"/>
              <a:gd name="connsiteX97" fmla="*/ 1535083 w 5125446"/>
              <a:gd name="connsiteY97" fmla="*/ 5013688 h 5578699"/>
              <a:gd name="connsiteX98" fmla="*/ 1535083 w 5125446"/>
              <a:gd name="connsiteY98" fmla="*/ 4998702 h 5578699"/>
              <a:gd name="connsiteX99" fmla="*/ 1548811 w 5125446"/>
              <a:gd name="connsiteY99" fmla="*/ 4993082 h 5578699"/>
              <a:gd name="connsiteX100" fmla="*/ 1558250 w 5125446"/>
              <a:gd name="connsiteY100" fmla="*/ 4992381 h 5578699"/>
              <a:gd name="connsiteX101" fmla="*/ 2144122 w 5125446"/>
              <a:gd name="connsiteY101" fmla="*/ 4983715 h 5578699"/>
              <a:gd name="connsiteX102" fmla="*/ 2172412 w 5125446"/>
              <a:gd name="connsiteY102" fmla="*/ 5071133 h 5578699"/>
              <a:gd name="connsiteX103" fmla="*/ 2144122 w 5125446"/>
              <a:gd name="connsiteY103" fmla="*/ 4983715 h 5578699"/>
              <a:gd name="connsiteX104" fmla="*/ 1288377 w 5125446"/>
              <a:gd name="connsiteY104" fmla="*/ 4981519 h 5578699"/>
              <a:gd name="connsiteX105" fmla="*/ 1260513 w 5125446"/>
              <a:gd name="connsiteY105" fmla="*/ 5026676 h 5578699"/>
              <a:gd name="connsiteX106" fmla="*/ 1274865 w 5125446"/>
              <a:gd name="connsiteY106" fmla="*/ 4983217 h 5578699"/>
              <a:gd name="connsiteX107" fmla="*/ 1288377 w 5125446"/>
              <a:gd name="connsiteY107" fmla="*/ 4981519 h 5578699"/>
              <a:gd name="connsiteX108" fmla="*/ 1688905 w 5125446"/>
              <a:gd name="connsiteY108" fmla="*/ 4946209 h 5578699"/>
              <a:gd name="connsiteX109" fmla="*/ 1680047 w 5125446"/>
              <a:gd name="connsiteY109" fmla="*/ 5013688 h 5578699"/>
              <a:gd name="connsiteX110" fmla="*/ 1688905 w 5125446"/>
              <a:gd name="connsiteY110" fmla="*/ 4946209 h 5578699"/>
              <a:gd name="connsiteX111" fmla="*/ 1070813 w 5125446"/>
              <a:gd name="connsiteY111" fmla="*/ 4941255 h 5578699"/>
              <a:gd name="connsiteX112" fmla="*/ 1055837 w 5125446"/>
              <a:gd name="connsiteY112" fmla="*/ 4983715 h 5578699"/>
              <a:gd name="connsiteX113" fmla="*/ 1055837 w 5125446"/>
              <a:gd name="connsiteY113" fmla="*/ 4955409 h 5578699"/>
              <a:gd name="connsiteX114" fmla="*/ 1070813 w 5125446"/>
              <a:gd name="connsiteY114" fmla="*/ 4941255 h 5578699"/>
              <a:gd name="connsiteX115" fmla="*/ 1578514 w 5125446"/>
              <a:gd name="connsiteY115" fmla="*/ 4926270 h 5578699"/>
              <a:gd name="connsiteX116" fmla="*/ 1549558 w 5125446"/>
              <a:gd name="connsiteY116" fmla="*/ 4969355 h 5578699"/>
              <a:gd name="connsiteX117" fmla="*/ 1578514 w 5125446"/>
              <a:gd name="connsiteY117" fmla="*/ 4926270 h 5578699"/>
              <a:gd name="connsiteX118" fmla="*/ 602411 w 5125446"/>
              <a:gd name="connsiteY118" fmla="*/ 4883313 h 5578699"/>
              <a:gd name="connsiteX119" fmla="*/ 636498 w 5125446"/>
              <a:gd name="connsiteY119" fmla="*/ 4897798 h 5578699"/>
              <a:gd name="connsiteX120" fmla="*/ 579089 w 5125446"/>
              <a:gd name="connsiteY120" fmla="*/ 4912284 h 5578699"/>
              <a:gd name="connsiteX121" fmla="*/ 602411 w 5125446"/>
              <a:gd name="connsiteY121" fmla="*/ 4883313 h 5578699"/>
              <a:gd name="connsiteX122" fmla="*/ 2320619 w 5125446"/>
              <a:gd name="connsiteY122" fmla="*/ 4866631 h 5578699"/>
              <a:gd name="connsiteX123" fmla="*/ 2317849 w 5125446"/>
              <a:gd name="connsiteY123" fmla="*/ 4968731 h 5578699"/>
              <a:gd name="connsiteX124" fmla="*/ 2303370 w 5125446"/>
              <a:gd name="connsiteY124" fmla="*/ 4868202 h 5578699"/>
              <a:gd name="connsiteX125" fmla="*/ 2320619 w 5125446"/>
              <a:gd name="connsiteY125" fmla="*/ 4866631 h 5578699"/>
              <a:gd name="connsiteX126" fmla="*/ 1681728 w 5125446"/>
              <a:gd name="connsiteY126" fmla="*/ 4857588 h 5578699"/>
              <a:gd name="connsiteX127" fmla="*/ 1694832 w 5125446"/>
              <a:gd name="connsiteY127" fmla="*/ 4868826 h 5578699"/>
              <a:gd name="connsiteX128" fmla="*/ 1679855 w 5125446"/>
              <a:gd name="connsiteY128" fmla="*/ 4868826 h 5578699"/>
              <a:gd name="connsiteX129" fmla="*/ 1681728 w 5125446"/>
              <a:gd name="connsiteY129" fmla="*/ 4857588 h 5578699"/>
              <a:gd name="connsiteX130" fmla="*/ 579089 w 5125446"/>
              <a:gd name="connsiteY130" fmla="*/ 4838856 h 5578699"/>
              <a:gd name="connsiteX131" fmla="*/ 549136 w 5125446"/>
              <a:gd name="connsiteY131" fmla="*/ 4853842 h 5578699"/>
              <a:gd name="connsiteX132" fmla="*/ 579089 w 5125446"/>
              <a:gd name="connsiteY132" fmla="*/ 4838856 h 5578699"/>
              <a:gd name="connsiteX133" fmla="*/ 1360357 w 5125446"/>
              <a:gd name="connsiteY133" fmla="*/ 4838855 h 5578699"/>
              <a:gd name="connsiteX134" fmla="*/ 1360357 w 5125446"/>
              <a:gd name="connsiteY134" fmla="*/ 4883811 h 5578699"/>
              <a:gd name="connsiteX135" fmla="*/ 1360357 w 5125446"/>
              <a:gd name="connsiteY135" fmla="*/ 4838855 h 5578699"/>
              <a:gd name="connsiteX136" fmla="*/ 1094865 w 5125446"/>
              <a:gd name="connsiteY136" fmla="*/ 4811836 h 5578699"/>
              <a:gd name="connsiteX137" fmla="*/ 1128677 w 5125446"/>
              <a:gd name="connsiteY137" fmla="*/ 4839083 h 5578699"/>
              <a:gd name="connsiteX138" fmla="*/ 1056063 w 5125446"/>
              <a:gd name="connsiteY138" fmla="*/ 4926271 h 5578699"/>
              <a:gd name="connsiteX139" fmla="*/ 1094865 w 5125446"/>
              <a:gd name="connsiteY139" fmla="*/ 4811836 h 5578699"/>
              <a:gd name="connsiteX140" fmla="*/ 1777131 w 5125446"/>
              <a:gd name="connsiteY140" fmla="*/ 4804963 h 5578699"/>
              <a:gd name="connsiteX141" fmla="*/ 1786328 w 5125446"/>
              <a:gd name="connsiteY141" fmla="*/ 4807219 h 5578699"/>
              <a:gd name="connsiteX142" fmla="*/ 1795297 w 5125446"/>
              <a:gd name="connsiteY142" fmla="*/ 4825258 h 5578699"/>
              <a:gd name="connsiteX143" fmla="*/ 1780943 w 5125446"/>
              <a:gd name="connsiteY143" fmla="*/ 4926271 h 5578699"/>
              <a:gd name="connsiteX144" fmla="*/ 1766592 w 5125446"/>
              <a:gd name="connsiteY144" fmla="*/ 4810825 h 5578699"/>
              <a:gd name="connsiteX145" fmla="*/ 1777131 w 5125446"/>
              <a:gd name="connsiteY145" fmla="*/ 4804963 h 5578699"/>
              <a:gd name="connsiteX146" fmla="*/ 1360358 w 5125446"/>
              <a:gd name="connsiteY146" fmla="*/ 4796395 h 5578699"/>
              <a:gd name="connsiteX147" fmla="*/ 1375335 w 5125446"/>
              <a:gd name="connsiteY147" fmla="*/ 4811381 h 5578699"/>
              <a:gd name="connsiteX148" fmla="*/ 1360358 w 5125446"/>
              <a:gd name="connsiteY148" fmla="*/ 4796395 h 5578699"/>
              <a:gd name="connsiteX149" fmla="*/ 2620871 w 5125446"/>
              <a:gd name="connsiteY149" fmla="*/ 4766423 h 5578699"/>
              <a:gd name="connsiteX150" fmla="*/ 2665800 w 5125446"/>
              <a:gd name="connsiteY150" fmla="*/ 4781409 h 5578699"/>
              <a:gd name="connsiteX151" fmla="*/ 2650824 w 5125446"/>
              <a:gd name="connsiteY151" fmla="*/ 4811381 h 5578699"/>
              <a:gd name="connsiteX152" fmla="*/ 2620871 w 5125446"/>
              <a:gd name="connsiteY152" fmla="*/ 4766423 h 5578699"/>
              <a:gd name="connsiteX153" fmla="*/ 1058877 w 5125446"/>
              <a:gd name="connsiteY153" fmla="*/ 4745697 h 5578699"/>
              <a:gd name="connsiteX154" fmla="*/ 1085790 w 5125446"/>
              <a:gd name="connsiteY154" fmla="*/ 4781911 h 5578699"/>
              <a:gd name="connsiteX155" fmla="*/ 1042732 w 5125446"/>
              <a:gd name="connsiteY155" fmla="*/ 4796397 h 5578699"/>
              <a:gd name="connsiteX156" fmla="*/ 1058877 w 5125446"/>
              <a:gd name="connsiteY156" fmla="*/ 4745697 h 5578699"/>
              <a:gd name="connsiteX157" fmla="*/ 897337 w 5125446"/>
              <a:gd name="connsiteY157" fmla="*/ 4723966 h 5578699"/>
              <a:gd name="connsiteX158" fmla="*/ 868632 w 5125446"/>
              <a:gd name="connsiteY158" fmla="*/ 4811383 h 5578699"/>
              <a:gd name="connsiteX159" fmla="*/ 897337 w 5125446"/>
              <a:gd name="connsiteY159" fmla="*/ 4723966 h 5578699"/>
              <a:gd name="connsiteX160" fmla="*/ 1969660 w 5125446"/>
              <a:gd name="connsiteY160" fmla="*/ 4723965 h 5578699"/>
              <a:gd name="connsiteX161" fmla="*/ 2114170 w 5125446"/>
              <a:gd name="connsiteY161" fmla="*/ 4839854 h 5578699"/>
              <a:gd name="connsiteX162" fmla="*/ 2114170 w 5125446"/>
              <a:gd name="connsiteY162" fmla="*/ 4926770 h 5578699"/>
              <a:gd name="connsiteX163" fmla="*/ 1998562 w 5125446"/>
              <a:gd name="connsiteY163" fmla="*/ 5013687 h 5578699"/>
              <a:gd name="connsiteX164" fmla="*/ 1882954 w 5125446"/>
              <a:gd name="connsiteY164" fmla="*/ 4970230 h 5578699"/>
              <a:gd name="connsiteX165" fmla="*/ 1839602 w 5125446"/>
              <a:gd name="connsiteY165" fmla="*/ 4883313 h 5578699"/>
              <a:gd name="connsiteX166" fmla="*/ 1854053 w 5125446"/>
              <a:gd name="connsiteY166" fmla="*/ 4810881 h 5578699"/>
              <a:gd name="connsiteX167" fmla="*/ 1969660 w 5125446"/>
              <a:gd name="connsiteY167" fmla="*/ 4723965 h 5578699"/>
              <a:gd name="connsiteX168" fmla="*/ 998428 w 5125446"/>
              <a:gd name="connsiteY168" fmla="*/ 4708979 h 5578699"/>
              <a:gd name="connsiteX169" fmla="*/ 1043357 w 5125446"/>
              <a:gd name="connsiteY169" fmla="*/ 4723132 h 5578699"/>
              <a:gd name="connsiteX170" fmla="*/ 998428 w 5125446"/>
              <a:gd name="connsiteY170" fmla="*/ 4751439 h 5578699"/>
              <a:gd name="connsiteX171" fmla="*/ 998428 w 5125446"/>
              <a:gd name="connsiteY171" fmla="*/ 4708979 h 5578699"/>
              <a:gd name="connsiteX172" fmla="*/ 551087 w 5125446"/>
              <a:gd name="connsiteY172" fmla="*/ 4679086 h 5578699"/>
              <a:gd name="connsiteX173" fmla="*/ 579588 w 5125446"/>
              <a:gd name="connsiteY173" fmla="*/ 4695244 h 5578699"/>
              <a:gd name="connsiteX174" fmla="*/ 579588 w 5125446"/>
              <a:gd name="connsiteY174" fmla="*/ 4723966 h 5578699"/>
              <a:gd name="connsiteX175" fmla="*/ 521679 w 5125446"/>
              <a:gd name="connsiteY175" fmla="*/ 4709605 h 5578699"/>
              <a:gd name="connsiteX176" fmla="*/ 536156 w 5125446"/>
              <a:gd name="connsiteY176" fmla="*/ 4680882 h 5578699"/>
              <a:gd name="connsiteX177" fmla="*/ 551087 w 5125446"/>
              <a:gd name="connsiteY177" fmla="*/ 4679086 h 5578699"/>
              <a:gd name="connsiteX178" fmla="*/ 3344730 w 5125446"/>
              <a:gd name="connsiteY178" fmla="*/ 4679009 h 5578699"/>
              <a:gd name="connsiteX179" fmla="*/ 3359706 w 5125446"/>
              <a:gd name="connsiteY179" fmla="*/ 4708980 h 5578699"/>
              <a:gd name="connsiteX180" fmla="*/ 3344730 w 5125446"/>
              <a:gd name="connsiteY180" fmla="*/ 4679009 h 5578699"/>
              <a:gd name="connsiteX181" fmla="*/ 911066 w 5125446"/>
              <a:gd name="connsiteY181" fmla="*/ 4679009 h 5578699"/>
              <a:gd name="connsiteX182" fmla="*/ 983453 w 5125446"/>
              <a:gd name="connsiteY182" fmla="*/ 4723966 h 5578699"/>
              <a:gd name="connsiteX183" fmla="*/ 911066 w 5125446"/>
              <a:gd name="connsiteY183" fmla="*/ 4679009 h 5578699"/>
              <a:gd name="connsiteX184" fmla="*/ 2316352 w 5125446"/>
              <a:gd name="connsiteY184" fmla="*/ 4651534 h 5578699"/>
              <a:gd name="connsiteX185" fmla="*/ 2288895 w 5125446"/>
              <a:gd name="connsiteY185" fmla="*/ 4679008 h 5578699"/>
              <a:gd name="connsiteX186" fmla="*/ 2316352 w 5125446"/>
              <a:gd name="connsiteY186" fmla="*/ 4651534 h 5578699"/>
              <a:gd name="connsiteX187" fmla="*/ 2226590 w 5125446"/>
              <a:gd name="connsiteY187" fmla="*/ 4644731 h 5578699"/>
              <a:gd name="connsiteX188" fmla="*/ 2235384 w 5125446"/>
              <a:gd name="connsiteY188" fmla="*/ 4645396 h 5578699"/>
              <a:gd name="connsiteX189" fmla="*/ 2243965 w 5125446"/>
              <a:gd name="connsiteY189" fmla="*/ 4650703 h 5578699"/>
              <a:gd name="connsiteX190" fmla="*/ 2230235 w 5125446"/>
              <a:gd name="connsiteY190" fmla="*/ 4679009 h 5578699"/>
              <a:gd name="connsiteX191" fmla="*/ 2216507 w 5125446"/>
              <a:gd name="connsiteY191" fmla="*/ 4650703 h 5578699"/>
              <a:gd name="connsiteX192" fmla="*/ 2226590 w 5125446"/>
              <a:gd name="connsiteY192" fmla="*/ 4644731 h 5578699"/>
              <a:gd name="connsiteX193" fmla="*/ 2041782 w 5125446"/>
              <a:gd name="connsiteY193" fmla="*/ 4636548 h 5578699"/>
              <a:gd name="connsiteX194" fmla="*/ 2071736 w 5125446"/>
              <a:gd name="connsiteY194" fmla="*/ 4636548 h 5578699"/>
              <a:gd name="connsiteX195" fmla="*/ 2041782 w 5125446"/>
              <a:gd name="connsiteY195" fmla="*/ 4679632 h 5578699"/>
              <a:gd name="connsiteX196" fmla="*/ 2041782 w 5125446"/>
              <a:gd name="connsiteY196" fmla="*/ 4636548 h 5578699"/>
              <a:gd name="connsiteX197" fmla="*/ 3171670 w 5125446"/>
              <a:gd name="connsiteY197" fmla="*/ 4606577 h 5578699"/>
              <a:gd name="connsiteX198" fmla="*/ 3142826 w 5125446"/>
              <a:gd name="connsiteY198" fmla="*/ 4751437 h 5578699"/>
              <a:gd name="connsiteX199" fmla="*/ 3128405 w 5125446"/>
              <a:gd name="connsiteY199" fmla="*/ 4751437 h 5578699"/>
              <a:gd name="connsiteX200" fmla="*/ 3171670 w 5125446"/>
              <a:gd name="connsiteY200" fmla="*/ 4606577 h 5578699"/>
              <a:gd name="connsiteX201" fmla="*/ 2649824 w 5125446"/>
              <a:gd name="connsiteY201" fmla="*/ 4579104 h 5578699"/>
              <a:gd name="connsiteX202" fmla="*/ 2693256 w 5125446"/>
              <a:gd name="connsiteY202" fmla="*/ 4593465 h 5578699"/>
              <a:gd name="connsiteX203" fmla="*/ 2678779 w 5125446"/>
              <a:gd name="connsiteY203" fmla="*/ 4636550 h 5578699"/>
              <a:gd name="connsiteX204" fmla="*/ 2649824 w 5125446"/>
              <a:gd name="connsiteY204" fmla="*/ 4579104 h 5578699"/>
              <a:gd name="connsiteX205" fmla="*/ 898586 w 5125446"/>
              <a:gd name="connsiteY205" fmla="*/ 4506673 h 5578699"/>
              <a:gd name="connsiteX206" fmla="*/ 926043 w 5125446"/>
              <a:gd name="connsiteY206" fmla="*/ 4506673 h 5578699"/>
              <a:gd name="connsiteX207" fmla="*/ 898586 w 5125446"/>
              <a:gd name="connsiteY207" fmla="*/ 4506673 h 5578699"/>
              <a:gd name="connsiteX208" fmla="*/ 3912097 w 5125446"/>
              <a:gd name="connsiteY208" fmla="*/ 4500535 h 5578699"/>
              <a:gd name="connsiteX209" fmla="*/ 3968749 w 5125446"/>
              <a:gd name="connsiteY209" fmla="*/ 4534148 h 5578699"/>
              <a:gd name="connsiteX210" fmla="*/ 3866410 w 5125446"/>
              <a:gd name="connsiteY210" fmla="*/ 4519994 h 5578699"/>
              <a:gd name="connsiteX211" fmla="*/ 3912097 w 5125446"/>
              <a:gd name="connsiteY211" fmla="*/ 4500535 h 5578699"/>
              <a:gd name="connsiteX212" fmla="*/ 2721959 w 5125446"/>
              <a:gd name="connsiteY212" fmla="*/ 4419257 h 5578699"/>
              <a:gd name="connsiteX213" fmla="*/ 2721959 w 5125446"/>
              <a:gd name="connsiteY213" fmla="*/ 4491688 h 5578699"/>
              <a:gd name="connsiteX214" fmla="*/ 2721959 w 5125446"/>
              <a:gd name="connsiteY214" fmla="*/ 4419257 h 5578699"/>
              <a:gd name="connsiteX215" fmla="*/ 389387 w 5125446"/>
              <a:gd name="connsiteY215" fmla="*/ 4404273 h 5578699"/>
              <a:gd name="connsiteX216" fmla="*/ 419339 w 5125446"/>
              <a:gd name="connsiteY216" fmla="*/ 4419259 h 5578699"/>
              <a:gd name="connsiteX217" fmla="*/ 404362 w 5125446"/>
              <a:gd name="connsiteY217" fmla="*/ 4434244 h 5578699"/>
              <a:gd name="connsiteX218" fmla="*/ 389387 w 5125446"/>
              <a:gd name="connsiteY218" fmla="*/ 4404273 h 5578699"/>
              <a:gd name="connsiteX219" fmla="*/ 718736 w 5125446"/>
              <a:gd name="connsiteY219" fmla="*/ 4299531 h 5578699"/>
              <a:gd name="connsiteX220" fmla="*/ 738839 w 5125446"/>
              <a:gd name="connsiteY220" fmla="*/ 4317482 h 5578699"/>
              <a:gd name="connsiteX221" fmla="*/ 636498 w 5125446"/>
              <a:gd name="connsiteY221" fmla="*/ 4331843 h 5578699"/>
              <a:gd name="connsiteX222" fmla="*/ 718736 w 5125446"/>
              <a:gd name="connsiteY222" fmla="*/ 4299531 h 5578699"/>
              <a:gd name="connsiteX223" fmla="*/ 911777 w 5125446"/>
              <a:gd name="connsiteY223" fmla="*/ 4259412 h 5578699"/>
              <a:gd name="connsiteX224" fmla="*/ 915343 w 5125446"/>
              <a:gd name="connsiteY224" fmla="*/ 4295628 h 5578699"/>
              <a:gd name="connsiteX225" fmla="*/ 909363 w 5125446"/>
              <a:gd name="connsiteY225" fmla="*/ 4307775 h 5578699"/>
              <a:gd name="connsiteX226" fmla="*/ 909297 w 5125446"/>
              <a:gd name="connsiteY226" fmla="*/ 4308507 h 5578699"/>
              <a:gd name="connsiteX227" fmla="*/ 908840 w 5125446"/>
              <a:gd name="connsiteY227" fmla="*/ 4308838 h 5578699"/>
              <a:gd name="connsiteX228" fmla="*/ 897514 w 5125446"/>
              <a:gd name="connsiteY228" fmla="*/ 4331843 h 5578699"/>
              <a:gd name="connsiteX229" fmla="*/ 840461 w 5125446"/>
              <a:gd name="connsiteY229" fmla="*/ 4404273 h 5578699"/>
              <a:gd name="connsiteX230" fmla="*/ 826198 w 5125446"/>
              <a:gd name="connsiteY230" fmla="*/ 4389788 h 5578699"/>
              <a:gd name="connsiteX231" fmla="*/ 854725 w 5125446"/>
              <a:gd name="connsiteY231" fmla="*/ 4331843 h 5578699"/>
              <a:gd name="connsiteX232" fmla="*/ 876120 w 5125446"/>
              <a:gd name="connsiteY232" fmla="*/ 4322789 h 5578699"/>
              <a:gd name="connsiteX233" fmla="*/ 882417 w 5125446"/>
              <a:gd name="connsiteY233" fmla="*/ 4316927 h 5578699"/>
              <a:gd name="connsiteX234" fmla="*/ 879240 w 5125446"/>
              <a:gd name="connsiteY234" fmla="*/ 4313892 h 5578699"/>
              <a:gd name="connsiteX235" fmla="*/ 882777 w 5125446"/>
              <a:gd name="connsiteY235" fmla="*/ 4288759 h 5578699"/>
              <a:gd name="connsiteX236" fmla="*/ 883390 w 5125446"/>
              <a:gd name="connsiteY236" fmla="*/ 4288421 h 5578699"/>
              <a:gd name="connsiteX237" fmla="*/ 883251 w 5125446"/>
              <a:gd name="connsiteY237" fmla="*/ 4288384 h 5578699"/>
              <a:gd name="connsiteX238" fmla="*/ 883453 w 5125446"/>
              <a:gd name="connsiteY238" fmla="*/ 4288384 h 5578699"/>
              <a:gd name="connsiteX239" fmla="*/ 897514 w 5125446"/>
              <a:gd name="connsiteY239" fmla="*/ 4280598 h 5578699"/>
              <a:gd name="connsiteX240" fmla="*/ 897514 w 5125446"/>
              <a:gd name="connsiteY240" fmla="*/ 4273899 h 5578699"/>
              <a:gd name="connsiteX241" fmla="*/ 911777 w 5125446"/>
              <a:gd name="connsiteY241" fmla="*/ 4259412 h 5578699"/>
              <a:gd name="connsiteX242" fmla="*/ 2827940 w 5125446"/>
              <a:gd name="connsiteY242" fmla="*/ 4255174 h 5578699"/>
              <a:gd name="connsiteX243" fmla="*/ 2838861 w 5125446"/>
              <a:gd name="connsiteY243" fmla="*/ 4261196 h 5578699"/>
              <a:gd name="connsiteX244" fmla="*/ 2853420 w 5125446"/>
              <a:gd name="connsiteY244" fmla="*/ 4261196 h 5578699"/>
              <a:gd name="connsiteX245" fmla="*/ 2867982 w 5125446"/>
              <a:gd name="connsiteY245" fmla="*/ 4289740 h 5578699"/>
              <a:gd name="connsiteX246" fmla="*/ 2867982 w 5125446"/>
              <a:gd name="connsiteY246" fmla="*/ 4332556 h 5578699"/>
              <a:gd name="connsiteX247" fmla="*/ 2795179 w 5125446"/>
              <a:gd name="connsiteY247" fmla="*/ 4318283 h 5578699"/>
              <a:gd name="connsiteX248" fmla="*/ 2795179 w 5125446"/>
              <a:gd name="connsiteY248" fmla="*/ 4261196 h 5578699"/>
              <a:gd name="connsiteX249" fmla="*/ 2817020 w 5125446"/>
              <a:gd name="connsiteY249" fmla="*/ 4255844 h 5578699"/>
              <a:gd name="connsiteX250" fmla="*/ 2827940 w 5125446"/>
              <a:gd name="connsiteY250" fmla="*/ 4255174 h 5578699"/>
              <a:gd name="connsiteX251" fmla="*/ 955994 w 5125446"/>
              <a:gd name="connsiteY251" fmla="*/ 4246923 h 5578699"/>
              <a:gd name="connsiteX252" fmla="*/ 926041 w 5125446"/>
              <a:gd name="connsiteY252" fmla="*/ 4259412 h 5578699"/>
              <a:gd name="connsiteX253" fmla="*/ 955994 w 5125446"/>
              <a:gd name="connsiteY253" fmla="*/ 4246923 h 5578699"/>
              <a:gd name="connsiteX254" fmla="*/ 637044 w 5125446"/>
              <a:gd name="connsiteY254" fmla="*/ 4196035 h 5578699"/>
              <a:gd name="connsiteX255" fmla="*/ 651974 w 5125446"/>
              <a:gd name="connsiteY255" fmla="*/ 4201467 h 5578699"/>
              <a:gd name="connsiteX256" fmla="*/ 666452 w 5125446"/>
              <a:gd name="connsiteY256" fmla="*/ 4230440 h 5578699"/>
              <a:gd name="connsiteX257" fmla="*/ 608541 w 5125446"/>
              <a:gd name="connsiteY257" fmla="*/ 4244926 h 5578699"/>
              <a:gd name="connsiteX258" fmla="*/ 637044 w 5125446"/>
              <a:gd name="connsiteY258" fmla="*/ 4196035 h 5578699"/>
              <a:gd name="connsiteX259" fmla="*/ 278779 w 5125446"/>
              <a:gd name="connsiteY259" fmla="*/ 4167911 h 5578699"/>
              <a:gd name="connsiteX260" fmla="*/ 289543 w 5125446"/>
              <a:gd name="connsiteY260" fmla="*/ 4173661 h 5578699"/>
              <a:gd name="connsiteX261" fmla="*/ 274567 w 5125446"/>
              <a:gd name="connsiteY261" fmla="*/ 4187814 h 5578699"/>
              <a:gd name="connsiteX262" fmla="*/ 270823 w 5125446"/>
              <a:gd name="connsiteY262" fmla="*/ 4170122 h 5578699"/>
              <a:gd name="connsiteX263" fmla="*/ 278779 w 5125446"/>
              <a:gd name="connsiteY263" fmla="*/ 4167911 h 5578699"/>
              <a:gd name="connsiteX264" fmla="*/ 3257368 w 5125446"/>
              <a:gd name="connsiteY264" fmla="*/ 4072089 h 5578699"/>
              <a:gd name="connsiteX265" fmla="*/ 3272343 w 5125446"/>
              <a:gd name="connsiteY265" fmla="*/ 4102061 h 5578699"/>
              <a:gd name="connsiteX266" fmla="*/ 3257368 w 5125446"/>
              <a:gd name="connsiteY266" fmla="*/ 4072089 h 5578699"/>
              <a:gd name="connsiteX267" fmla="*/ 622354 w 5125446"/>
              <a:gd name="connsiteY267" fmla="*/ 4029631 h 5578699"/>
              <a:gd name="connsiteX268" fmla="*/ 608210 w 5125446"/>
              <a:gd name="connsiteY268" fmla="*/ 4072091 h 5578699"/>
              <a:gd name="connsiteX269" fmla="*/ 594065 w 5125446"/>
              <a:gd name="connsiteY269" fmla="*/ 4057938 h 5578699"/>
              <a:gd name="connsiteX270" fmla="*/ 622354 w 5125446"/>
              <a:gd name="connsiteY270" fmla="*/ 4029631 h 5578699"/>
              <a:gd name="connsiteX271" fmla="*/ 3229079 w 5125446"/>
              <a:gd name="connsiteY271" fmla="*/ 3999659 h 5578699"/>
              <a:gd name="connsiteX272" fmla="*/ 3243224 w 5125446"/>
              <a:gd name="connsiteY272" fmla="*/ 4014645 h 5578699"/>
              <a:gd name="connsiteX273" fmla="*/ 3229079 w 5125446"/>
              <a:gd name="connsiteY273" fmla="*/ 3999659 h 5578699"/>
              <a:gd name="connsiteX274" fmla="*/ 3963630 w 5125446"/>
              <a:gd name="connsiteY274" fmla="*/ 3960166 h 5578699"/>
              <a:gd name="connsiteX275" fmla="*/ 3996204 w 5125446"/>
              <a:gd name="connsiteY275" fmla="*/ 3985301 h 5578699"/>
              <a:gd name="connsiteX276" fmla="*/ 3952771 w 5125446"/>
              <a:gd name="connsiteY276" fmla="*/ 3999661 h 5578699"/>
              <a:gd name="connsiteX277" fmla="*/ 3963630 w 5125446"/>
              <a:gd name="connsiteY277" fmla="*/ 3960166 h 5578699"/>
              <a:gd name="connsiteX278" fmla="*/ 461774 w 5125446"/>
              <a:gd name="connsiteY278" fmla="*/ 3957200 h 5578699"/>
              <a:gd name="connsiteX279" fmla="*/ 461774 w 5125446"/>
              <a:gd name="connsiteY279" fmla="*/ 3985507 h 5578699"/>
              <a:gd name="connsiteX280" fmla="*/ 434317 w 5125446"/>
              <a:gd name="connsiteY280" fmla="*/ 3999660 h 5578699"/>
              <a:gd name="connsiteX281" fmla="*/ 434317 w 5125446"/>
              <a:gd name="connsiteY281" fmla="*/ 3971354 h 5578699"/>
              <a:gd name="connsiteX282" fmla="*/ 461774 w 5125446"/>
              <a:gd name="connsiteY282" fmla="*/ 3957200 h 5578699"/>
              <a:gd name="connsiteX283" fmla="*/ 3361679 w 5125446"/>
              <a:gd name="connsiteY283" fmla="*/ 3920909 h 5578699"/>
              <a:gd name="connsiteX284" fmla="*/ 3374685 w 5125446"/>
              <a:gd name="connsiteY284" fmla="*/ 3927230 h 5578699"/>
              <a:gd name="connsiteX285" fmla="*/ 3317274 w 5125446"/>
              <a:gd name="connsiteY285" fmla="*/ 3942215 h 5578699"/>
              <a:gd name="connsiteX286" fmla="*/ 3317274 w 5125446"/>
              <a:gd name="connsiteY286" fmla="*/ 3927230 h 5578699"/>
              <a:gd name="connsiteX287" fmla="*/ 3345979 w 5125446"/>
              <a:gd name="connsiteY287" fmla="*/ 3921610 h 5578699"/>
              <a:gd name="connsiteX288" fmla="*/ 3361679 w 5125446"/>
              <a:gd name="connsiteY288" fmla="*/ 3920909 h 5578699"/>
              <a:gd name="connsiteX289" fmla="*/ 899132 w 5125446"/>
              <a:gd name="connsiteY289" fmla="*/ 3908811 h 5578699"/>
              <a:gd name="connsiteX290" fmla="*/ 911065 w 5125446"/>
              <a:gd name="connsiteY290" fmla="*/ 3926874 h 5578699"/>
              <a:gd name="connsiteX291" fmla="*/ 899132 w 5125446"/>
              <a:gd name="connsiteY291" fmla="*/ 3908811 h 5578699"/>
              <a:gd name="connsiteX292" fmla="*/ 796246 w 5125446"/>
              <a:gd name="connsiteY292" fmla="*/ 3812340 h 5578699"/>
              <a:gd name="connsiteX293" fmla="*/ 752564 w 5125446"/>
              <a:gd name="connsiteY293" fmla="*/ 3855799 h 5578699"/>
              <a:gd name="connsiteX294" fmla="*/ 738004 w 5125446"/>
              <a:gd name="connsiteY294" fmla="*/ 3884771 h 5578699"/>
              <a:gd name="connsiteX295" fmla="*/ 708884 w 5125446"/>
              <a:gd name="connsiteY295" fmla="*/ 3884771 h 5578699"/>
              <a:gd name="connsiteX296" fmla="*/ 796246 w 5125446"/>
              <a:gd name="connsiteY296" fmla="*/ 3812340 h 5578699"/>
              <a:gd name="connsiteX297" fmla="*/ 390883 w 5125446"/>
              <a:gd name="connsiteY297" fmla="*/ 3812340 h 5578699"/>
              <a:gd name="connsiteX298" fmla="*/ 361929 w 5125446"/>
              <a:gd name="connsiteY298" fmla="*/ 3855799 h 5578699"/>
              <a:gd name="connsiteX299" fmla="*/ 390883 w 5125446"/>
              <a:gd name="connsiteY299" fmla="*/ 3812340 h 5578699"/>
              <a:gd name="connsiteX300" fmla="*/ 1030874 w 5125446"/>
              <a:gd name="connsiteY300" fmla="*/ 3805829 h 5578699"/>
              <a:gd name="connsiteX301" fmla="*/ 1041571 w 5125446"/>
              <a:gd name="connsiteY301" fmla="*/ 3811627 h 5578699"/>
              <a:gd name="connsiteX302" fmla="*/ 1041571 w 5125446"/>
              <a:gd name="connsiteY302" fmla="*/ 3854443 h 5578699"/>
              <a:gd name="connsiteX303" fmla="*/ 1014678 w 5125446"/>
              <a:gd name="connsiteY303" fmla="*/ 3870590 h 5578699"/>
              <a:gd name="connsiteX304" fmla="*/ 1013404 w 5125446"/>
              <a:gd name="connsiteY304" fmla="*/ 3884771 h 5578699"/>
              <a:gd name="connsiteX305" fmla="*/ 1005843 w 5125446"/>
              <a:gd name="connsiteY305" fmla="*/ 3875894 h 5578699"/>
              <a:gd name="connsiteX306" fmla="*/ 970256 w 5125446"/>
              <a:gd name="connsiteY306" fmla="*/ 3897258 h 5578699"/>
              <a:gd name="connsiteX307" fmla="*/ 968473 w 5125446"/>
              <a:gd name="connsiteY307" fmla="*/ 3861579 h 5578699"/>
              <a:gd name="connsiteX308" fmla="*/ 986020 w 5125446"/>
              <a:gd name="connsiteY308" fmla="*/ 3840924 h 5578699"/>
              <a:gd name="connsiteX309" fmla="*/ 983450 w 5125446"/>
              <a:gd name="connsiteY309" fmla="*/ 3812340 h 5578699"/>
              <a:gd name="connsiteX310" fmla="*/ 998427 w 5125446"/>
              <a:gd name="connsiteY310" fmla="*/ 3812340 h 5578699"/>
              <a:gd name="connsiteX311" fmla="*/ 1004018 w 5125446"/>
              <a:gd name="connsiteY311" fmla="*/ 3821535 h 5578699"/>
              <a:gd name="connsiteX312" fmla="*/ 1020176 w 5125446"/>
              <a:gd name="connsiteY312" fmla="*/ 3808059 h 5578699"/>
              <a:gd name="connsiteX313" fmla="*/ 1030874 w 5125446"/>
              <a:gd name="connsiteY313" fmla="*/ 3805829 h 5578699"/>
              <a:gd name="connsiteX314" fmla="*/ 3447068 w 5125446"/>
              <a:gd name="connsiteY314" fmla="*/ 3724922 h 5578699"/>
              <a:gd name="connsiteX315" fmla="*/ 3519454 w 5125446"/>
              <a:gd name="connsiteY315" fmla="*/ 3768381 h 5578699"/>
              <a:gd name="connsiteX316" fmla="*/ 3490500 w 5125446"/>
              <a:gd name="connsiteY316" fmla="*/ 3797354 h 5578699"/>
              <a:gd name="connsiteX317" fmla="*/ 3447068 w 5125446"/>
              <a:gd name="connsiteY317" fmla="*/ 3724922 h 5578699"/>
              <a:gd name="connsiteX318" fmla="*/ 3272343 w 5125446"/>
              <a:gd name="connsiteY318" fmla="*/ 3709936 h 5578699"/>
              <a:gd name="connsiteX319" fmla="*/ 3285101 w 5125446"/>
              <a:gd name="connsiteY319" fmla="*/ 3717230 h 5578699"/>
              <a:gd name="connsiteX320" fmla="*/ 3302299 w 5125446"/>
              <a:gd name="connsiteY320" fmla="*/ 3723925 h 5578699"/>
              <a:gd name="connsiteX321" fmla="*/ 3317274 w 5125446"/>
              <a:gd name="connsiteY321" fmla="*/ 3752899 h 5578699"/>
              <a:gd name="connsiteX322" fmla="*/ 3287322 w 5125446"/>
              <a:gd name="connsiteY322" fmla="*/ 3767384 h 5578699"/>
              <a:gd name="connsiteX323" fmla="*/ 3270999 w 5125446"/>
              <a:gd name="connsiteY323" fmla="*/ 3739629 h 5578699"/>
              <a:gd name="connsiteX324" fmla="*/ 3280061 w 5125446"/>
              <a:gd name="connsiteY324" fmla="*/ 3722292 h 5578699"/>
              <a:gd name="connsiteX325" fmla="*/ 781269 w 5125446"/>
              <a:gd name="connsiteY325" fmla="*/ 3694952 h 5578699"/>
              <a:gd name="connsiteX326" fmla="*/ 781269 w 5125446"/>
              <a:gd name="connsiteY326" fmla="*/ 3724924 h 5578699"/>
              <a:gd name="connsiteX327" fmla="*/ 766292 w 5125446"/>
              <a:gd name="connsiteY327" fmla="*/ 3724924 h 5578699"/>
              <a:gd name="connsiteX328" fmla="*/ 781269 w 5125446"/>
              <a:gd name="connsiteY328" fmla="*/ 3694952 h 5578699"/>
              <a:gd name="connsiteX329" fmla="*/ 3087354 w 5125446"/>
              <a:gd name="connsiteY329" fmla="*/ 3684286 h 5578699"/>
              <a:gd name="connsiteX330" fmla="*/ 3128072 w 5125446"/>
              <a:gd name="connsiteY330" fmla="*/ 3724092 h 5578699"/>
              <a:gd name="connsiteX331" fmla="*/ 3070163 w 5125446"/>
              <a:gd name="connsiteY331" fmla="*/ 3709939 h 5578699"/>
              <a:gd name="connsiteX332" fmla="*/ 3070163 w 5125446"/>
              <a:gd name="connsiteY332" fmla="*/ 3695785 h 5578699"/>
              <a:gd name="connsiteX333" fmla="*/ 3087354 w 5125446"/>
              <a:gd name="connsiteY333" fmla="*/ 3684286 h 5578699"/>
              <a:gd name="connsiteX334" fmla="*/ 3692932 w 5125446"/>
              <a:gd name="connsiteY334" fmla="*/ 3667479 h 5578699"/>
              <a:gd name="connsiteX335" fmla="*/ 3706661 w 5125446"/>
              <a:gd name="connsiteY335" fmla="*/ 3681632 h 5578699"/>
              <a:gd name="connsiteX336" fmla="*/ 3692932 w 5125446"/>
              <a:gd name="connsiteY336" fmla="*/ 3667479 h 5578699"/>
              <a:gd name="connsiteX337" fmla="*/ 3823975 w 5125446"/>
              <a:gd name="connsiteY337" fmla="*/ 3652493 h 5578699"/>
              <a:gd name="connsiteX338" fmla="*/ 3838952 w 5125446"/>
              <a:gd name="connsiteY338" fmla="*/ 3725341 h 5578699"/>
              <a:gd name="connsiteX339" fmla="*/ 3808999 w 5125446"/>
              <a:gd name="connsiteY339" fmla="*/ 3725341 h 5578699"/>
              <a:gd name="connsiteX340" fmla="*/ 3823975 w 5125446"/>
              <a:gd name="connsiteY340" fmla="*/ 3652493 h 5578699"/>
              <a:gd name="connsiteX341" fmla="*/ 3880476 w 5125446"/>
              <a:gd name="connsiteY341" fmla="*/ 3652492 h 5578699"/>
              <a:gd name="connsiteX342" fmla="*/ 4011180 w 5125446"/>
              <a:gd name="connsiteY342" fmla="*/ 3709938 h 5578699"/>
              <a:gd name="connsiteX343" fmla="*/ 3938567 w 5125446"/>
              <a:gd name="connsiteY343" fmla="*/ 3767382 h 5578699"/>
              <a:gd name="connsiteX344" fmla="*/ 3924045 w 5125446"/>
              <a:gd name="connsiteY344" fmla="*/ 3724299 h 5578699"/>
              <a:gd name="connsiteX345" fmla="*/ 3953089 w 5125446"/>
              <a:gd name="connsiteY345" fmla="*/ 3724299 h 5578699"/>
              <a:gd name="connsiteX346" fmla="*/ 3851431 w 5125446"/>
              <a:gd name="connsiteY346" fmla="*/ 3738660 h 5578699"/>
              <a:gd name="connsiteX347" fmla="*/ 3880476 w 5125446"/>
              <a:gd name="connsiteY347" fmla="*/ 3709938 h 5578699"/>
              <a:gd name="connsiteX348" fmla="*/ 3880476 w 5125446"/>
              <a:gd name="connsiteY348" fmla="*/ 3652492 h 5578699"/>
              <a:gd name="connsiteX349" fmla="*/ 1115625 w 5125446"/>
              <a:gd name="connsiteY349" fmla="*/ 3631420 h 5578699"/>
              <a:gd name="connsiteX350" fmla="*/ 1128223 w 5125446"/>
              <a:gd name="connsiteY350" fmla="*/ 3637507 h 5578699"/>
              <a:gd name="connsiteX351" fmla="*/ 1099933 w 5125446"/>
              <a:gd name="connsiteY351" fmla="*/ 3667478 h 5578699"/>
              <a:gd name="connsiteX352" fmla="*/ 1085789 w 5125446"/>
              <a:gd name="connsiteY352" fmla="*/ 3652492 h 5578699"/>
              <a:gd name="connsiteX353" fmla="*/ 1101700 w 5125446"/>
              <a:gd name="connsiteY353" fmla="*/ 3633761 h 5578699"/>
              <a:gd name="connsiteX354" fmla="*/ 1115625 w 5125446"/>
              <a:gd name="connsiteY354" fmla="*/ 3631420 h 5578699"/>
              <a:gd name="connsiteX355" fmla="*/ 3621169 w 5125446"/>
              <a:gd name="connsiteY355" fmla="*/ 3622522 h 5578699"/>
              <a:gd name="connsiteX356" fmla="*/ 3635521 w 5125446"/>
              <a:gd name="connsiteY356" fmla="*/ 3694953 h 5578699"/>
              <a:gd name="connsiteX357" fmla="*/ 3621169 w 5125446"/>
              <a:gd name="connsiteY357" fmla="*/ 3622522 h 5578699"/>
              <a:gd name="connsiteX358" fmla="*/ 3698482 w 5125446"/>
              <a:gd name="connsiteY358" fmla="*/ 3603230 h 5578699"/>
              <a:gd name="connsiteX359" fmla="*/ 3706660 w 5125446"/>
              <a:gd name="connsiteY359" fmla="*/ 3609201 h 5578699"/>
              <a:gd name="connsiteX360" fmla="*/ 3692516 w 5125446"/>
              <a:gd name="connsiteY360" fmla="*/ 3637508 h 5578699"/>
              <a:gd name="connsiteX361" fmla="*/ 3692516 w 5125446"/>
              <a:gd name="connsiteY361" fmla="*/ 3609201 h 5578699"/>
              <a:gd name="connsiteX362" fmla="*/ 3694283 w 5125446"/>
              <a:gd name="connsiteY362" fmla="*/ 3603895 h 5578699"/>
              <a:gd name="connsiteX363" fmla="*/ 3698482 w 5125446"/>
              <a:gd name="connsiteY363" fmla="*/ 3603230 h 5578699"/>
              <a:gd name="connsiteX364" fmla="*/ 745076 w 5125446"/>
              <a:gd name="connsiteY364" fmla="*/ 3592447 h 5578699"/>
              <a:gd name="connsiteX365" fmla="*/ 781270 w 5125446"/>
              <a:gd name="connsiteY365" fmla="*/ 3608370 h 5578699"/>
              <a:gd name="connsiteX366" fmla="*/ 708884 w 5125446"/>
              <a:gd name="connsiteY366" fmla="*/ 3608370 h 5578699"/>
              <a:gd name="connsiteX367" fmla="*/ 745076 w 5125446"/>
              <a:gd name="connsiteY367" fmla="*/ 3592447 h 5578699"/>
              <a:gd name="connsiteX368" fmla="*/ 636496 w 5125446"/>
              <a:gd name="connsiteY368" fmla="*/ 3565077 h 5578699"/>
              <a:gd name="connsiteX369" fmla="*/ 636496 w 5125446"/>
              <a:gd name="connsiteY369" fmla="*/ 3607537 h 5578699"/>
              <a:gd name="connsiteX370" fmla="*/ 621520 w 5125446"/>
              <a:gd name="connsiteY370" fmla="*/ 3607537 h 5578699"/>
              <a:gd name="connsiteX371" fmla="*/ 636496 w 5125446"/>
              <a:gd name="connsiteY371" fmla="*/ 3565077 h 5578699"/>
              <a:gd name="connsiteX372" fmla="*/ 1238908 w 5125446"/>
              <a:gd name="connsiteY372" fmla="*/ 3559068 h 5578699"/>
              <a:gd name="connsiteX373" fmla="*/ 1272997 w 5125446"/>
              <a:gd name="connsiteY373" fmla="*/ 3578816 h 5578699"/>
              <a:gd name="connsiteX374" fmla="*/ 1215586 w 5125446"/>
              <a:gd name="connsiteY374" fmla="*/ 3593177 h 5578699"/>
              <a:gd name="connsiteX375" fmla="*/ 1238908 w 5125446"/>
              <a:gd name="connsiteY375" fmla="*/ 3559068 h 5578699"/>
              <a:gd name="connsiteX376" fmla="*/ 1043356 w 5125446"/>
              <a:gd name="connsiteY376" fmla="*/ 3550091 h 5578699"/>
              <a:gd name="connsiteX377" fmla="*/ 1057708 w 5125446"/>
              <a:gd name="connsiteY377" fmla="*/ 3595048 h 5578699"/>
              <a:gd name="connsiteX378" fmla="*/ 1043356 w 5125446"/>
              <a:gd name="connsiteY378" fmla="*/ 3580062 h 5578699"/>
              <a:gd name="connsiteX379" fmla="*/ 1043356 w 5125446"/>
              <a:gd name="connsiteY379" fmla="*/ 3550091 h 5578699"/>
              <a:gd name="connsiteX380" fmla="*/ 860582 w 5125446"/>
              <a:gd name="connsiteY380" fmla="*/ 3546346 h 5578699"/>
              <a:gd name="connsiteX381" fmla="*/ 884107 w 5125446"/>
              <a:gd name="connsiteY381" fmla="*/ 3580064 h 5578699"/>
              <a:gd name="connsiteX382" fmla="*/ 826198 w 5125446"/>
              <a:gd name="connsiteY382" fmla="*/ 3580064 h 5578699"/>
              <a:gd name="connsiteX383" fmla="*/ 860582 w 5125446"/>
              <a:gd name="connsiteY383" fmla="*/ 3546346 h 5578699"/>
              <a:gd name="connsiteX384" fmla="*/ 14144 w 5125446"/>
              <a:gd name="connsiteY384" fmla="*/ 3522618 h 5578699"/>
              <a:gd name="connsiteX385" fmla="*/ 42434 w 5125446"/>
              <a:gd name="connsiteY385" fmla="*/ 3522618 h 5578699"/>
              <a:gd name="connsiteX386" fmla="*/ 0 w 5125446"/>
              <a:gd name="connsiteY386" fmla="*/ 3550925 h 5578699"/>
              <a:gd name="connsiteX387" fmla="*/ 14144 w 5125446"/>
              <a:gd name="connsiteY387" fmla="*/ 3522618 h 5578699"/>
              <a:gd name="connsiteX388" fmla="*/ 4033955 w 5125446"/>
              <a:gd name="connsiteY388" fmla="*/ 3438845 h 5578699"/>
              <a:gd name="connsiteX389" fmla="*/ 4069838 w 5125446"/>
              <a:gd name="connsiteY389" fmla="*/ 3449773 h 5578699"/>
              <a:gd name="connsiteX390" fmla="*/ 4084190 w 5125446"/>
              <a:gd name="connsiteY390" fmla="*/ 3508050 h 5578699"/>
              <a:gd name="connsiteX391" fmla="*/ 4084190 w 5125446"/>
              <a:gd name="connsiteY391" fmla="*/ 3522620 h 5578699"/>
              <a:gd name="connsiteX392" fmla="*/ 3998075 w 5125446"/>
              <a:gd name="connsiteY392" fmla="*/ 3493481 h 5578699"/>
              <a:gd name="connsiteX393" fmla="*/ 3998075 w 5125446"/>
              <a:gd name="connsiteY393" fmla="*/ 3449773 h 5578699"/>
              <a:gd name="connsiteX394" fmla="*/ 4033955 w 5125446"/>
              <a:gd name="connsiteY394" fmla="*/ 3438845 h 5578699"/>
              <a:gd name="connsiteX395" fmla="*/ 911689 w 5125446"/>
              <a:gd name="connsiteY395" fmla="*/ 3435202 h 5578699"/>
              <a:gd name="connsiteX396" fmla="*/ 926042 w 5125446"/>
              <a:gd name="connsiteY396" fmla="*/ 3449355 h 5578699"/>
              <a:gd name="connsiteX397" fmla="*/ 882984 w 5125446"/>
              <a:gd name="connsiteY397" fmla="*/ 3477661 h 5578699"/>
              <a:gd name="connsiteX398" fmla="*/ 911689 w 5125446"/>
              <a:gd name="connsiteY398" fmla="*/ 3435202 h 5578699"/>
              <a:gd name="connsiteX399" fmla="*/ 329097 w 5125446"/>
              <a:gd name="connsiteY399" fmla="*/ 3416160 h 5578699"/>
              <a:gd name="connsiteX400" fmla="*/ 361930 w 5125446"/>
              <a:gd name="connsiteY400" fmla="*/ 3419802 h 5578699"/>
              <a:gd name="connsiteX401" fmla="*/ 259784 w 5125446"/>
              <a:gd name="connsiteY401" fmla="*/ 3478080 h 5578699"/>
              <a:gd name="connsiteX402" fmla="*/ 245191 w 5125446"/>
              <a:gd name="connsiteY402" fmla="*/ 3478080 h 5578699"/>
              <a:gd name="connsiteX403" fmla="*/ 230598 w 5125446"/>
              <a:gd name="connsiteY403" fmla="*/ 3478080 h 5578699"/>
              <a:gd name="connsiteX404" fmla="*/ 172229 w 5125446"/>
              <a:gd name="connsiteY404" fmla="*/ 3492648 h 5578699"/>
              <a:gd name="connsiteX405" fmla="*/ 186821 w 5125446"/>
              <a:gd name="connsiteY405" fmla="*/ 3463509 h 5578699"/>
              <a:gd name="connsiteX406" fmla="*/ 201413 w 5125446"/>
              <a:gd name="connsiteY406" fmla="*/ 3448941 h 5578699"/>
              <a:gd name="connsiteX407" fmla="*/ 230598 w 5125446"/>
              <a:gd name="connsiteY407" fmla="*/ 3448941 h 5578699"/>
              <a:gd name="connsiteX408" fmla="*/ 329097 w 5125446"/>
              <a:gd name="connsiteY408" fmla="*/ 3416160 h 5578699"/>
              <a:gd name="connsiteX409" fmla="*/ 1302948 w 5125446"/>
              <a:gd name="connsiteY409" fmla="*/ 3390246 h 5578699"/>
              <a:gd name="connsiteX410" fmla="*/ 1317925 w 5125446"/>
              <a:gd name="connsiteY410" fmla="*/ 3420217 h 5578699"/>
              <a:gd name="connsiteX411" fmla="*/ 1302948 w 5125446"/>
              <a:gd name="connsiteY411" fmla="*/ 3390246 h 5578699"/>
              <a:gd name="connsiteX412" fmla="*/ 1077739 w 5125446"/>
              <a:gd name="connsiteY412" fmla="*/ 3389777 h 5578699"/>
              <a:gd name="connsiteX413" fmla="*/ 1072311 w 5125446"/>
              <a:gd name="connsiteY413" fmla="*/ 3405232 h 5578699"/>
              <a:gd name="connsiteX414" fmla="*/ 1077739 w 5125446"/>
              <a:gd name="connsiteY414" fmla="*/ 3389777 h 5578699"/>
              <a:gd name="connsiteX415" fmla="*/ 260838 w 5125446"/>
              <a:gd name="connsiteY415" fmla="*/ 3377756 h 5578699"/>
              <a:gd name="connsiteX416" fmla="*/ 217157 w 5125446"/>
              <a:gd name="connsiteY416" fmla="*/ 3435702 h 5578699"/>
              <a:gd name="connsiteX417" fmla="*/ 260838 w 5125446"/>
              <a:gd name="connsiteY417" fmla="*/ 3377756 h 5578699"/>
              <a:gd name="connsiteX418" fmla="*/ 130211 w 5125446"/>
              <a:gd name="connsiteY418" fmla="*/ 3347786 h 5578699"/>
              <a:gd name="connsiteX419" fmla="*/ 57409 w 5125446"/>
              <a:gd name="connsiteY419" fmla="*/ 3420634 h 5578699"/>
              <a:gd name="connsiteX420" fmla="*/ 130211 w 5125446"/>
              <a:gd name="connsiteY420" fmla="*/ 3347786 h 5578699"/>
              <a:gd name="connsiteX421" fmla="*/ 3620544 w 5125446"/>
              <a:gd name="connsiteY421" fmla="*/ 3332799 h 5578699"/>
              <a:gd name="connsiteX422" fmla="*/ 3606192 w 5125446"/>
              <a:gd name="connsiteY422" fmla="*/ 3405231 h 5578699"/>
              <a:gd name="connsiteX423" fmla="*/ 3620544 w 5125446"/>
              <a:gd name="connsiteY423" fmla="*/ 3332799 h 5578699"/>
              <a:gd name="connsiteX424" fmla="*/ 1092654 w 5125446"/>
              <a:gd name="connsiteY424" fmla="*/ 3315721 h 5578699"/>
              <a:gd name="connsiteX425" fmla="*/ 1158176 w 5125446"/>
              <a:gd name="connsiteY425" fmla="*/ 3333634 h 5578699"/>
              <a:gd name="connsiteX426" fmla="*/ 1070813 w 5125446"/>
              <a:gd name="connsiteY426" fmla="*/ 3319481 h 5578699"/>
              <a:gd name="connsiteX427" fmla="*/ 1092654 w 5125446"/>
              <a:gd name="connsiteY427" fmla="*/ 3315721 h 5578699"/>
              <a:gd name="connsiteX428" fmla="*/ 1144107 w 5125446"/>
              <a:gd name="connsiteY428" fmla="*/ 3217911 h 5578699"/>
              <a:gd name="connsiteX429" fmla="*/ 1173152 w 5125446"/>
              <a:gd name="connsiteY429" fmla="*/ 3246455 h 5578699"/>
              <a:gd name="connsiteX430" fmla="*/ 1013405 w 5125446"/>
              <a:gd name="connsiteY430" fmla="*/ 3317814 h 5578699"/>
              <a:gd name="connsiteX431" fmla="*/ 1144107 w 5125446"/>
              <a:gd name="connsiteY431" fmla="*/ 3217911 h 5578699"/>
              <a:gd name="connsiteX432" fmla="*/ 1114493 w 5125446"/>
              <a:gd name="connsiteY432" fmla="*/ 3100524 h 5578699"/>
              <a:gd name="connsiteX433" fmla="*/ 1100765 w 5125446"/>
              <a:gd name="connsiteY433" fmla="*/ 3130495 h 5578699"/>
              <a:gd name="connsiteX434" fmla="*/ 1114493 w 5125446"/>
              <a:gd name="connsiteY434" fmla="*/ 3100524 h 5578699"/>
              <a:gd name="connsiteX435" fmla="*/ 649976 w 5125446"/>
              <a:gd name="connsiteY435" fmla="*/ 3028093 h 5578699"/>
              <a:gd name="connsiteX436" fmla="*/ 606544 w 5125446"/>
              <a:gd name="connsiteY436" fmla="*/ 3058064 h 5578699"/>
              <a:gd name="connsiteX437" fmla="*/ 649976 w 5125446"/>
              <a:gd name="connsiteY437" fmla="*/ 3028093 h 5578699"/>
              <a:gd name="connsiteX438" fmla="*/ 4047372 w 5125446"/>
              <a:gd name="connsiteY438" fmla="*/ 2916949 h 5578699"/>
              <a:gd name="connsiteX439" fmla="*/ 4068590 w 5125446"/>
              <a:gd name="connsiteY439" fmla="*/ 2928189 h 5578699"/>
              <a:gd name="connsiteX440" fmla="*/ 4054444 w 5125446"/>
              <a:gd name="connsiteY440" fmla="*/ 2943174 h 5578699"/>
              <a:gd name="connsiteX441" fmla="*/ 4026156 w 5125446"/>
              <a:gd name="connsiteY441" fmla="*/ 2928189 h 5578699"/>
              <a:gd name="connsiteX442" fmla="*/ 4047372 w 5125446"/>
              <a:gd name="connsiteY442" fmla="*/ 2916949 h 5578699"/>
              <a:gd name="connsiteX443" fmla="*/ 4185907 w 5125446"/>
              <a:gd name="connsiteY443" fmla="*/ 2913203 h 5578699"/>
              <a:gd name="connsiteX444" fmla="*/ 4185907 w 5125446"/>
              <a:gd name="connsiteY444" fmla="*/ 2943174 h 5578699"/>
              <a:gd name="connsiteX445" fmla="*/ 4170930 w 5125446"/>
              <a:gd name="connsiteY445" fmla="*/ 2943174 h 5578699"/>
              <a:gd name="connsiteX446" fmla="*/ 4185907 w 5125446"/>
              <a:gd name="connsiteY446" fmla="*/ 2913203 h 5578699"/>
              <a:gd name="connsiteX447" fmla="*/ 406937 w 5125446"/>
              <a:gd name="connsiteY447" fmla="*/ 2864160 h 5578699"/>
              <a:gd name="connsiteX448" fmla="*/ 413723 w 5125446"/>
              <a:gd name="connsiteY448" fmla="*/ 2866371 h 5578699"/>
              <a:gd name="connsiteX449" fmla="*/ 434316 w 5125446"/>
              <a:gd name="connsiteY449" fmla="*/ 2884063 h 5578699"/>
              <a:gd name="connsiteX450" fmla="*/ 404362 w 5125446"/>
              <a:gd name="connsiteY450" fmla="*/ 2869909 h 5578699"/>
              <a:gd name="connsiteX451" fmla="*/ 406937 w 5125446"/>
              <a:gd name="connsiteY451" fmla="*/ 2864160 h 5578699"/>
              <a:gd name="connsiteX452" fmla="*/ 4055485 w 5125446"/>
              <a:gd name="connsiteY452" fmla="*/ 2840772 h 5578699"/>
              <a:gd name="connsiteX453" fmla="*/ 4098543 w 5125446"/>
              <a:gd name="connsiteY453" fmla="*/ 2869494 h 5578699"/>
              <a:gd name="connsiteX454" fmla="*/ 4069837 w 5125446"/>
              <a:gd name="connsiteY454" fmla="*/ 2898217 h 5578699"/>
              <a:gd name="connsiteX455" fmla="*/ 4055485 w 5125446"/>
              <a:gd name="connsiteY455" fmla="*/ 2840772 h 5578699"/>
              <a:gd name="connsiteX456" fmla="*/ 3808999 w 5125446"/>
              <a:gd name="connsiteY456" fmla="*/ 2840772 h 5578699"/>
              <a:gd name="connsiteX457" fmla="*/ 3820232 w 5125446"/>
              <a:gd name="connsiteY457" fmla="*/ 2864108 h 5578699"/>
              <a:gd name="connsiteX458" fmla="*/ 3818531 w 5125446"/>
              <a:gd name="connsiteY458" fmla="*/ 2869272 h 5578699"/>
              <a:gd name="connsiteX459" fmla="*/ 3820232 w 5125446"/>
              <a:gd name="connsiteY459" fmla="*/ 2871681 h 5578699"/>
              <a:gd name="connsiteX460" fmla="*/ 3808999 w 5125446"/>
              <a:gd name="connsiteY460" fmla="*/ 2898219 h 5578699"/>
              <a:gd name="connsiteX461" fmla="*/ 3808997 w 5125446"/>
              <a:gd name="connsiteY461" fmla="*/ 2898217 h 5578699"/>
              <a:gd name="connsiteX462" fmla="*/ 3794257 w 5125446"/>
              <a:gd name="connsiteY462" fmla="*/ 2885201 h 5578699"/>
              <a:gd name="connsiteX463" fmla="*/ 3808999 w 5125446"/>
              <a:gd name="connsiteY463" fmla="*/ 2840772 h 5578699"/>
              <a:gd name="connsiteX464" fmla="*/ 1020586 w 5125446"/>
              <a:gd name="connsiteY464" fmla="*/ 2806256 h 5578699"/>
              <a:gd name="connsiteX465" fmla="*/ 1044115 w 5125446"/>
              <a:gd name="connsiteY465" fmla="*/ 2806899 h 5578699"/>
              <a:gd name="connsiteX466" fmla="*/ 1100767 w 5125446"/>
              <a:gd name="connsiteY466" fmla="*/ 2812050 h 5578699"/>
              <a:gd name="connsiteX467" fmla="*/ 998428 w 5125446"/>
              <a:gd name="connsiteY467" fmla="*/ 2825788 h 5578699"/>
              <a:gd name="connsiteX468" fmla="*/ 1013047 w 5125446"/>
              <a:gd name="connsiteY468" fmla="*/ 2812050 h 5578699"/>
              <a:gd name="connsiteX469" fmla="*/ 998428 w 5125446"/>
              <a:gd name="connsiteY469" fmla="*/ 2812050 h 5578699"/>
              <a:gd name="connsiteX470" fmla="*/ 1020586 w 5125446"/>
              <a:gd name="connsiteY470" fmla="*/ 2806256 h 5578699"/>
              <a:gd name="connsiteX471" fmla="*/ 723860 w 5125446"/>
              <a:gd name="connsiteY471" fmla="*/ 2798314 h 5578699"/>
              <a:gd name="connsiteX472" fmla="*/ 781271 w 5125446"/>
              <a:gd name="connsiteY472" fmla="*/ 2855759 h 5578699"/>
              <a:gd name="connsiteX473" fmla="*/ 723860 w 5125446"/>
              <a:gd name="connsiteY473" fmla="*/ 2798314 h 5578699"/>
              <a:gd name="connsiteX474" fmla="*/ 1143198 w 5125446"/>
              <a:gd name="connsiteY474" fmla="*/ 2783327 h 5578699"/>
              <a:gd name="connsiteX475" fmla="*/ 1158175 w 5125446"/>
              <a:gd name="connsiteY475" fmla="*/ 2797063 h 5578699"/>
              <a:gd name="connsiteX476" fmla="*/ 1128223 w 5125446"/>
              <a:gd name="connsiteY476" fmla="*/ 2797063 h 5578699"/>
              <a:gd name="connsiteX477" fmla="*/ 1143198 w 5125446"/>
              <a:gd name="connsiteY477" fmla="*/ 2783327 h 5578699"/>
              <a:gd name="connsiteX478" fmla="*/ 4126833 w 5125446"/>
              <a:gd name="connsiteY478" fmla="*/ 2768341 h 5578699"/>
              <a:gd name="connsiteX479" fmla="*/ 4126833 w 5125446"/>
              <a:gd name="connsiteY479" fmla="*/ 2798313 h 5578699"/>
              <a:gd name="connsiteX480" fmla="*/ 4112688 w 5125446"/>
              <a:gd name="connsiteY480" fmla="*/ 2798313 h 5578699"/>
              <a:gd name="connsiteX481" fmla="*/ 4126833 w 5125446"/>
              <a:gd name="connsiteY481" fmla="*/ 2768341 h 5578699"/>
              <a:gd name="connsiteX482" fmla="*/ 985391 w 5125446"/>
              <a:gd name="connsiteY482" fmla="*/ 2753356 h 5578699"/>
              <a:gd name="connsiteX483" fmla="*/ 1043078 w 5125446"/>
              <a:gd name="connsiteY483" fmla="*/ 2753356 h 5578699"/>
              <a:gd name="connsiteX484" fmla="*/ 1100765 w 5125446"/>
              <a:gd name="connsiteY484" fmla="*/ 2783328 h 5578699"/>
              <a:gd name="connsiteX485" fmla="*/ 999813 w 5125446"/>
              <a:gd name="connsiteY485" fmla="*/ 2768342 h 5578699"/>
              <a:gd name="connsiteX486" fmla="*/ 985391 w 5125446"/>
              <a:gd name="connsiteY486" fmla="*/ 2768342 h 5578699"/>
              <a:gd name="connsiteX487" fmla="*/ 985391 w 5125446"/>
              <a:gd name="connsiteY487" fmla="*/ 2753356 h 5578699"/>
              <a:gd name="connsiteX488" fmla="*/ 1200609 w 5125446"/>
              <a:gd name="connsiteY488" fmla="*/ 2738371 h 5578699"/>
              <a:gd name="connsiteX489" fmla="*/ 1200609 w 5125446"/>
              <a:gd name="connsiteY489" fmla="*/ 2768342 h 5578699"/>
              <a:gd name="connsiteX490" fmla="*/ 1200609 w 5125446"/>
              <a:gd name="connsiteY490" fmla="*/ 2738371 h 5578699"/>
              <a:gd name="connsiteX491" fmla="*/ 1075491 w 5125446"/>
              <a:gd name="connsiteY491" fmla="*/ 2718839 h 5578699"/>
              <a:gd name="connsiteX492" fmla="*/ 1085789 w 5125446"/>
              <a:gd name="connsiteY492" fmla="*/ 2719482 h 5578699"/>
              <a:gd name="connsiteX493" fmla="*/ 1100764 w 5125446"/>
              <a:gd name="connsiteY493" fmla="*/ 2724634 h 5578699"/>
              <a:gd name="connsiteX494" fmla="*/ 1070812 w 5125446"/>
              <a:gd name="connsiteY494" fmla="*/ 2724634 h 5578699"/>
              <a:gd name="connsiteX495" fmla="*/ 1075491 w 5125446"/>
              <a:gd name="connsiteY495" fmla="*/ 2718839 h 5578699"/>
              <a:gd name="connsiteX496" fmla="*/ 1230560 w 5125446"/>
              <a:gd name="connsiteY496" fmla="*/ 2710896 h 5578699"/>
              <a:gd name="connsiteX497" fmla="*/ 1230560 w 5125446"/>
              <a:gd name="connsiteY497" fmla="*/ 2738371 h 5578699"/>
              <a:gd name="connsiteX498" fmla="*/ 1215584 w 5125446"/>
              <a:gd name="connsiteY498" fmla="*/ 2724633 h 5578699"/>
              <a:gd name="connsiteX499" fmla="*/ 1230560 w 5125446"/>
              <a:gd name="connsiteY499" fmla="*/ 2710896 h 5578699"/>
              <a:gd name="connsiteX500" fmla="*/ 3706660 w 5125446"/>
              <a:gd name="connsiteY500" fmla="*/ 2680925 h 5578699"/>
              <a:gd name="connsiteX501" fmla="*/ 3751589 w 5125446"/>
              <a:gd name="connsiteY501" fmla="*/ 2768343 h 5578699"/>
              <a:gd name="connsiteX502" fmla="*/ 3706660 w 5125446"/>
              <a:gd name="connsiteY502" fmla="*/ 2680925 h 5578699"/>
              <a:gd name="connsiteX503" fmla="*/ 550131 w 5125446"/>
              <a:gd name="connsiteY503" fmla="*/ 2680925 h 5578699"/>
              <a:gd name="connsiteX504" fmla="*/ 608041 w 5125446"/>
              <a:gd name="connsiteY504" fmla="*/ 2825785 h 5578699"/>
              <a:gd name="connsiteX505" fmla="*/ 550131 w 5125446"/>
              <a:gd name="connsiteY505" fmla="*/ 2695410 h 5578699"/>
              <a:gd name="connsiteX506" fmla="*/ 550131 w 5125446"/>
              <a:gd name="connsiteY506" fmla="*/ 2680925 h 5578699"/>
              <a:gd name="connsiteX507" fmla="*/ 4054669 w 5125446"/>
              <a:gd name="connsiteY507" fmla="*/ 2678756 h 5578699"/>
              <a:gd name="connsiteX508" fmla="*/ 4069660 w 5125446"/>
              <a:gd name="connsiteY508" fmla="*/ 2680425 h 5578699"/>
              <a:gd name="connsiteX509" fmla="*/ 4069660 w 5125446"/>
              <a:gd name="connsiteY509" fmla="*/ 2738371 h 5578699"/>
              <a:gd name="connsiteX510" fmla="*/ 4054669 w 5125446"/>
              <a:gd name="connsiteY510" fmla="*/ 2678756 h 5578699"/>
              <a:gd name="connsiteX511" fmla="*/ 942655 w 5125446"/>
              <a:gd name="connsiteY511" fmla="*/ 2674838 h 5578699"/>
              <a:gd name="connsiteX512" fmla="*/ 955993 w 5125446"/>
              <a:gd name="connsiteY512" fmla="*/ 2680925 h 5578699"/>
              <a:gd name="connsiteX513" fmla="*/ 911063 w 5125446"/>
              <a:gd name="connsiteY513" fmla="*/ 2695911 h 5578699"/>
              <a:gd name="connsiteX514" fmla="*/ 927913 w 5125446"/>
              <a:gd name="connsiteY514" fmla="*/ 2677180 h 5578699"/>
              <a:gd name="connsiteX515" fmla="*/ 942655 w 5125446"/>
              <a:gd name="connsiteY515" fmla="*/ 2674838 h 5578699"/>
              <a:gd name="connsiteX516" fmla="*/ 911897 w 5125446"/>
              <a:gd name="connsiteY516" fmla="*/ 2638466 h 5578699"/>
              <a:gd name="connsiteX517" fmla="*/ 883608 w 5125446"/>
              <a:gd name="connsiteY517" fmla="*/ 2652202 h 5578699"/>
              <a:gd name="connsiteX518" fmla="*/ 911897 w 5125446"/>
              <a:gd name="connsiteY518" fmla="*/ 2638466 h 5578699"/>
              <a:gd name="connsiteX519" fmla="*/ 651474 w 5125446"/>
              <a:gd name="connsiteY519" fmla="*/ 2608495 h 5578699"/>
              <a:gd name="connsiteX520" fmla="*/ 680429 w 5125446"/>
              <a:gd name="connsiteY520" fmla="*/ 2608495 h 5578699"/>
              <a:gd name="connsiteX521" fmla="*/ 680429 w 5125446"/>
              <a:gd name="connsiteY521" fmla="*/ 2622924 h 5578699"/>
              <a:gd name="connsiteX522" fmla="*/ 738338 w 5125446"/>
              <a:gd name="connsiteY522" fmla="*/ 2608495 h 5578699"/>
              <a:gd name="connsiteX523" fmla="*/ 781768 w 5125446"/>
              <a:gd name="connsiteY523" fmla="*/ 2637355 h 5578699"/>
              <a:gd name="connsiteX524" fmla="*/ 796246 w 5125446"/>
              <a:gd name="connsiteY524" fmla="*/ 2680647 h 5578699"/>
              <a:gd name="connsiteX525" fmla="*/ 796246 w 5125446"/>
              <a:gd name="connsiteY525" fmla="*/ 2695078 h 5578699"/>
              <a:gd name="connsiteX526" fmla="*/ 774531 w 5125446"/>
              <a:gd name="connsiteY526" fmla="*/ 2727548 h 5578699"/>
              <a:gd name="connsiteX527" fmla="*/ 763290 w 5125446"/>
              <a:gd name="connsiteY527" fmla="*/ 2733149 h 5578699"/>
              <a:gd name="connsiteX528" fmla="*/ 771095 w 5125446"/>
              <a:gd name="connsiteY528" fmla="*/ 2740384 h 5578699"/>
              <a:gd name="connsiteX529" fmla="*/ 767229 w 5125446"/>
              <a:gd name="connsiteY529" fmla="*/ 2783329 h 5578699"/>
              <a:gd name="connsiteX530" fmla="*/ 725069 w 5125446"/>
              <a:gd name="connsiteY530" fmla="*/ 2759556 h 5578699"/>
              <a:gd name="connsiteX531" fmla="*/ 695888 w 5125446"/>
              <a:gd name="connsiteY531" fmla="*/ 2727022 h 5578699"/>
              <a:gd name="connsiteX532" fmla="*/ 680429 w 5125446"/>
              <a:gd name="connsiteY532" fmla="*/ 2723940 h 5578699"/>
              <a:gd name="connsiteX533" fmla="*/ 665950 w 5125446"/>
              <a:gd name="connsiteY533" fmla="*/ 2666217 h 5578699"/>
              <a:gd name="connsiteX534" fmla="*/ 680429 w 5125446"/>
              <a:gd name="connsiteY534" fmla="*/ 2651787 h 5578699"/>
              <a:gd name="connsiteX535" fmla="*/ 680429 w 5125446"/>
              <a:gd name="connsiteY535" fmla="*/ 2637355 h 5578699"/>
              <a:gd name="connsiteX536" fmla="*/ 651474 w 5125446"/>
              <a:gd name="connsiteY536" fmla="*/ 2622924 h 5578699"/>
              <a:gd name="connsiteX537" fmla="*/ 651474 w 5125446"/>
              <a:gd name="connsiteY537" fmla="*/ 2608495 h 5578699"/>
              <a:gd name="connsiteX538" fmla="*/ 1215585 w 5125446"/>
              <a:gd name="connsiteY538" fmla="*/ 2593510 h 5578699"/>
              <a:gd name="connsiteX539" fmla="*/ 1245538 w 5125446"/>
              <a:gd name="connsiteY539" fmla="*/ 2623481 h 5578699"/>
              <a:gd name="connsiteX540" fmla="*/ 1215585 w 5125446"/>
              <a:gd name="connsiteY540" fmla="*/ 2593510 h 5578699"/>
              <a:gd name="connsiteX541" fmla="*/ 1092341 w 5125446"/>
              <a:gd name="connsiteY541" fmla="*/ 2562056 h 5578699"/>
              <a:gd name="connsiteX542" fmla="*/ 1100764 w 5125446"/>
              <a:gd name="connsiteY542" fmla="*/ 2566036 h 5578699"/>
              <a:gd name="connsiteX543" fmla="*/ 1100764 w 5125446"/>
              <a:gd name="connsiteY543" fmla="*/ 2581022 h 5578699"/>
              <a:gd name="connsiteX544" fmla="*/ 1092341 w 5125446"/>
              <a:gd name="connsiteY544" fmla="*/ 2562056 h 5578699"/>
              <a:gd name="connsiteX545" fmla="*/ 4075171 w 5125446"/>
              <a:gd name="connsiteY545" fmla="*/ 2559652 h 5578699"/>
              <a:gd name="connsiteX546" fmla="*/ 4090196 w 5125446"/>
              <a:gd name="connsiteY546" fmla="*/ 2561916 h 5578699"/>
              <a:gd name="connsiteX547" fmla="*/ 4113520 w 5125446"/>
              <a:gd name="connsiteY547" fmla="*/ 2580023 h 5578699"/>
              <a:gd name="connsiteX548" fmla="*/ 4056110 w 5125446"/>
              <a:gd name="connsiteY548" fmla="*/ 2565535 h 5578699"/>
              <a:gd name="connsiteX549" fmla="*/ 4075171 w 5125446"/>
              <a:gd name="connsiteY549" fmla="*/ 2559652 h 5578699"/>
              <a:gd name="connsiteX550" fmla="*/ 592815 w 5125446"/>
              <a:gd name="connsiteY550" fmla="*/ 2521080 h 5578699"/>
              <a:gd name="connsiteX551" fmla="*/ 592815 w 5125446"/>
              <a:gd name="connsiteY551" fmla="*/ 2581023 h 5578699"/>
              <a:gd name="connsiteX552" fmla="*/ 592815 w 5125446"/>
              <a:gd name="connsiteY552" fmla="*/ 2521080 h 5578699"/>
              <a:gd name="connsiteX553" fmla="*/ 1247410 w 5125446"/>
              <a:gd name="connsiteY553" fmla="*/ 2487516 h 5578699"/>
              <a:gd name="connsiteX554" fmla="*/ 1245538 w 5125446"/>
              <a:gd name="connsiteY554" fmla="*/ 2493605 h 5578699"/>
              <a:gd name="connsiteX555" fmla="*/ 1230561 w 5125446"/>
              <a:gd name="connsiteY555" fmla="*/ 2508590 h 5578699"/>
              <a:gd name="connsiteX556" fmla="*/ 1247410 w 5125446"/>
              <a:gd name="connsiteY556" fmla="*/ 2487516 h 5578699"/>
              <a:gd name="connsiteX557" fmla="*/ 188453 w 5125446"/>
              <a:gd name="connsiteY557" fmla="*/ 2463634 h 5578699"/>
              <a:gd name="connsiteX558" fmla="*/ 159748 w 5125446"/>
              <a:gd name="connsiteY558" fmla="*/ 2508590 h 5578699"/>
              <a:gd name="connsiteX559" fmla="*/ 159748 w 5125446"/>
              <a:gd name="connsiteY559" fmla="*/ 2478619 h 5578699"/>
              <a:gd name="connsiteX560" fmla="*/ 188453 w 5125446"/>
              <a:gd name="connsiteY560" fmla="*/ 2463634 h 5578699"/>
              <a:gd name="connsiteX561" fmla="*/ 812157 w 5125446"/>
              <a:gd name="connsiteY561" fmla="*/ 2454267 h 5578699"/>
              <a:gd name="connsiteX562" fmla="*/ 838678 w 5125446"/>
              <a:gd name="connsiteY562" fmla="*/ 2463634 h 5578699"/>
              <a:gd name="connsiteX563" fmla="*/ 796244 w 5125446"/>
              <a:gd name="connsiteY563" fmla="*/ 2478619 h 5578699"/>
              <a:gd name="connsiteX564" fmla="*/ 812157 w 5125446"/>
              <a:gd name="connsiteY564" fmla="*/ 2454267 h 5578699"/>
              <a:gd name="connsiteX565" fmla="*/ 1042733 w 5125446"/>
              <a:gd name="connsiteY565" fmla="*/ 2450523 h 5578699"/>
              <a:gd name="connsiteX566" fmla="*/ 1042733 w 5125446"/>
              <a:gd name="connsiteY566" fmla="*/ 2479246 h 5578699"/>
              <a:gd name="connsiteX567" fmla="*/ 1042733 w 5125446"/>
              <a:gd name="connsiteY567" fmla="*/ 2450523 h 5578699"/>
              <a:gd name="connsiteX568" fmla="*/ 4997127 w 5125446"/>
              <a:gd name="connsiteY568" fmla="*/ 2436160 h 5578699"/>
              <a:gd name="connsiteX569" fmla="*/ 5012104 w 5125446"/>
              <a:gd name="connsiteY569" fmla="*/ 2436160 h 5578699"/>
              <a:gd name="connsiteX570" fmla="*/ 5012104 w 5125446"/>
              <a:gd name="connsiteY570" fmla="*/ 2463636 h 5578699"/>
              <a:gd name="connsiteX571" fmla="*/ 4982151 w 5125446"/>
              <a:gd name="connsiteY571" fmla="*/ 2463636 h 5578699"/>
              <a:gd name="connsiteX572" fmla="*/ 4997127 w 5125446"/>
              <a:gd name="connsiteY572" fmla="*/ 2436160 h 5578699"/>
              <a:gd name="connsiteX573" fmla="*/ 4402231 w 5125446"/>
              <a:gd name="connsiteY573" fmla="*/ 2363730 h 5578699"/>
              <a:gd name="connsiteX574" fmla="*/ 4416376 w 5125446"/>
              <a:gd name="connsiteY574" fmla="*/ 2436160 h 5578699"/>
              <a:gd name="connsiteX575" fmla="*/ 4402231 w 5125446"/>
              <a:gd name="connsiteY575" fmla="*/ 2421674 h 5578699"/>
              <a:gd name="connsiteX576" fmla="*/ 4402231 w 5125446"/>
              <a:gd name="connsiteY576" fmla="*/ 2363730 h 5578699"/>
              <a:gd name="connsiteX577" fmla="*/ 808179 w 5125446"/>
              <a:gd name="connsiteY577" fmla="*/ 2349681 h 5578699"/>
              <a:gd name="connsiteX578" fmla="*/ 824327 w 5125446"/>
              <a:gd name="connsiteY578" fmla="*/ 2376219 h 5578699"/>
              <a:gd name="connsiteX579" fmla="*/ 781269 w 5125446"/>
              <a:gd name="connsiteY579" fmla="*/ 2376219 h 5578699"/>
              <a:gd name="connsiteX580" fmla="*/ 808179 w 5125446"/>
              <a:gd name="connsiteY580" fmla="*/ 2349681 h 5578699"/>
              <a:gd name="connsiteX581" fmla="*/ 4538665 w 5125446"/>
              <a:gd name="connsiteY581" fmla="*/ 2342630 h 5578699"/>
              <a:gd name="connsiteX582" fmla="*/ 4517882 w 5125446"/>
              <a:gd name="connsiteY582" fmla="*/ 2348029 h 5578699"/>
              <a:gd name="connsiteX583" fmla="*/ 4538665 w 5125446"/>
              <a:gd name="connsiteY583" fmla="*/ 2342630 h 5578699"/>
              <a:gd name="connsiteX584" fmla="*/ 1085791 w 5125446"/>
              <a:gd name="connsiteY584" fmla="*/ 2333758 h 5578699"/>
              <a:gd name="connsiteX585" fmla="*/ 1055838 w 5125446"/>
              <a:gd name="connsiteY585" fmla="*/ 2363730 h 5578699"/>
              <a:gd name="connsiteX586" fmla="*/ 1085791 w 5125446"/>
              <a:gd name="connsiteY586" fmla="*/ 2333758 h 5578699"/>
              <a:gd name="connsiteX587" fmla="*/ 899519 w 5125446"/>
              <a:gd name="connsiteY587" fmla="*/ 2316899 h 5578699"/>
              <a:gd name="connsiteX588" fmla="*/ 926042 w 5125446"/>
              <a:gd name="connsiteY588" fmla="*/ 2333758 h 5578699"/>
              <a:gd name="connsiteX589" fmla="*/ 883608 w 5125446"/>
              <a:gd name="connsiteY589" fmla="*/ 2348744 h 5578699"/>
              <a:gd name="connsiteX590" fmla="*/ 883608 w 5125446"/>
              <a:gd name="connsiteY590" fmla="*/ 2333758 h 5578699"/>
              <a:gd name="connsiteX591" fmla="*/ 899519 w 5125446"/>
              <a:gd name="connsiteY591" fmla="*/ 2316899 h 5578699"/>
              <a:gd name="connsiteX592" fmla="*/ 1200656 w 5125446"/>
              <a:gd name="connsiteY592" fmla="*/ 2313034 h 5578699"/>
              <a:gd name="connsiteX593" fmla="*/ 1259018 w 5125446"/>
              <a:gd name="connsiteY593" fmla="*/ 2333579 h 5578699"/>
              <a:gd name="connsiteX594" fmla="*/ 1269197 w 5125446"/>
              <a:gd name="connsiteY594" fmla="*/ 2422993 h 5578699"/>
              <a:gd name="connsiteX595" fmla="*/ 1269894 w 5125446"/>
              <a:gd name="connsiteY595" fmla="*/ 2423966 h 5578699"/>
              <a:gd name="connsiteX596" fmla="*/ 1272997 w 5125446"/>
              <a:gd name="connsiteY596" fmla="*/ 2421174 h 5578699"/>
              <a:gd name="connsiteX597" fmla="*/ 1270961 w 5125446"/>
              <a:gd name="connsiteY597" fmla="*/ 2425453 h 5578699"/>
              <a:gd name="connsiteX598" fmla="*/ 1287971 w 5125446"/>
              <a:gd name="connsiteY598" fmla="*/ 2449182 h 5578699"/>
              <a:gd name="connsiteX599" fmla="*/ 1172154 w 5125446"/>
              <a:gd name="connsiteY599" fmla="*/ 2449182 h 5578699"/>
              <a:gd name="connsiteX600" fmla="*/ 1200656 w 5125446"/>
              <a:gd name="connsiteY600" fmla="*/ 2313034 h 5578699"/>
              <a:gd name="connsiteX601" fmla="*/ 926040 w 5125446"/>
              <a:gd name="connsiteY601" fmla="*/ 2291300 h 5578699"/>
              <a:gd name="connsiteX602" fmla="*/ 955993 w 5125446"/>
              <a:gd name="connsiteY602" fmla="*/ 2333760 h 5578699"/>
              <a:gd name="connsiteX603" fmla="*/ 926040 w 5125446"/>
              <a:gd name="connsiteY603" fmla="*/ 2291300 h 5578699"/>
              <a:gd name="connsiteX604" fmla="*/ 753812 w 5125446"/>
              <a:gd name="connsiteY604" fmla="*/ 2261328 h 5578699"/>
              <a:gd name="connsiteX605" fmla="*/ 753812 w 5125446"/>
              <a:gd name="connsiteY605" fmla="*/ 2276313 h 5578699"/>
              <a:gd name="connsiteX606" fmla="*/ 753812 w 5125446"/>
              <a:gd name="connsiteY606" fmla="*/ 2261328 h 5578699"/>
              <a:gd name="connsiteX607" fmla="*/ 549136 w 5125446"/>
              <a:gd name="connsiteY607" fmla="*/ 2173913 h 5578699"/>
              <a:gd name="connsiteX608" fmla="*/ 549136 w 5125446"/>
              <a:gd name="connsiteY608" fmla="*/ 2188898 h 5578699"/>
              <a:gd name="connsiteX609" fmla="*/ 549136 w 5125446"/>
              <a:gd name="connsiteY609" fmla="*/ 2173913 h 5578699"/>
              <a:gd name="connsiteX610" fmla="*/ 4901420 w 5125446"/>
              <a:gd name="connsiteY610" fmla="*/ 2120091 h 5578699"/>
              <a:gd name="connsiteX611" fmla="*/ 4924743 w 5125446"/>
              <a:gd name="connsiteY611" fmla="*/ 2130954 h 5578699"/>
              <a:gd name="connsiteX612" fmla="*/ 4867332 w 5125446"/>
              <a:gd name="connsiteY612" fmla="*/ 2159928 h 5578699"/>
              <a:gd name="connsiteX613" fmla="*/ 4867332 w 5125446"/>
              <a:gd name="connsiteY613" fmla="*/ 2130954 h 5578699"/>
              <a:gd name="connsiteX614" fmla="*/ 4901420 w 5125446"/>
              <a:gd name="connsiteY614" fmla="*/ 2120091 h 5578699"/>
              <a:gd name="connsiteX615" fmla="*/ 686592 w 5125446"/>
              <a:gd name="connsiteY615" fmla="*/ 2096634 h 5578699"/>
              <a:gd name="connsiteX616" fmla="*/ 694976 w 5125446"/>
              <a:gd name="connsiteY616" fmla="*/ 2144773 h 5578699"/>
              <a:gd name="connsiteX617" fmla="*/ 636496 w 5125446"/>
              <a:gd name="connsiteY617" fmla="*/ 2116467 h 5578699"/>
              <a:gd name="connsiteX618" fmla="*/ 664136 w 5125446"/>
              <a:gd name="connsiteY618" fmla="*/ 2097007 h 5578699"/>
              <a:gd name="connsiteX619" fmla="*/ 686592 w 5125446"/>
              <a:gd name="connsiteY619" fmla="*/ 2096634 h 5578699"/>
              <a:gd name="connsiteX620" fmla="*/ 530590 w 5125446"/>
              <a:gd name="connsiteY620" fmla="*/ 2082760 h 5578699"/>
              <a:gd name="connsiteX621" fmla="*/ 555843 w 5125446"/>
              <a:gd name="connsiteY621" fmla="*/ 2086575 h 5578699"/>
              <a:gd name="connsiteX622" fmla="*/ 594065 w 5125446"/>
              <a:gd name="connsiteY622" fmla="*/ 2117093 h 5578699"/>
              <a:gd name="connsiteX623" fmla="*/ 506702 w 5125446"/>
              <a:gd name="connsiteY623" fmla="*/ 2088369 h 5578699"/>
              <a:gd name="connsiteX624" fmla="*/ 530590 w 5125446"/>
              <a:gd name="connsiteY624" fmla="*/ 2082760 h 5578699"/>
              <a:gd name="connsiteX625" fmla="*/ 4822402 w 5125446"/>
              <a:gd name="connsiteY625" fmla="*/ 2014065 h 5578699"/>
              <a:gd name="connsiteX626" fmla="*/ 4939719 w 5125446"/>
              <a:gd name="connsiteY626" fmla="*/ 2044037 h 5578699"/>
              <a:gd name="connsiteX627" fmla="*/ 4822402 w 5125446"/>
              <a:gd name="connsiteY627" fmla="*/ 2014065 h 5578699"/>
              <a:gd name="connsiteX628" fmla="*/ 1028380 w 5125446"/>
              <a:gd name="connsiteY628" fmla="*/ 1971605 h 5578699"/>
              <a:gd name="connsiteX629" fmla="*/ 1043357 w 5125446"/>
              <a:gd name="connsiteY629" fmla="*/ 1985758 h 5578699"/>
              <a:gd name="connsiteX630" fmla="*/ 1042159 w 5125446"/>
              <a:gd name="connsiteY630" fmla="*/ 1986663 h 5578699"/>
              <a:gd name="connsiteX631" fmla="*/ 1048173 w 5125446"/>
              <a:gd name="connsiteY631" fmla="*/ 1986937 h 5578699"/>
              <a:gd name="connsiteX632" fmla="*/ 1115744 w 5125446"/>
              <a:gd name="connsiteY632" fmla="*/ 2043758 h 5578699"/>
              <a:gd name="connsiteX633" fmla="*/ 1046126 w 5125446"/>
              <a:gd name="connsiteY633" fmla="*/ 2015348 h 5578699"/>
              <a:gd name="connsiteX634" fmla="*/ 1032967 w 5125446"/>
              <a:gd name="connsiteY634" fmla="*/ 1993612 h 5578699"/>
              <a:gd name="connsiteX635" fmla="*/ 1030486 w 5125446"/>
              <a:gd name="connsiteY635" fmla="*/ 1995489 h 5578699"/>
              <a:gd name="connsiteX636" fmla="*/ 1028380 w 5125446"/>
              <a:gd name="connsiteY636" fmla="*/ 1971605 h 5578699"/>
              <a:gd name="connsiteX637" fmla="*/ 4663486 w 5125446"/>
              <a:gd name="connsiteY637" fmla="*/ 1956622 h 5578699"/>
              <a:gd name="connsiteX638" fmla="*/ 4677631 w 5125446"/>
              <a:gd name="connsiteY638" fmla="*/ 2001579 h 5578699"/>
              <a:gd name="connsiteX639" fmla="*/ 4635197 w 5125446"/>
              <a:gd name="connsiteY639" fmla="*/ 1986594 h 5578699"/>
              <a:gd name="connsiteX640" fmla="*/ 4663486 w 5125446"/>
              <a:gd name="connsiteY640" fmla="*/ 1956622 h 5578699"/>
              <a:gd name="connsiteX641" fmla="*/ 1432744 w 5125446"/>
              <a:gd name="connsiteY641" fmla="*/ 1956619 h 5578699"/>
              <a:gd name="connsiteX642" fmla="*/ 1417767 w 5125446"/>
              <a:gd name="connsiteY642" fmla="*/ 1971605 h 5578699"/>
              <a:gd name="connsiteX643" fmla="*/ 1432744 w 5125446"/>
              <a:gd name="connsiteY643" fmla="*/ 1956619 h 5578699"/>
              <a:gd name="connsiteX644" fmla="*/ 1476423 w 5125446"/>
              <a:gd name="connsiteY644" fmla="*/ 1899175 h 5578699"/>
              <a:gd name="connsiteX645" fmla="*/ 1476423 w 5125446"/>
              <a:gd name="connsiteY645" fmla="*/ 1929147 h 5578699"/>
              <a:gd name="connsiteX646" fmla="*/ 1476423 w 5125446"/>
              <a:gd name="connsiteY646" fmla="*/ 1899175 h 5578699"/>
              <a:gd name="connsiteX647" fmla="*/ 1094701 w 5125446"/>
              <a:gd name="connsiteY647" fmla="*/ 1805471 h 5578699"/>
              <a:gd name="connsiteX648" fmla="*/ 1158176 w 5125446"/>
              <a:gd name="connsiteY648" fmla="*/ 1855647 h 5578699"/>
              <a:gd name="connsiteX649" fmla="*/ 1070813 w 5125446"/>
              <a:gd name="connsiteY649" fmla="*/ 1812831 h 5578699"/>
              <a:gd name="connsiteX650" fmla="*/ 1094701 w 5125446"/>
              <a:gd name="connsiteY650" fmla="*/ 1805471 h 5578699"/>
              <a:gd name="connsiteX651" fmla="*/ 868988 w 5125446"/>
              <a:gd name="connsiteY651" fmla="*/ 1796773 h 5578699"/>
              <a:gd name="connsiteX652" fmla="*/ 854367 w 5125446"/>
              <a:gd name="connsiteY652" fmla="*/ 1929147 h 5578699"/>
              <a:gd name="connsiteX653" fmla="*/ 825128 w 5125446"/>
              <a:gd name="connsiteY653" fmla="*/ 1885022 h 5578699"/>
              <a:gd name="connsiteX654" fmla="*/ 781269 w 5125446"/>
              <a:gd name="connsiteY654" fmla="*/ 1840898 h 5578699"/>
              <a:gd name="connsiteX655" fmla="*/ 839748 w 5125446"/>
              <a:gd name="connsiteY655" fmla="*/ 1855606 h 5578699"/>
              <a:gd name="connsiteX656" fmla="*/ 868988 w 5125446"/>
              <a:gd name="connsiteY656" fmla="*/ 1796773 h 5578699"/>
              <a:gd name="connsiteX657" fmla="*/ 4712057 w 5125446"/>
              <a:gd name="connsiteY657" fmla="*/ 1758062 h 5578699"/>
              <a:gd name="connsiteX658" fmla="*/ 4720896 w 5125446"/>
              <a:gd name="connsiteY658" fmla="*/ 1769301 h 5578699"/>
              <a:gd name="connsiteX659" fmla="*/ 4692607 w 5125446"/>
              <a:gd name="connsiteY659" fmla="*/ 1769301 h 5578699"/>
              <a:gd name="connsiteX660" fmla="*/ 4712057 w 5125446"/>
              <a:gd name="connsiteY660" fmla="*/ 1758062 h 5578699"/>
              <a:gd name="connsiteX661" fmla="*/ 1158175 w 5125446"/>
              <a:gd name="connsiteY661" fmla="*/ 1739330 h 5578699"/>
              <a:gd name="connsiteX662" fmla="*/ 1173151 w 5125446"/>
              <a:gd name="connsiteY662" fmla="*/ 1739330 h 5578699"/>
              <a:gd name="connsiteX663" fmla="*/ 1173151 w 5125446"/>
              <a:gd name="connsiteY663" fmla="*/ 1754315 h 5578699"/>
              <a:gd name="connsiteX664" fmla="*/ 1158175 w 5125446"/>
              <a:gd name="connsiteY664" fmla="*/ 1739330 h 5578699"/>
              <a:gd name="connsiteX665" fmla="*/ 5096969 w 5125446"/>
              <a:gd name="connsiteY665" fmla="*/ 1666901 h 5578699"/>
              <a:gd name="connsiteX666" fmla="*/ 5125445 w 5125446"/>
              <a:gd name="connsiteY666" fmla="*/ 1682437 h 5578699"/>
              <a:gd name="connsiteX667" fmla="*/ 5125445 w 5125446"/>
              <a:gd name="connsiteY667" fmla="*/ 1719820 h 5578699"/>
              <a:gd name="connsiteX668" fmla="*/ 5118685 w 5125446"/>
              <a:gd name="connsiteY668" fmla="*/ 1709984 h 5578699"/>
              <a:gd name="connsiteX669" fmla="*/ 5096969 w 5125446"/>
              <a:gd name="connsiteY669" fmla="*/ 1695622 h 5578699"/>
              <a:gd name="connsiteX670" fmla="*/ 5096969 w 5125446"/>
              <a:gd name="connsiteY670" fmla="*/ 1666901 h 5578699"/>
              <a:gd name="connsiteX671" fmla="*/ 1028379 w 5125446"/>
              <a:gd name="connsiteY671" fmla="*/ 1651913 h 5578699"/>
              <a:gd name="connsiteX672" fmla="*/ 1070813 w 5125446"/>
              <a:gd name="connsiteY672" fmla="*/ 1651913 h 5578699"/>
              <a:gd name="connsiteX673" fmla="*/ 1028379 w 5125446"/>
              <a:gd name="connsiteY673" fmla="*/ 1651913 h 5578699"/>
              <a:gd name="connsiteX674" fmla="*/ 1404456 w 5125446"/>
              <a:gd name="connsiteY674" fmla="*/ 1624440 h 5578699"/>
              <a:gd name="connsiteX675" fmla="*/ 1448136 w 5125446"/>
              <a:gd name="connsiteY675" fmla="*/ 1638711 h 5578699"/>
              <a:gd name="connsiteX676" fmla="*/ 1462698 w 5125446"/>
              <a:gd name="connsiteY676" fmla="*/ 1681528 h 5578699"/>
              <a:gd name="connsiteX677" fmla="*/ 1448136 w 5125446"/>
              <a:gd name="connsiteY677" fmla="*/ 1695799 h 5578699"/>
              <a:gd name="connsiteX678" fmla="*/ 1389895 w 5125446"/>
              <a:gd name="connsiteY678" fmla="*/ 1695799 h 5578699"/>
              <a:gd name="connsiteX679" fmla="*/ 1389895 w 5125446"/>
              <a:gd name="connsiteY679" fmla="*/ 1681528 h 5578699"/>
              <a:gd name="connsiteX680" fmla="*/ 1389895 w 5125446"/>
              <a:gd name="connsiteY680" fmla="*/ 1667254 h 5578699"/>
              <a:gd name="connsiteX681" fmla="*/ 1375335 w 5125446"/>
              <a:gd name="connsiteY681" fmla="*/ 1652983 h 5578699"/>
              <a:gd name="connsiteX682" fmla="*/ 1404456 w 5125446"/>
              <a:gd name="connsiteY682" fmla="*/ 1624440 h 5578699"/>
              <a:gd name="connsiteX683" fmla="*/ 621522 w 5125446"/>
              <a:gd name="connsiteY683" fmla="*/ 1609454 h 5578699"/>
              <a:gd name="connsiteX684" fmla="*/ 678932 w 5125446"/>
              <a:gd name="connsiteY684" fmla="*/ 1638175 h 5578699"/>
              <a:gd name="connsiteX685" fmla="*/ 621522 w 5125446"/>
              <a:gd name="connsiteY685" fmla="*/ 1609454 h 5578699"/>
              <a:gd name="connsiteX686" fmla="*/ 1360357 w 5125446"/>
              <a:gd name="connsiteY686" fmla="*/ 1594468 h 5578699"/>
              <a:gd name="connsiteX687" fmla="*/ 1345381 w 5125446"/>
              <a:gd name="connsiteY687" fmla="*/ 1609454 h 5578699"/>
              <a:gd name="connsiteX688" fmla="*/ 1360357 w 5125446"/>
              <a:gd name="connsiteY688" fmla="*/ 1594468 h 5578699"/>
              <a:gd name="connsiteX689" fmla="*/ 158677 w 5125446"/>
              <a:gd name="connsiteY689" fmla="*/ 1594468 h 5578699"/>
              <a:gd name="connsiteX690" fmla="*/ 87362 w 5125446"/>
              <a:gd name="connsiteY690" fmla="*/ 1637553 h 5578699"/>
              <a:gd name="connsiteX691" fmla="*/ 158677 w 5125446"/>
              <a:gd name="connsiteY691" fmla="*/ 1594468 h 5578699"/>
              <a:gd name="connsiteX692" fmla="*/ 1187553 w 5125446"/>
              <a:gd name="connsiteY692" fmla="*/ 1560926 h 5578699"/>
              <a:gd name="connsiteX693" fmla="*/ 1229936 w 5125446"/>
              <a:gd name="connsiteY693" fmla="*/ 1624440 h 5578699"/>
              <a:gd name="connsiteX694" fmla="*/ 1158175 w 5125446"/>
              <a:gd name="connsiteY694" fmla="*/ 1580730 h 5578699"/>
              <a:gd name="connsiteX695" fmla="*/ 1187553 w 5125446"/>
              <a:gd name="connsiteY695" fmla="*/ 1560926 h 5578699"/>
              <a:gd name="connsiteX696" fmla="*/ 4707583 w 5125446"/>
              <a:gd name="connsiteY696" fmla="*/ 1522038 h 5578699"/>
              <a:gd name="connsiteX697" fmla="*/ 4765493 w 5125446"/>
              <a:gd name="connsiteY697" fmla="*/ 1594470 h 5578699"/>
              <a:gd name="connsiteX698" fmla="*/ 4707583 w 5125446"/>
              <a:gd name="connsiteY698" fmla="*/ 1522038 h 5578699"/>
              <a:gd name="connsiteX699" fmla="*/ 1492149 w 5125446"/>
              <a:gd name="connsiteY699" fmla="*/ 1522037 h 5578699"/>
              <a:gd name="connsiteX700" fmla="*/ 1492149 w 5125446"/>
              <a:gd name="connsiteY700" fmla="*/ 1522037 h 5578699"/>
              <a:gd name="connsiteX701" fmla="*/ 1687341 w 5125446"/>
              <a:gd name="connsiteY701" fmla="*/ 1497998 h 5578699"/>
              <a:gd name="connsiteX702" fmla="*/ 1709806 w 5125446"/>
              <a:gd name="connsiteY702" fmla="*/ 1508301 h 5578699"/>
              <a:gd name="connsiteX703" fmla="*/ 1664878 w 5125446"/>
              <a:gd name="connsiteY703" fmla="*/ 1508301 h 5578699"/>
              <a:gd name="connsiteX704" fmla="*/ 1687341 w 5125446"/>
              <a:gd name="connsiteY704" fmla="*/ 1497998 h 5578699"/>
              <a:gd name="connsiteX705" fmla="*/ 1332900 w 5125446"/>
              <a:gd name="connsiteY705" fmla="*/ 1494565 h 5578699"/>
              <a:gd name="connsiteX706" fmla="*/ 1317924 w 5125446"/>
              <a:gd name="connsiteY706" fmla="*/ 1507054 h 5578699"/>
              <a:gd name="connsiteX707" fmla="*/ 1332900 w 5125446"/>
              <a:gd name="connsiteY707" fmla="*/ 1494565 h 5578699"/>
              <a:gd name="connsiteX708" fmla="*/ 4707584 w 5125446"/>
              <a:gd name="connsiteY708" fmla="*/ 1494564 h 5578699"/>
              <a:gd name="connsiteX709" fmla="*/ 4678879 w 5125446"/>
              <a:gd name="connsiteY709" fmla="*/ 1537024 h 5578699"/>
              <a:gd name="connsiteX710" fmla="*/ 4650174 w 5125446"/>
              <a:gd name="connsiteY710" fmla="*/ 1508717 h 5578699"/>
              <a:gd name="connsiteX711" fmla="*/ 4707584 w 5125446"/>
              <a:gd name="connsiteY711" fmla="*/ 1494564 h 5578699"/>
              <a:gd name="connsiteX712" fmla="*/ 752980 w 5125446"/>
              <a:gd name="connsiteY712" fmla="*/ 1494564 h 5578699"/>
              <a:gd name="connsiteX713" fmla="*/ 738836 w 5125446"/>
              <a:gd name="connsiteY713" fmla="*/ 1523286 h 5578699"/>
              <a:gd name="connsiteX714" fmla="*/ 752980 w 5125446"/>
              <a:gd name="connsiteY714" fmla="*/ 1494564 h 5578699"/>
              <a:gd name="connsiteX715" fmla="*/ 983950 w 5125446"/>
              <a:gd name="connsiteY715" fmla="*/ 1479578 h 5578699"/>
              <a:gd name="connsiteX716" fmla="*/ 998428 w 5125446"/>
              <a:gd name="connsiteY716" fmla="*/ 1479578 h 5578699"/>
              <a:gd name="connsiteX717" fmla="*/ 998428 w 5125446"/>
              <a:gd name="connsiteY717" fmla="*/ 1494564 h 5578699"/>
              <a:gd name="connsiteX718" fmla="*/ 954996 w 5125446"/>
              <a:gd name="connsiteY718" fmla="*/ 1494564 h 5578699"/>
              <a:gd name="connsiteX719" fmla="*/ 926042 w 5125446"/>
              <a:gd name="connsiteY719" fmla="*/ 1494564 h 5578699"/>
              <a:gd name="connsiteX720" fmla="*/ 983950 w 5125446"/>
              <a:gd name="connsiteY720" fmla="*/ 1479578 h 5578699"/>
              <a:gd name="connsiteX721" fmla="*/ 5125446 w 5125446"/>
              <a:gd name="connsiteY721" fmla="*/ 1460473 h 5578699"/>
              <a:gd name="connsiteX722" fmla="*/ 5125446 w 5125446"/>
              <a:gd name="connsiteY722" fmla="*/ 1489132 h 5578699"/>
              <a:gd name="connsiteX723" fmla="*/ 5118899 w 5125446"/>
              <a:gd name="connsiteY723" fmla="*/ 1488009 h 5578699"/>
              <a:gd name="connsiteX724" fmla="*/ 5111947 w 5125446"/>
              <a:gd name="connsiteY724" fmla="*/ 1479579 h 5578699"/>
              <a:gd name="connsiteX725" fmla="*/ 5118899 w 5125446"/>
              <a:gd name="connsiteY725" fmla="*/ 1462720 h 5578699"/>
              <a:gd name="connsiteX726" fmla="*/ 1462071 w 5125446"/>
              <a:gd name="connsiteY726" fmla="*/ 1449607 h 5578699"/>
              <a:gd name="connsiteX727" fmla="*/ 1447719 w 5125446"/>
              <a:gd name="connsiteY727" fmla="*/ 1478329 h 5578699"/>
              <a:gd name="connsiteX728" fmla="*/ 1462071 w 5125446"/>
              <a:gd name="connsiteY728" fmla="*/ 1449607 h 5578699"/>
              <a:gd name="connsiteX729" fmla="*/ 1032592 w 5125446"/>
              <a:gd name="connsiteY729" fmla="*/ 1443519 h 5578699"/>
              <a:gd name="connsiteX730" fmla="*/ 1043357 w 5125446"/>
              <a:gd name="connsiteY730" fmla="*/ 1449607 h 5578699"/>
              <a:gd name="connsiteX731" fmla="*/ 1028380 w 5125446"/>
              <a:gd name="connsiteY731" fmla="*/ 1464593 h 5578699"/>
              <a:gd name="connsiteX732" fmla="*/ 1024637 w 5125446"/>
              <a:gd name="connsiteY732" fmla="*/ 1445861 h 5578699"/>
              <a:gd name="connsiteX733" fmla="*/ 1032592 w 5125446"/>
              <a:gd name="connsiteY733" fmla="*/ 1443519 h 5578699"/>
              <a:gd name="connsiteX734" fmla="*/ 708052 w 5125446"/>
              <a:gd name="connsiteY734" fmla="*/ 1434826 h 5578699"/>
              <a:gd name="connsiteX735" fmla="*/ 737173 w 5125446"/>
              <a:gd name="connsiteY735" fmla="*/ 1451104 h 5578699"/>
              <a:gd name="connsiteX736" fmla="*/ 678931 w 5125446"/>
              <a:gd name="connsiteY736" fmla="*/ 1451104 h 5578699"/>
              <a:gd name="connsiteX737" fmla="*/ 708052 w 5125446"/>
              <a:gd name="connsiteY737" fmla="*/ 1434826 h 5578699"/>
              <a:gd name="connsiteX738" fmla="*/ 4648677 w 5125446"/>
              <a:gd name="connsiteY738" fmla="*/ 1425773 h 5578699"/>
              <a:gd name="connsiteX739" fmla="*/ 4677631 w 5125446"/>
              <a:gd name="connsiteY739" fmla="*/ 1436636 h 5578699"/>
              <a:gd name="connsiteX740" fmla="*/ 4619722 w 5125446"/>
              <a:gd name="connsiteY740" fmla="*/ 1436636 h 5578699"/>
              <a:gd name="connsiteX741" fmla="*/ 4648677 w 5125446"/>
              <a:gd name="connsiteY741" fmla="*/ 1425773 h 5578699"/>
              <a:gd name="connsiteX742" fmla="*/ 1592491 w 5125446"/>
              <a:gd name="connsiteY742" fmla="*/ 1422151 h 5578699"/>
              <a:gd name="connsiteX743" fmla="*/ 1607468 w 5125446"/>
              <a:gd name="connsiteY743" fmla="*/ 1422151 h 5578699"/>
              <a:gd name="connsiteX744" fmla="*/ 1592491 w 5125446"/>
              <a:gd name="connsiteY744" fmla="*/ 1449607 h 5578699"/>
              <a:gd name="connsiteX745" fmla="*/ 1592491 w 5125446"/>
              <a:gd name="connsiteY745" fmla="*/ 1422151 h 5578699"/>
              <a:gd name="connsiteX746" fmla="*/ 1403624 w 5125446"/>
              <a:gd name="connsiteY746" fmla="*/ 1422151 h 5578699"/>
              <a:gd name="connsiteX747" fmla="*/ 1403624 w 5125446"/>
              <a:gd name="connsiteY747" fmla="*/ 1450856 h 5578699"/>
              <a:gd name="connsiteX748" fmla="*/ 1375335 w 5125446"/>
              <a:gd name="connsiteY748" fmla="*/ 1479579 h 5578699"/>
              <a:gd name="connsiteX749" fmla="*/ 1403624 w 5125446"/>
              <a:gd name="connsiteY749" fmla="*/ 1422151 h 5578699"/>
              <a:gd name="connsiteX750" fmla="*/ 1110398 w 5125446"/>
              <a:gd name="connsiteY750" fmla="*/ 1417921 h 5578699"/>
              <a:gd name="connsiteX751" fmla="*/ 1128224 w 5125446"/>
              <a:gd name="connsiteY751" fmla="*/ 1422151 h 5578699"/>
              <a:gd name="connsiteX752" fmla="*/ 1113871 w 5125446"/>
              <a:gd name="connsiteY752" fmla="*/ 1422151 h 5578699"/>
              <a:gd name="connsiteX753" fmla="*/ 1081578 w 5125446"/>
              <a:gd name="connsiteY753" fmla="*/ 1388434 h 5578699"/>
              <a:gd name="connsiteX754" fmla="*/ 1092343 w 5125446"/>
              <a:gd name="connsiteY754" fmla="*/ 1395927 h 5578699"/>
              <a:gd name="connsiteX755" fmla="*/ 1110399 w 5125446"/>
              <a:gd name="connsiteY755" fmla="*/ 1417921 h 5578699"/>
              <a:gd name="connsiteX756" fmla="*/ 1088755 w 5125446"/>
              <a:gd name="connsiteY756" fmla="*/ 1412785 h 5578699"/>
              <a:gd name="connsiteX757" fmla="*/ 1070814 w 5125446"/>
              <a:gd name="connsiteY757" fmla="*/ 1392180 h 5578699"/>
              <a:gd name="connsiteX758" fmla="*/ 1081578 w 5125446"/>
              <a:gd name="connsiteY758" fmla="*/ 1388434 h 5578699"/>
              <a:gd name="connsiteX759" fmla="*/ 1342983 w 5125446"/>
              <a:gd name="connsiteY759" fmla="*/ 1359808 h 5578699"/>
              <a:gd name="connsiteX760" fmla="*/ 1360358 w 5125446"/>
              <a:gd name="connsiteY760" fmla="*/ 1377195 h 5578699"/>
              <a:gd name="connsiteX761" fmla="*/ 1332901 w 5125446"/>
              <a:gd name="connsiteY761" fmla="*/ 1363457 h 5578699"/>
              <a:gd name="connsiteX762" fmla="*/ 1342983 w 5125446"/>
              <a:gd name="connsiteY762" fmla="*/ 1359808 h 5578699"/>
              <a:gd name="connsiteX763" fmla="*/ 1767216 w 5125446"/>
              <a:gd name="connsiteY763" fmla="*/ 1349721 h 5578699"/>
              <a:gd name="connsiteX764" fmla="*/ 1767216 w 5125446"/>
              <a:gd name="connsiteY764" fmla="*/ 1377195 h 5578699"/>
              <a:gd name="connsiteX765" fmla="*/ 1767216 w 5125446"/>
              <a:gd name="connsiteY765" fmla="*/ 1349721 h 5578699"/>
              <a:gd name="connsiteX766" fmla="*/ 1563370 w 5125446"/>
              <a:gd name="connsiteY766" fmla="*/ 1304765 h 5578699"/>
              <a:gd name="connsiteX767" fmla="*/ 1563370 w 5125446"/>
              <a:gd name="connsiteY767" fmla="*/ 1349722 h 5578699"/>
              <a:gd name="connsiteX768" fmla="*/ 1563370 w 5125446"/>
              <a:gd name="connsiteY768" fmla="*/ 1304765 h 5578699"/>
              <a:gd name="connsiteX769" fmla="*/ 4344407 w 5125446"/>
              <a:gd name="connsiteY769" fmla="*/ 1304764 h 5578699"/>
              <a:gd name="connsiteX770" fmla="*/ 4358135 w 5125446"/>
              <a:gd name="connsiteY770" fmla="*/ 1319749 h 5578699"/>
              <a:gd name="connsiteX771" fmla="*/ 4344407 w 5125446"/>
              <a:gd name="connsiteY771" fmla="*/ 1304764 h 5578699"/>
              <a:gd name="connsiteX772" fmla="*/ 4657452 w 5125446"/>
              <a:gd name="connsiteY772" fmla="*/ 1301131 h 5578699"/>
              <a:gd name="connsiteX773" fmla="*/ 4691609 w 5125446"/>
              <a:gd name="connsiteY773" fmla="*/ 1304309 h 5578699"/>
              <a:gd name="connsiteX774" fmla="*/ 4590268 w 5125446"/>
              <a:gd name="connsiteY774" fmla="*/ 1362436 h 5578699"/>
              <a:gd name="connsiteX775" fmla="*/ 4657452 w 5125446"/>
              <a:gd name="connsiteY775" fmla="*/ 1301131 h 5578699"/>
              <a:gd name="connsiteX776" fmla="*/ 4707582 w 5125446"/>
              <a:gd name="connsiteY776" fmla="*/ 1247321 h 5578699"/>
              <a:gd name="connsiteX777" fmla="*/ 4707582 w 5125446"/>
              <a:gd name="connsiteY777" fmla="*/ 1277292 h 5578699"/>
              <a:gd name="connsiteX778" fmla="*/ 4692606 w 5125446"/>
              <a:gd name="connsiteY778" fmla="*/ 1277292 h 5578699"/>
              <a:gd name="connsiteX779" fmla="*/ 4707582 w 5125446"/>
              <a:gd name="connsiteY779" fmla="*/ 1247321 h 5578699"/>
              <a:gd name="connsiteX780" fmla="*/ 4373944 w 5125446"/>
              <a:gd name="connsiteY780" fmla="*/ 1247321 h 5578699"/>
              <a:gd name="connsiteX781" fmla="*/ 4373944 w 5125446"/>
              <a:gd name="connsiteY781" fmla="*/ 1289781 h 5578699"/>
              <a:gd name="connsiteX782" fmla="*/ 4373944 w 5125446"/>
              <a:gd name="connsiteY782" fmla="*/ 1247321 h 5578699"/>
              <a:gd name="connsiteX783" fmla="*/ 941016 w 5125446"/>
              <a:gd name="connsiteY783" fmla="*/ 1247320 h 5578699"/>
              <a:gd name="connsiteX784" fmla="*/ 955993 w 5125446"/>
              <a:gd name="connsiteY784" fmla="*/ 1334736 h 5578699"/>
              <a:gd name="connsiteX785" fmla="*/ 941016 w 5125446"/>
              <a:gd name="connsiteY785" fmla="*/ 1247320 h 5578699"/>
              <a:gd name="connsiteX786" fmla="*/ 1462196 w 5125446"/>
              <a:gd name="connsiteY786" fmla="*/ 1232336 h 5578699"/>
              <a:gd name="connsiteX787" fmla="*/ 1520105 w 5125446"/>
              <a:gd name="connsiteY787" fmla="*/ 1246821 h 5578699"/>
              <a:gd name="connsiteX788" fmla="*/ 1462196 w 5125446"/>
              <a:gd name="connsiteY788" fmla="*/ 1232336 h 5578699"/>
              <a:gd name="connsiteX789" fmla="*/ 1272996 w 5125446"/>
              <a:gd name="connsiteY789" fmla="*/ 1232334 h 5578699"/>
              <a:gd name="connsiteX790" fmla="*/ 1230562 w 5125446"/>
              <a:gd name="connsiteY790" fmla="*/ 1262304 h 5578699"/>
              <a:gd name="connsiteX791" fmla="*/ 1272996 w 5125446"/>
              <a:gd name="connsiteY791" fmla="*/ 1232334 h 5578699"/>
              <a:gd name="connsiteX792" fmla="*/ 1207241 w 5125446"/>
              <a:gd name="connsiteY792" fmla="*/ 1230461 h 5578699"/>
              <a:gd name="connsiteX793" fmla="*/ 1230563 w 5125446"/>
              <a:gd name="connsiteY793" fmla="*/ 1247321 h 5578699"/>
              <a:gd name="connsiteX794" fmla="*/ 1173152 w 5125446"/>
              <a:gd name="connsiteY794" fmla="*/ 1247321 h 5578699"/>
              <a:gd name="connsiteX795" fmla="*/ 1207241 w 5125446"/>
              <a:gd name="connsiteY795" fmla="*/ 1230461 h 5578699"/>
              <a:gd name="connsiteX796" fmla="*/ 1605714 w 5125446"/>
              <a:gd name="connsiteY796" fmla="*/ 1211174 h 5578699"/>
              <a:gd name="connsiteX797" fmla="*/ 1608872 w 5125446"/>
              <a:gd name="connsiteY797" fmla="*/ 1211338 h 5578699"/>
              <a:gd name="connsiteX798" fmla="*/ 1622445 w 5125446"/>
              <a:gd name="connsiteY798" fmla="*/ 1217350 h 5578699"/>
              <a:gd name="connsiteX799" fmla="*/ 1576111 w 5125446"/>
              <a:gd name="connsiteY799" fmla="*/ 1199964 h 5578699"/>
              <a:gd name="connsiteX800" fmla="*/ 1600857 w 5125446"/>
              <a:gd name="connsiteY800" fmla="*/ 1209382 h 5578699"/>
              <a:gd name="connsiteX801" fmla="*/ 1605714 w 5125446"/>
              <a:gd name="connsiteY801" fmla="*/ 1211175 h 5578699"/>
              <a:gd name="connsiteX802" fmla="*/ 1592491 w 5125446"/>
              <a:gd name="connsiteY802" fmla="*/ 1210482 h 5578699"/>
              <a:gd name="connsiteX803" fmla="*/ 1562539 w 5125446"/>
              <a:gd name="connsiteY803" fmla="*/ 1203612 h 5578699"/>
              <a:gd name="connsiteX804" fmla="*/ 1576111 w 5125446"/>
              <a:gd name="connsiteY804" fmla="*/ 1199964 h 5578699"/>
              <a:gd name="connsiteX805" fmla="*/ 1436956 w 5125446"/>
              <a:gd name="connsiteY805" fmla="*/ 1199964 h 5578699"/>
              <a:gd name="connsiteX806" fmla="*/ 1447720 w 5125446"/>
              <a:gd name="connsiteY806" fmla="*/ 1203612 h 5578699"/>
              <a:gd name="connsiteX807" fmla="*/ 1432744 w 5125446"/>
              <a:gd name="connsiteY807" fmla="*/ 1217351 h 5578699"/>
              <a:gd name="connsiteX808" fmla="*/ 1436956 w 5125446"/>
              <a:gd name="connsiteY808" fmla="*/ 1199964 h 5578699"/>
              <a:gd name="connsiteX809" fmla="*/ 1196709 w 5125446"/>
              <a:gd name="connsiteY809" fmla="*/ 1178636 h 5578699"/>
              <a:gd name="connsiteX810" fmla="*/ 1215586 w 5125446"/>
              <a:gd name="connsiteY810" fmla="*/ 1189874 h 5578699"/>
              <a:gd name="connsiteX811" fmla="*/ 1188129 w 5125446"/>
              <a:gd name="connsiteY811" fmla="*/ 1189874 h 5578699"/>
              <a:gd name="connsiteX812" fmla="*/ 1196709 w 5125446"/>
              <a:gd name="connsiteY812" fmla="*/ 1178636 h 5578699"/>
              <a:gd name="connsiteX813" fmla="*/ 972456 w 5125446"/>
              <a:gd name="connsiteY813" fmla="*/ 1156609 h 5578699"/>
              <a:gd name="connsiteX814" fmla="*/ 998783 w 5125446"/>
              <a:gd name="connsiteY814" fmla="*/ 1247321 h 5578699"/>
              <a:gd name="connsiteX815" fmla="*/ 955993 w 5125446"/>
              <a:gd name="connsiteY815" fmla="*/ 1161152 h 5578699"/>
              <a:gd name="connsiteX816" fmla="*/ 972456 w 5125446"/>
              <a:gd name="connsiteY816" fmla="*/ 1156609 h 5578699"/>
              <a:gd name="connsiteX817" fmla="*/ 4953862 w 5125446"/>
              <a:gd name="connsiteY817" fmla="*/ 1144919 h 5578699"/>
              <a:gd name="connsiteX818" fmla="*/ 4982152 w 5125446"/>
              <a:gd name="connsiteY818" fmla="*/ 1159906 h 5578699"/>
              <a:gd name="connsiteX819" fmla="*/ 4953862 w 5125446"/>
              <a:gd name="connsiteY819" fmla="*/ 1189877 h 5578699"/>
              <a:gd name="connsiteX820" fmla="*/ 4953862 w 5125446"/>
              <a:gd name="connsiteY820" fmla="*/ 1144919 h 5578699"/>
              <a:gd name="connsiteX821" fmla="*/ 3378661 w 5125446"/>
              <a:gd name="connsiteY821" fmla="*/ 1126072 h 5578699"/>
              <a:gd name="connsiteX822" fmla="*/ 3389658 w 5125446"/>
              <a:gd name="connsiteY822" fmla="*/ 1131601 h 5578699"/>
              <a:gd name="connsiteX823" fmla="*/ 3359706 w 5125446"/>
              <a:gd name="connsiteY823" fmla="*/ 1159907 h 5578699"/>
              <a:gd name="connsiteX824" fmla="*/ 3369066 w 5125446"/>
              <a:gd name="connsiteY824" fmla="*/ 1129831 h 5578699"/>
              <a:gd name="connsiteX825" fmla="*/ 3378661 w 5125446"/>
              <a:gd name="connsiteY825" fmla="*/ 1126072 h 5578699"/>
              <a:gd name="connsiteX826" fmla="*/ 4605244 w 5125446"/>
              <a:gd name="connsiteY826" fmla="*/ 1117446 h 5578699"/>
              <a:gd name="connsiteX827" fmla="*/ 4591100 w 5125446"/>
              <a:gd name="connsiteY827" fmla="*/ 1174891 h 5578699"/>
              <a:gd name="connsiteX828" fmla="*/ 4576955 w 5125446"/>
              <a:gd name="connsiteY828" fmla="*/ 1174891 h 5578699"/>
              <a:gd name="connsiteX829" fmla="*/ 4605244 w 5125446"/>
              <a:gd name="connsiteY829" fmla="*/ 1117446 h 5578699"/>
              <a:gd name="connsiteX830" fmla="*/ 2808908 w 5125446"/>
              <a:gd name="connsiteY830" fmla="*/ 1102462 h 5578699"/>
              <a:gd name="connsiteX831" fmla="*/ 2794764 w 5125446"/>
              <a:gd name="connsiteY831" fmla="*/ 1132433 h 5578699"/>
              <a:gd name="connsiteX832" fmla="*/ 2808908 w 5125446"/>
              <a:gd name="connsiteY832" fmla="*/ 1102462 h 5578699"/>
              <a:gd name="connsiteX833" fmla="*/ 2823052 w 5125446"/>
              <a:gd name="connsiteY833" fmla="*/ 1102460 h 5578699"/>
              <a:gd name="connsiteX834" fmla="*/ 2853005 w 5125446"/>
              <a:gd name="connsiteY834" fmla="*/ 1117446 h 5578699"/>
              <a:gd name="connsiteX835" fmla="*/ 2823052 w 5125446"/>
              <a:gd name="connsiteY835" fmla="*/ 1117446 h 5578699"/>
              <a:gd name="connsiteX836" fmla="*/ 2823052 w 5125446"/>
              <a:gd name="connsiteY836" fmla="*/ 1102460 h 5578699"/>
              <a:gd name="connsiteX837" fmla="*/ 1761600 w 5125446"/>
              <a:gd name="connsiteY837" fmla="*/ 1091219 h 5578699"/>
              <a:gd name="connsiteX838" fmla="*/ 1782193 w 5125446"/>
              <a:gd name="connsiteY838" fmla="*/ 1102459 h 5578699"/>
              <a:gd name="connsiteX839" fmla="*/ 1770998 w 5125446"/>
              <a:gd name="connsiteY839" fmla="*/ 1104059 h 5578699"/>
              <a:gd name="connsiteX840" fmla="*/ 1788434 w 5125446"/>
              <a:gd name="connsiteY840" fmla="*/ 1111435 h 5578699"/>
              <a:gd name="connsiteX841" fmla="*/ 1809651 w 5125446"/>
              <a:gd name="connsiteY841" fmla="*/ 1131183 h 5578699"/>
              <a:gd name="connsiteX842" fmla="*/ 1795505 w 5125446"/>
              <a:gd name="connsiteY842" fmla="*/ 1140160 h 5578699"/>
              <a:gd name="connsiteX843" fmla="*/ 1794447 w 5125446"/>
              <a:gd name="connsiteY843" fmla="*/ 1141636 h 5578699"/>
              <a:gd name="connsiteX844" fmla="*/ 1794674 w 5125446"/>
              <a:gd name="connsiteY844" fmla="*/ 1144919 h 5578699"/>
              <a:gd name="connsiteX845" fmla="*/ 1793251 w 5125446"/>
              <a:gd name="connsiteY845" fmla="*/ 1143304 h 5578699"/>
              <a:gd name="connsiteX846" fmla="*/ 1781361 w 5125446"/>
              <a:gd name="connsiteY846" fmla="*/ 1159905 h 5578699"/>
              <a:gd name="connsiteX847" fmla="*/ 1774289 w 5125446"/>
              <a:gd name="connsiteY847" fmla="*/ 1136570 h 5578699"/>
              <a:gd name="connsiteX848" fmla="*/ 1768484 w 5125446"/>
              <a:gd name="connsiteY848" fmla="*/ 1108570 h 5578699"/>
              <a:gd name="connsiteX849" fmla="*/ 1767217 w 5125446"/>
              <a:gd name="connsiteY849" fmla="*/ 1117446 h 5578699"/>
              <a:gd name="connsiteX850" fmla="*/ 1752240 w 5125446"/>
              <a:gd name="connsiteY850" fmla="*/ 1102459 h 5578699"/>
              <a:gd name="connsiteX851" fmla="*/ 1761600 w 5125446"/>
              <a:gd name="connsiteY851" fmla="*/ 1091219 h 5578699"/>
              <a:gd name="connsiteX852" fmla="*/ 3374683 w 5125446"/>
              <a:gd name="connsiteY852" fmla="*/ 1060002 h 5578699"/>
              <a:gd name="connsiteX853" fmla="*/ 3389658 w 5125446"/>
              <a:gd name="connsiteY853" fmla="*/ 1072492 h 5578699"/>
              <a:gd name="connsiteX854" fmla="*/ 3359706 w 5125446"/>
              <a:gd name="connsiteY854" fmla="*/ 1072492 h 5578699"/>
              <a:gd name="connsiteX855" fmla="*/ 3374683 w 5125446"/>
              <a:gd name="connsiteY855" fmla="*/ 1060002 h 5578699"/>
              <a:gd name="connsiteX856" fmla="*/ 1447095 w 5125446"/>
              <a:gd name="connsiteY856" fmla="*/ 1060002 h 5578699"/>
              <a:gd name="connsiteX857" fmla="*/ 1432743 w 5125446"/>
              <a:gd name="connsiteY857" fmla="*/ 1088974 h 5578699"/>
              <a:gd name="connsiteX858" fmla="*/ 1447095 w 5125446"/>
              <a:gd name="connsiteY858" fmla="*/ 1060002 h 5578699"/>
              <a:gd name="connsiteX859" fmla="*/ 2766474 w 5125446"/>
              <a:gd name="connsiteY859" fmla="*/ 1043948 h 5578699"/>
              <a:gd name="connsiteX860" fmla="*/ 2738184 w 5125446"/>
              <a:gd name="connsiteY860" fmla="*/ 1072492 h 5578699"/>
              <a:gd name="connsiteX861" fmla="*/ 2766474 w 5125446"/>
              <a:gd name="connsiteY861" fmla="*/ 1043948 h 5578699"/>
              <a:gd name="connsiteX862" fmla="*/ 4222723 w 5125446"/>
              <a:gd name="connsiteY862" fmla="*/ 1040646 h 5578699"/>
              <a:gd name="connsiteX863" fmla="*/ 4243315 w 5125446"/>
              <a:gd name="connsiteY863" fmla="*/ 1044186 h 5578699"/>
              <a:gd name="connsiteX864" fmla="*/ 4243315 w 5125446"/>
              <a:gd name="connsiteY864" fmla="*/ 1058339 h 5578699"/>
              <a:gd name="connsiteX865" fmla="*/ 4213362 w 5125446"/>
              <a:gd name="connsiteY865" fmla="*/ 1058339 h 5578699"/>
              <a:gd name="connsiteX866" fmla="*/ 4222723 w 5125446"/>
              <a:gd name="connsiteY866" fmla="*/ 1040646 h 5578699"/>
              <a:gd name="connsiteX867" fmla="*/ 4605244 w 5125446"/>
              <a:gd name="connsiteY867" fmla="*/ 1015047 h 5578699"/>
              <a:gd name="connsiteX868" fmla="*/ 4620221 w 5125446"/>
              <a:gd name="connsiteY868" fmla="*/ 1045018 h 5578699"/>
              <a:gd name="connsiteX869" fmla="*/ 4605244 w 5125446"/>
              <a:gd name="connsiteY869" fmla="*/ 1030033 h 5578699"/>
              <a:gd name="connsiteX870" fmla="*/ 4605244 w 5125446"/>
              <a:gd name="connsiteY870" fmla="*/ 1015047 h 5578699"/>
              <a:gd name="connsiteX871" fmla="*/ 3374683 w 5125446"/>
              <a:gd name="connsiteY871" fmla="*/ 1015047 h 5578699"/>
              <a:gd name="connsiteX872" fmla="*/ 3360121 w 5125446"/>
              <a:gd name="connsiteY872" fmla="*/ 1029615 h 5578699"/>
              <a:gd name="connsiteX873" fmla="*/ 3331000 w 5125446"/>
              <a:gd name="connsiteY873" fmla="*/ 1058754 h 5578699"/>
              <a:gd name="connsiteX874" fmla="*/ 3287319 w 5125446"/>
              <a:gd name="connsiteY874" fmla="*/ 1102463 h 5578699"/>
              <a:gd name="connsiteX875" fmla="*/ 3316440 w 5125446"/>
              <a:gd name="connsiteY875" fmla="*/ 1058754 h 5578699"/>
              <a:gd name="connsiteX876" fmla="*/ 3374683 w 5125446"/>
              <a:gd name="connsiteY876" fmla="*/ 1015047 h 5578699"/>
              <a:gd name="connsiteX877" fmla="*/ 3432093 w 5125446"/>
              <a:gd name="connsiteY877" fmla="*/ 987575 h 5578699"/>
              <a:gd name="connsiteX878" fmla="*/ 3432093 w 5125446"/>
              <a:gd name="connsiteY878" fmla="*/ 1001934 h 5578699"/>
              <a:gd name="connsiteX879" fmla="*/ 3374683 w 5125446"/>
              <a:gd name="connsiteY879" fmla="*/ 1045018 h 5578699"/>
              <a:gd name="connsiteX880" fmla="*/ 3432093 w 5125446"/>
              <a:gd name="connsiteY880" fmla="*/ 987575 h 5578699"/>
              <a:gd name="connsiteX881" fmla="*/ 2823052 w 5125446"/>
              <a:gd name="connsiteY881" fmla="*/ 972589 h 5578699"/>
              <a:gd name="connsiteX882" fmla="*/ 2794763 w 5125446"/>
              <a:gd name="connsiteY882" fmla="*/ 1015405 h 5578699"/>
              <a:gd name="connsiteX883" fmla="*/ 2766475 w 5125446"/>
              <a:gd name="connsiteY883" fmla="*/ 1043948 h 5578699"/>
              <a:gd name="connsiteX884" fmla="*/ 2794763 w 5125446"/>
              <a:gd name="connsiteY884" fmla="*/ 1001132 h 5578699"/>
              <a:gd name="connsiteX885" fmla="*/ 2823052 w 5125446"/>
              <a:gd name="connsiteY885" fmla="*/ 972589 h 5578699"/>
              <a:gd name="connsiteX886" fmla="*/ 4330678 w 5125446"/>
              <a:gd name="connsiteY886" fmla="*/ 942617 h 5578699"/>
              <a:gd name="connsiteX887" fmla="*/ 4300725 w 5125446"/>
              <a:gd name="connsiteY887" fmla="*/ 987575 h 5578699"/>
              <a:gd name="connsiteX888" fmla="*/ 4330678 w 5125446"/>
              <a:gd name="connsiteY888" fmla="*/ 942617 h 5578699"/>
              <a:gd name="connsiteX889" fmla="*/ 1201857 w 5125446"/>
              <a:gd name="connsiteY889" fmla="*/ 942617 h 5578699"/>
              <a:gd name="connsiteX890" fmla="*/ 1230563 w 5125446"/>
              <a:gd name="connsiteY890" fmla="*/ 972587 h 5578699"/>
              <a:gd name="connsiteX891" fmla="*/ 1173152 w 5125446"/>
              <a:gd name="connsiteY891" fmla="*/ 957602 h 5578699"/>
              <a:gd name="connsiteX892" fmla="*/ 1201857 w 5125446"/>
              <a:gd name="connsiteY892" fmla="*/ 942617 h 5578699"/>
              <a:gd name="connsiteX893" fmla="*/ 2808908 w 5125446"/>
              <a:gd name="connsiteY893" fmla="*/ 927631 h 5578699"/>
              <a:gd name="connsiteX894" fmla="*/ 2794764 w 5125446"/>
              <a:gd name="connsiteY894" fmla="*/ 987575 h 5578699"/>
              <a:gd name="connsiteX895" fmla="*/ 2780618 w 5125446"/>
              <a:gd name="connsiteY895" fmla="*/ 987575 h 5578699"/>
              <a:gd name="connsiteX896" fmla="*/ 2808908 w 5125446"/>
              <a:gd name="connsiteY896" fmla="*/ 927631 h 5578699"/>
              <a:gd name="connsiteX897" fmla="*/ 4540022 w 5125446"/>
              <a:gd name="connsiteY897" fmla="*/ 913590 h 5578699"/>
              <a:gd name="connsiteX898" fmla="*/ 4563228 w 5125446"/>
              <a:gd name="connsiteY898" fmla="*/ 914727 h 5578699"/>
              <a:gd name="connsiteX899" fmla="*/ 4563228 w 5125446"/>
              <a:gd name="connsiteY899" fmla="*/ 973005 h 5578699"/>
              <a:gd name="connsiteX900" fmla="*/ 4534107 w 5125446"/>
              <a:gd name="connsiteY900" fmla="*/ 973005 h 5578699"/>
              <a:gd name="connsiteX901" fmla="*/ 4519545 w 5125446"/>
              <a:gd name="connsiteY901" fmla="*/ 973005 h 5578699"/>
              <a:gd name="connsiteX902" fmla="*/ 4540022 w 5125446"/>
              <a:gd name="connsiteY902" fmla="*/ 913590 h 5578699"/>
              <a:gd name="connsiteX903" fmla="*/ 942017 w 5125446"/>
              <a:gd name="connsiteY903" fmla="*/ 885172 h 5578699"/>
              <a:gd name="connsiteX904" fmla="*/ 927538 w 5125446"/>
              <a:gd name="connsiteY904" fmla="*/ 942618 h 5578699"/>
              <a:gd name="connsiteX905" fmla="*/ 942017 w 5125446"/>
              <a:gd name="connsiteY905" fmla="*/ 885172 h 5578699"/>
              <a:gd name="connsiteX906" fmla="*/ 3070164 w 5125446"/>
              <a:gd name="connsiteY906" fmla="*/ 885171 h 5578699"/>
              <a:gd name="connsiteX907" fmla="*/ 3085139 w 5125446"/>
              <a:gd name="connsiteY907" fmla="*/ 927632 h 5578699"/>
              <a:gd name="connsiteX908" fmla="*/ 3055187 w 5125446"/>
              <a:gd name="connsiteY908" fmla="*/ 899326 h 5578699"/>
              <a:gd name="connsiteX909" fmla="*/ 3070164 w 5125446"/>
              <a:gd name="connsiteY909" fmla="*/ 885171 h 5578699"/>
              <a:gd name="connsiteX910" fmla="*/ 2448966 w 5125446"/>
              <a:gd name="connsiteY910" fmla="*/ 881427 h 5578699"/>
              <a:gd name="connsiteX911" fmla="*/ 2461122 w 5125446"/>
              <a:gd name="connsiteY911" fmla="*/ 885172 h 5578699"/>
              <a:gd name="connsiteX912" fmla="*/ 2446977 w 5125446"/>
              <a:gd name="connsiteY912" fmla="*/ 915144 h 5578699"/>
              <a:gd name="connsiteX913" fmla="*/ 2448966 w 5125446"/>
              <a:gd name="connsiteY913" fmla="*/ 881427 h 5578699"/>
              <a:gd name="connsiteX914" fmla="*/ 1592490 w 5125446"/>
              <a:gd name="connsiteY914" fmla="*/ 870188 h 5578699"/>
              <a:gd name="connsiteX915" fmla="*/ 1622444 w 5125446"/>
              <a:gd name="connsiteY915" fmla="*/ 915145 h 5578699"/>
              <a:gd name="connsiteX916" fmla="*/ 1592490 w 5125446"/>
              <a:gd name="connsiteY916" fmla="*/ 870188 h 5578699"/>
              <a:gd name="connsiteX917" fmla="*/ 3398772 w 5125446"/>
              <a:gd name="connsiteY917" fmla="*/ 868783 h 5578699"/>
              <a:gd name="connsiteX918" fmla="*/ 3417117 w 5125446"/>
              <a:gd name="connsiteY918" fmla="*/ 870188 h 5578699"/>
              <a:gd name="connsiteX919" fmla="*/ 3388827 w 5125446"/>
              <a:gd name="connsiteY919" fmla="*/ 915145 h 5578699"/>
              <a:gd name="connsiteX920" fmla="*/ 3398772 w 5125446"/>
              <a:gd name="connsiteY920" fmla="*/ 868783 h 5578699"/>
              <a:gd name="connsiteX921" fmla="*/ 2056760 w 5125446"/>
              <a:gd name="connsiteY921" fmla="*/ 855202 h 5578699"/>
              <a:gd name="connsiteX922" fmla="*/ 2056760 w 5125446"/>
              <a:gd name="connsiteY922" fmla="*/ 900159 h 5578699"/>
              <a:gd name="connsiteX923" fmla="*/ 2026807 w 5125446"/>
              <a:gd name="connsiteY923" fmla="*/ 885173 h 5578699"/>
              <a:gd name="connsiteX924" fmla="*/ 2056760 w 5125446"/>
              <a:gd name="connsiteY924" fmla="*/ 855202 h 5578699"/>
              <a:gd name="connsiteX925" fmla="*/ 3703957 w 5125446"/>
              <a:gd name="connsiteY925" fmla="*/ 847865 h 5578699"/>
              <a:gd name="connsiteX926" fmla="*/ 3707493 w 5125446"/>
              <a:gd name="connsiteY926" fmla="*/ 870189 h 5578699"/>
              <a:gd name="connsiteX927" fmla="*/ 3679204 w 5125446"/>
              <a:gd name="connsiteY927" fmla="*/ 856451 h 5578699"/>
              <a:gd name="connsiteX928" fmla="*/ 3703957 w 5125446"/>
              <a:gd name="connsiteY928" fmla="*/ 847865 h 5578699"/>
              <a:gd name="connsiteX929" fmla="*/ 3548159 w 5125446"/>
              <a:gd name="connsiteY929" fmla="*/ 842716 h 5578699"/>
              <a:gd name="connsiteX930" fmla="*/ 3533806 w 5125446"/>
              <a:gd name="connsiteY930" fmla="*/ 915147 h 5578699"/>
              <a:gd name="connsiteX931" fmla="*/ 3548159 w 5125446"/>
              <a:gd name="connsiteY931" fmla="*/ 842716 h 5578699"/>
              <a:gd name="connsiteX932" fmla="*/ 3445998 w 5125446"/>
              <a:gd name="connsiteY932" fmla="*/ 827731 h 5578699"/>
              <a:gd name="connsiteX933" fmla="*/ 3445998 w 5125446"/>
              <a:gd name="connsiteY933" fmla="*/ 942620 h 5578699"/>
              <a:gd name="connsiteX934" fmla="*/ 3445998 w 5125446"/>
              <a:gd name="connsiteY934" fmla="*/ 827731 h 5578699"/>
              <a:gd name="connsiteX935" fmla="*/ 1926964 w 5125446"/>
              <a:gd name="connsiteY935" fmla="*/ 827729 h 5578699"/>
              <a:gd name="connsiteX936" fmla="*/ 1926964 w 5125446"/>
              <a:gd name="connsiteY936" fmla="*/ 842713 h 5578699"/>
              <a:gd name="connsiteX937" fmla="*/ 1926964 w 5125446"/>
              <a:gd name="connsiteY937" fmla="*/ 827729 h 5578699"/>
              <a:gd name="connsiteX938" fmla="*/ 1404453 w 5125446"/>
              <a:gd name="connsiteY938" fmla="*/ 827729 h 5578699"/>
              <a:gd name="connsiteX939" fmla="*/ 1404453 w 5125446"/>
              <a:gd name="connsiteY939" fmla="*/ 885174 h 5578699"/>
              <a:gd name="connsiteX940" fmla="*/ 1404453 w 5125446"/>
              <a:gd name="connsiteY940" fmla="*/ 827729 h 5578699"/>
              <a:gd name="connsiteX941" fmla="*/ 1232549 w 5125446"/>
              <a:gd name="connsiteY941" fmla="*/ 816996 h 5578699"/>
              <a:gd name="connsiteX942" fmla="*/ 1259017 w 5125446"/>
              <a:gd name="connsiteY942" fmla="*/ 855701 h 5578699"/>
              <a:gd name="connsiteX943" fmla="*/ 1215584 w 5125446"/>
              <a:gd name="connsiteY943" fmla="*/ 826729 h 5578699"/>
              <a:gd name="connsiteX944" fmla="*/ 1232549 w 5125446"/>
              <a:gd name="connsiteY944" fmla="*/ 816996 h 5578699"/>
              <a:gd name="connsiteX945" fmla="*/ 4344407 w 5125446"/>
              <a:gd name="connsiteY945" fmla="*/ 777153 h 5578699"/>
              <a:gd name="connsiteX946" fmla="*/ 4358135 w 5125446"/>
              <a:gd name="connsiteY946" fmla="*/ 797758 h 5578699"/>
              <a:gd name="connsiteX947" fmla="*/ 4330677 w 5125446"/>
              <a:gd name="connsiteY947" fmla="*/ 797758 h 5578699"/>
              <a:gd name="connsiteX948" fmla="*/ 4344407 w 5125446"/>
              <a:gd name="connsiteY948" fmla="*/ 777153 h 5578699"/>
              <a:gd name="connsiteX949" fmla="*/ 4155952 w 5125446"/>
              <a:gd name="connsiteY949" fmla="*/ 770282 h 5578699"/>
              <a:gd name="connsiteX950" fmla="*/ 4155952 w 5125446"/>
              <a:gd name="connsiteY950" fmla="*/ 812743 h 5578699"/>
              <a:gd name="connsiteX951" fmla="*/ 4155952 w 5125446"/>
              <a:gd name="connsiteY951" fmla="*/ 770282 h 5578699"/>
              <a:gd name="connsiteX952" fmla="*/ 2561964 w 5125446"/>
              <a:gd name="connsiteY952" fmla="*/ 770282 h 5578699"/>
              <a:gd name="connsiteX953" fmla="*/ 2576441 w 5125446"/>
              <a:gd name="connsiteY953" fmla="*/ 784769 h 5578699"/>
              <a:gd name="connsiteX954" fmla="*/ 2475101 w 5125446"/>
              <a:gd name="connsiteY954" fmla="*/ 900658 h 5578699"/>
              <a:gd name="connsiteX955" fmla="*/ 2561964 w 5125446"/>
              <a:gd name="connsiteY955" fmla="*/ 770282 h 5578699"/>
              <a:gd name="connsiteX956" fmla="*/ 3838952 w 5125446"/>
              <a:gd name="connsiteY956" fmla="*/ 740313 h 5578699"/>
              <a:gd name="connsiteX957" fmla="*/ 3808999 w 5125446"/>
              <a:gd name="connsiteY957" fmla="*/ 770284 h 5578699"/>
              <a:gd name="connsiteX958" fmla="*/ 3838952 w 5125446"/>
              <a:gd name="connsiteY958" fmla="*/ 740313 h 5578699"/>
              <a:gd name="connsiteX959" fmla="*/ 2331326 w 5125446"/>
              <a:gd name="connsiteY959" fmla="*/ 740313 h 5578699"/>
              <a:gd name="connsiteX960" fmla="*/ 2346302 w 5125446"/>
              <a:gd name="connsiteY960" fmla="*/ 770284 h 5578699"/>
              <a:gd name="connsiteX961" fmla="*/ 2331326 w 5125446"/>
              <a:gd name="connsiteY961" fmla="*/ 740313 h 5578699"/>
              <a:gd name="connsiteX962" fmla="*/ 3867478 w 5125446"/>
              <a:gd name="connsiteY962" fmla="*/ 740312 h 5578699"/>
              <a:gd name="connsiteX963" fmla="*/ 3867478 w 5125446"/>
              <a:gd name="connsiteY963" fmla="*/ 813158 h 5578699"/>
              <a:gd name="connsiteX964" fmla="*/ 3867478 w 5125446"/>
              <a:gd name="connsiteY964" fmla="*/ 740312 h 5578699"/>
              <a:gd name="connsiteX965" fmla="*/ 1664879 w 5125446"/>
              <a:gd name="connsiteY965" fmla="*/ 712840 h 5578699"/>
              <a:gd name="connsiteX966" fmla="*/ 1767218 w 5125446"/>
              <a:gd name="connsiteY966" fmla="*/ 756299 h 5578699"/>
              <a:gd name="connsiteX967" fmla="*/ 1664879 w 5125446"/>
              <a:gd name="connsiteY967" fmla="*/ 712840 h 5578699"/>
              <a:gd name="connsiteX968" fmla="*/ 4465356 w 5125446"/>
              <a:gd name="connsiteY968" fmla="*/ 706228 h 5578699"/>
              <a:gd name="connsiteX969" fmla="*/ 4473952 w 5125446"/>
              <a:gd name="connsiteY969" fmla="*/ 712340 h 5578699"/>
              <a:gd name="connsiteX970" fmla="*/ 4444998 w 5125446"/>
              <a:gd name="connsiteY970" fmla="*/ 712340 h 5578699"/>
              <a:gd name="connsiteX971" fmla="*/ 4459474 w 5125446"/>
              <a:gd name="connsiteY971" fmla="*/ 706907 h 5578699"/>
              <a:gd name="connsiteX972" fmla="*/ 4465356 w 5125446"/>
              <a:gd name="connsiteY972" fmla="*/ 706228 h 5578699"/>
              <a:gd name="connsiteX973" fmla="*/ 1911156 w 5125446"/>
              <a:gd name="connsiteY973" fmla="*/ 697852 h 5578699"/>
              <a:gd name="connsiteX974" fmla="*/ 1925300 w 5125446"/>
              <a:gd name="connsiteY974" fmla="*/ 712213 h 5578699"/>
              <a:gd name="connsiteX975" fmla="*/ 1925300 w 5125446"/>
              <a:gd name="connsiteY975" fmla="*/ 812743 h 5578699"/>
              <a:gd name="connsiteX976" fmla="*/ 1897010 w 5125446"/>
              <a:gd name="connsiteY976" fmla="*/ 755298 h 5578699"/>
              <a:gd name="connsiteX977" fmla="*/ 1911156 w 5125446"/>
              <a:gd name="connsiteY977" fmla="*/ 697852 h 5578699"/>
              <a:gd name="connsiteX978" fmla="*/ 3721004 w 5125446"/>
              <a:gd name="connsiteY978" fmla="*/ 687123 h 5578699"/>
              <a:gd name="connsiteX979" fmla="*/ 3736612 w 5125446"/>
              <a:gd name="connsiteY979" fmla="*/ 696856 h 5578699"/>
              <a:gd name="connsiteX980" fmla="*/ 3736612 w 5125446"/>
              <a:gd name="connsiteY980" fmla="*/ 711341 h 5578699"/>
              <a:gd name="connsiteX981" fmla="*/ 3664225 w 5125446"/>
              <a:gd name="connsiteY981" fmla="*/ 769284 h 5578699"/>
              <a:gd name="connsiteX982" fmla="*/ 3657213 w 5125446"/>
              <a:gd name="connsiteY982" fmla="*/ 781962 h 5578699"/>
              <a:gd name="connsiteX983" fmla="*/ 3643157 w 5125446"/>
              <a:gd name="connsiteY983" fmla="*/ 792753 h 5578699"/>
              <a:gd name="connsiteX984" fmla="*/ 3647490 w 5125446"/>
              <a:gd name="connsiteY984" fmla="*/ 796866 h 5578699"/>
              <a:gd name="connsiteX985" fmla="*/ 3635274 w 5125446"/>
              <a:gd name="connsiteY985" fmla="*/ 885175 h 5578699"/>
              <a:gd name="connsiteX986" fmla="*/ 3613557 w 5125446"/>
              <a:gd name="connsiteY986" fmla="*/ 840576 h 5578699"/>
              <a:gd name="connsiteX987" fmla="*/ 3630015 w 5125446"/>
              <a:gd name="connsiteY987" fmla="*/ 798661 h 5578699"/>
              <a:gd name="connsiteX988" fmla="*/ 3621473 w 5125446"/>
              <a:gd name="connsiteY988" fmla="*/ 801881 h 5578699"/>
              <a:gd name="connsiteX989" fmla="*/ 3606317 w 5125446"/>
              <a:gd name="connsiteY989" fmla="*/ 798259 h 5578699"/>
              <a:gd name="connsiteX990" fmla="*/ 3649749 w 5125446"/>
              <a:gd name="connsiteY990" fmla="*/ 725828 h 5578699"/>
              <a:gd name="connsiteX991" fmla="*/ 3721004 w 5125446"/>
              <a:gd name="connsiteY991" fmla="*/ 687123 h 5578699"/>
              <a:gd name="connsiteX992" fmla="*/ 2765644 w 5125446"/>
              <a:gd name="connsiteY992" fmla="*/ 667881 h 5578699"/>
              <a:gd name="connsiteX993" fmla="*/ 2765644 w 5125446"/>
              <a:gd name="connsiteY993" fmla="*/ 682449 h 5578699"/>
              <a:gd name="connsiteX994" fmla="*/ 2723210 w 5125446"/>
              <a:gd name="connsiteY994" fmla="*/ 755298 h 5578699"/>
              <a:gd name="connsiteX995" fmla="*/ 2765644 w 5125446"/>
              <a:gd name="connsiteY995" fmla="*/ 667881 h 5578699"/>
              <a:gd name="connsiteX996" fmla="*/ 2533510 w 5125446"/>
              <a:gd name="connsiteY996" fmla="*/ 640407 h 5578699"/>
              <a:gd name="connsiteX997" fmla="*/ 2548486 w 5125446"/>
              <a:gd name="connsiteY997" fmla="*/ 682867 h 5578699"/>
              <a:gd name="connsiteX998" fmla="*/ 2533510 w 5125446"/>
              <a:gd name="connsiteY998" fmla="*/ 640407 h 5578699"/>
              <a:gd name="connsiteX999" fmla="*/ 3852679 w 5125446"/>
              <a:gd name="connsiteY999" fmla="*/ 610436 h 5578699"/>
              <a:gd name="connsiteX1000" fmla="*/ 3852679 w 5125446"/>
              <a:gd name="connsiteY1000" fmla="*/ 625422 h 5578699"/>
              <a:gd name="connsiteX1001" fmla="*/ 3838951 w 5125446"/>
              <a:gd name="connsiteY1001" fmla="*/ 625422 h 5578699"/>
              <a:gd name="connsiteX1002" fmla="*/ 3852679 w 5125446"/>
              <a:gd name="connsiteY1002" fmla="*/ 610436 h 5578699"/>
              <a:gd name="connsiteX1003" fmla="*/ 3186480 w 5125446"/>
              <a:gd name="connsiteY1003" fmla="*/ 595450 h 5578699"/>
              <a:gd name="connsiteX1004" fmla="*/ 3186480 w 5125446"/>
              <a:gd name="connsiteY1004" fmla="*/ 667883 h 5578699"/>
              <a:gd name="connsiteX1005" fmla="*/ 3186480 w 5125446"/>
              <a:gd name="connsiteY1005" fmla="*/ 595450 h 5578699"/>
              <a:gd name="connsiteX1006" fmla="*/ 4170929 w 5125446"/>
              <a:gd name="connsiteY1006" fmla="*/ 567977 h 5578699"/>
              <a:gd name="connsiteX1007" fmla="*/ 4200881 w 5125446"/>
              <a:gd name="connsiteY1007" fmla="*/ 610438 h 5578699"/>
              <a:gd name="connsiteX1008" fmla="*/ 4170929 w 5125446"/>
              <a:gd name="connsiteY1008" fmla="*/ 567977 h 5578699"/>
              <a:gd name="connsiteX1009" fmla="*/ 3911339 w 5125446"/>
              <a:gd name="connsiteY1009" fmla="*/ 552993 h 5578699"/>
              <a:gd name="connsiteX1010" fmla="*/ 3866410 w 5125446"/>
              <a:gd name="connsiteY1010" fmla="*/ 610439 h 5578699"/>
              <a:gd name="connsiteX1011" fmla="*/ 3911339 w 5125446"/>
              <a:gd name="connsiteY1011" fmla="*/ 552993 h 5578699"/>
              <a:gd name="connsiteX1012" fmla="*/ 3128405 w 5125446"/>
              <a:gd name="connsiteY1012" fmla="*/ 552991 h 5578699"/>
              <a:gd name="connsiteX1013" fmla="*/ 3128405 w 5125446"/>
              <a:gd name="connsiteY1013" fmla="*/ 625839 h 5578699"/>
              <a:gd name="connsiteX1014" fmla="*/ 3128405 w 5125446"/>
              <a:gd name="connsiteY1014" fmla="*/ 552991 h 5578699"/>
              <a:gd name="connsiteX1015" fmla="*/ 4228338 w 5125446"/>
              <a:gd name="connsiteY1015" fmla="*/ 538007 h 5578699"/>
              <a:gd name="connsiteX1016" fmla="*/ 4243314 w 5125446"/>
              <a:gd name="connsiteY1016" fmla="*/ 566314 h 5578699"/>
              <a:gd name="connsiteX1017" fmla="*/ 4228338 w 5125446"/>
              <a:gd name="connsiteY1017" fmla="*/ 538007 h 5578699"/>
              <a:gd name="connsiteX1018" fmla="*/ 3199958 w 5125446"/>
              <a:gd name="connsiteY1018" fmla="*/ 523020 h 5578699"/>
              <a:gd name="connsiteX1019" fmla="*/ 3172501 w 5125446"/>
              <a:gd name="connsiteY1019" fmla="*/ 538006 h 5578699"/>
              <a:gd name="connsiteX1020" fmla="*/ 3199958 w 5125446"/>
              <a:gd name="connsiteY1020" fmla="*/ 523020 h 5578699"/>
              <a:gd name="connsiteX1021" fmla="*/ 3504835 w 5125446"/>
              <a:gd name="connsiteY1021" fmla="*/ 508034 h 5578699"/>
              <a:gd name="connsiteX1022" fmla="*/ 3490214 w 5125446"/>
              <a:gd name="connsiteY1022" fmla="*/ 552055 h 5578699"/>
              <a:gd name="connsiteX1023" fmla="*/ 3462693 w 5125446"/>
              <a:gd name="connsiteY1023" fmla="*/ 579677 h 5578699"/>
              <a:gd name="connsiteX1024" fmla="*/ 3488808 w 5125446"/>
              <a:gd name="connsiteY1024" fmla="*/ 576212 h 5578699"/>
              <a:gd name="connsiteX1025" fmla="*/ 3519454 w 5125446"/>
              <a:gd name="connsiteY1025" fmla="*/ 581714 h 5578699"/>
              <a:gd name="connsiteX1026" fmla="*/ 3465373 w 5125446"/>
              <a:gd name="connsiteY1026" fmla="*/ 622069 h 5578699"/>
              <a:gd name="connsiteX1027" fmla="*/ 3434756 w 5125446"/>
              <a:gd name="connsiteY1027" fmla="*/ 629485 h 5578699"/>
              <a:gd name="connsiteX1028" fmla="*/ 3438176 w 5125446"/>
              <a:gd name="connsiteY1028" fmla="*/ 634703 h 5578699"/>
              <a:gd name="connsiteX1029" fmla="*/ 3417117 w 5125446"/>
              <a:gd name="connsiteY1029" fmla="*/ 697854 h 5578699"/>
              <a:gd name="connsiteX1030" fmla="*/ 3407756 w 5125446"/>
              <a:gd name="connsiteY1030" fmla="*/ 661638 h 5578699"/>
              <a:gd name="connsiteX1031" fmla="*/ 3428315 w 5125446"/>
              <a:gd name="connsiteY1031" fmla="*/ 631045 h 5578699"/>
              <a:gd name="connsiteX1032" fmla="*/ 3389658 w 5125446"/>
              <a:gd name="connsiteY1032" fmla="*/ 640410 h 5578699"/>
              <a:gd name="connsiteX1033" fmla="*/ 3418502 w 5125446"/>
              <a:gd name="connsiteY1033" fmla="*/ 596388 h 5578699"/>
              <a:gd name="connsiteX1034" fmla="*/ 3432924 w 5125446"/>
              <a:gd name="connsiteY1034" fmla="*/ 523020 h 5578699"/>
              <a:gd name="connsiteX1035" fmla="*/ 3450951 w 5125446"/>
              <a:gd name="connsiteY1035" fmla="*/ 541361 h 5578699"/>
              <a:gd name="connsiteX1036" fmla="*/ 3447362 w 5125446"/>
              <a:gd name="connsiteY1036" fmla="*/ 581531 h 5578699"/>
              <a:gd name="connsiteX1037" fmla="*/ 3460975 w 5125446"/>
              <a:gd name="connsiteY1037" fmla="*/ 566727 h 5578699"/>
              <a:gd name="connsiteX1038" fmla="*/ 3504835 w 5125446"/>
              <a:gd name="connsiteY1038" fmla="*/ 508034 h 5578699"/>
              <a:gd name="connsiteX1039" fmla="*/ 3664784 w 5125446"/>
              <a:gd name="connsiteY1039" fmla="*/ 493263 h 5578699"/>
              <a:gd name="connsiteX1040" fmla="*/ 3648751 w 5125446"/>
              <a:gd name="connsiteY1040" fmla="*/ 495045 h 5578699"/>
              <a:gd name="connsiteX1041" fmla="*/ 3664784 w 5125446"/>
              <a:gd name="connsiteY1041" fmla="*/ 493263 h 5578699"/>
              <a:gd name="connsiteX1042" fmla="*/ 3170839 w 5125446"/>
              <a:gd name="connsiteY1042" fmla="*/ 480560 h 5578699"/>
              <a:gd name="connsiteX1043" fmla="*/ 3156695 w 5125446"/>
              <a:gd name="connsiteY1043" fmla="*/ 552993 h 5578699"/>
              <a:gd name="connsiteX1044" fmla="*/ 3170839 w 5125446"/>
              <a:gd name="connsiteY1044" fmla="*/ 480560 h 5578699"/>
              <a:gd name="connsiteX1045" fmla="*/ 2258941 w 5125446"/>
              <a:gd name="connsiteY1045" fmla="*/ 423113 h 5578699"/>
              <a:gd name="connsiteX1046" fmla="*/ 2244796 w 5125446"/>
              <a:gd name="connsiteY1046" fmla="*/ 452085 h 5578699"/>
              <a:gd name="connsiteX1047" fmla="*/ 2230652 w 5125446"/>
              <a:gd name="connsiteY1047" fmla="*/ 495546 h 5578699"/>
              <a:gd name="connsiteX1048" fmla="*/ 2230652 w 5125446"/>
              <a:gd name="connsiteY1048" fmla="*/ 466572 h 5578699"/>
              <a:gd name="connsiteX1049" fmla="*/ 2230652 w 5125446"/>
              <a:gd name="connsiteY1049" fmla="*/ 437598 h 5578699"/>
              <a:gd name="connsiteX1050" fmla="*/ 2258941 w 5125446"/>
              <a:gd name="connsiteY1050" fmla="*/ 423113 h 5578699"/>
              <a:gd name="connsiteX1051" fmla="*/ 3069538 w 5125446"/>
              <a:gd name="connsiteY1051" fmla="*/ 408129 h 5578699"/>
              <a:gd name="connsiteX1052" fmla="*/ 3098244 w 5125446"/>
              <a:gd name="connsiteY1052" fmla="*/ 495547 h 5578699"/>
              <a:gd name="connsiteX1053" fmla="*/ 3069538 w 5125446"/>
              <a:gd name="connsiteY1053" fmla="*/ 408129 h 5578699"/>
              <a:gd name="connsiteX1054" fmla="*/ 2026806 w 5125446"/>
              <a:gd name="connsiteY1054" fmla="*/ 363169 h 5578699"/>
              <a:gd name="connsiteX1055" fmla="*/ 2041782 w 5125446"/>
              <a:gd name="connsiteY1055" fmla="*/ 363169 h 5578699"/>
              <a:gd name="connsiteX1056" fmla="*/ 2026806 w 5125446"/>
              <a:gd name="connsiteY1056" fmla="*/ 423113 h 5578699"/>
              <a:gd name="connsiteX1057" fmla="*/ 2026806 w 5125446"/>
              <a:gd name="connsiteY1057" fmla="*/ 363169 h 5578699"/>
              <a:gd name="connsiteX1058" fmla="*/ 4076784 w 5125446"/>
              <a:gd name="connsiteY1058" fmla="*/ 354297 h 5578699"/>
              <a:gd name="connsiteX1059" fmla="*/ 4112867 w 5125446"/>
              <a:gd name="connsiteY1059" fmla="*/ 365142 h 5578699"/>
              <a:gd name="connsiteX1060" fmla="*/ 4112867 w 5125446"/>
              <a:gd name="connsiteY1060" fmla="*/ 437444 h 5578699"/>
              <a:gd name="connsiteX1061" fmla="*/ 4141735 w 5125446"/>
              <a:gd name="connsiteY1061" fmla="*/ 451903 h 5578699"/>
              <a:gd name="connsiteX1062" fmla="*/ 4084001 w 5125446"/>
              <a:gd name="connsiteY1062" fmla="*/ 567584 h 5578699"/>
              <a:gd name="connsiteX1063" fmla="*/ 4098435 w 5125446"/>
              <a:gd name="connsiteY1063" fmla="*/ 610964 h 5578699"/>
              <a:gd name="connsiteX1064" fmla="*/ 4185038 w 5125446"/>
              <a:gd name="connsiteY1064" fmla="*/ 654342 h 5578699"/>
              <a:gd name="connsiteX1065" fmla="*/ 4199471 w 5125446"/>
              <a:gd name="connsiteY1065" fmla="*/ 654342 h 5578699"/>
              <a:gd name="connsiteX1066" fmla="*/ 4199471 w 5125446"/>
              <a:gd name="connsiteY1066" fmla="*/ 726643 h 5578699"/>
              <a:gd name="connsiteX1067" fmla="*/ 4185038 w 5125446"/>
              <a:gd name="connsiteY1067" fmla="*/ 741104 h 5578699"/>
              <a:gd name="connsiteX1068" fmla="*/ 4170603 w 5125446"/>
              <a:gd name="connsiteY1068" fmla="*/ 755563 h 5578699"/>
              <a:gd name="connsiteX1069" fmla="*/ 4127301 w 5125446"/>
              <a:gd name="connsiteY1069" fmla="*/ 770022 h 5578699"/>
              <a:gd name="connsiteX1070" fmla="*/ 4084001 w 5125446"/>
              <a:gd name="connsiteY1070" fmla="*/ 813403 h 5578699"/>
              <a:gd name="connsiteX1071" fmla="*/ 4199471 w 5125446"/>
              <a:gd name="connsiteY1071" fmla="*/ 842324 h 5578699"/>
              <a:gd name="connsiteX1072" fmla="*/ 4199471 w 5125446"/>
              <a:gd name="connsiteY1072" fmla="*/ 986922 h 5578699"/>
              <a:gd name="connsiteX1073" fmla="*/ 4156169 w 5125446"/>
              <a:gd name="connsiteY1073" fmla="*/ 1044760 h 5578699"/>
              <a:gd name="connsiteX1074" fmla="*/ 4141735 w 5125446"/>
              <a:gd name="connsiteY1074" fmla="*/ 1059219 h 5578699"/>
              <a:gd name="connsiteX1075" fmla="*/ 4098435 w 5125446"/>
              <a:gd name="connsiteY1075" fmla="*/ 1073678 h 5578699"/>
              <a:gd name="connsiteX1076" fmla="*/ 4127301 w 5125446"/>
              <a:gd name="connsiteY1076" fmla="*/ 1073678 h 5578699"/>
              <a:gd name="connsiteX1077" fmla="*/ 4127301 w 5125446"/>
              <a:gd name="connsiteY1077" fmla="*/ 1088138 h 5578699"/>
              <a:gd name="connsiteX1078" fmla="*/ 4156169 w 5125446"/>
              <a:gd name="connsiteY1078" fmla="*/ 1102598 h 5578699"/>
              <a:gd name="connsiteX1079" fmla="*/ 4184611 w 5125446"/>
              <a:gd name="connsiteY1079" fmla="*/ 1116844 h 5578699"/>
              <a:gd name="connsiteX1080" fmla="*/ 4175408 w 5125446"/>
              <a:gd name="connsiteY1080" fmla="*/ 1098018 h 5578699"/>
              <a:gd name="connsiteX1081" fmla="*/ 4184909 w 5125446"/>
              <a:gd name="connsiteY1081" fmla="*/ 1085609 h 5578699"/>
              <a:gd name="connsiteX1082" fmla="*/ 4228341 w 5125446"/>
              <a:gd name="connsiteY1082" fmla="*/ 1087482 h 5578699"/>
              <a:gd name="connsiteX1083" fmla="*/ 4212054 w 5125446"/>
              <a:gd name="connsiteY1083" fmla="*/ 1124945 h 5578699"/>
              <a:gd name="connsiteX1084" fmla="*/ 4207173 w 5125446"/>
              <a:gd name="connsiteY1084" fmla="*/ 1123598 h 5578699"/>
              <a:gd name="connsiteX1085" fmla="*/ 4185038 w 5125446"/>
              <a:gd name="connsiteY1085" fmla="*/ 1131516 h 5578699"/>
              <a:gd name="connsiteX1086" fmla="*/ 4213905 w 5125446"/>
              <a:gd name="connsiteY1086" fmla="*/ 1209237 h 5578699"/>
              <a:gd name="connsiteX1087" fmla="*/ 4213635 w 5125446"/>
              <a:gd name="connsiteY1087" fmla="*/ 1229553 h 5578699"/>
              <a:gd name="connsiteX1088" fmla="*/ 4213862 w 5125446"/>
              <a:gd name="connsiteY1088" fmla="*/ 1232948 h 5578699"/>
              <a:gd name="connsiteX1089" fmla="*/ 4255485 w 5125446"/>
              <a:gd name="connsiteY1089" fmla="*/ 1242005 h 5578699"/>
              <a:gd name="connsiteX1090" fmla="*/ 4255771 w 5125446"/>
              <a:gd name="connsiteY1090" fmla="*/ 1242192 h 5578699"/>
              <a:gd name="connsiteX1091" fmla="*/ 4273267 w 5125446"/>
              <a:gd name="connsiteY1091" fmla="*/ 1232341 h 5578699"/>
              <a:gd name="connsiteX1092" fmla="*/ 4267465 w 5125446"/>
              <a:gd name="connsiteY1092" fmla="*/ 1249764 h 5578699"/>
              <a:gd name="connsiteX1093" fmla="*/ 4286249 w 5125446"/>
              <a:gd name="connsiteY1093" fmla="*/ 1261934 h 5578699"/>
              <a:gd name="connsiteX1094" fmla="*/ 4286249 w 5125446"/>
              <a:gd name="connsiteY1094" fmla="*/ 1305417 h 5578699"/>
              <a:gd name="connsiteX1095" fmla="*/ 4318823 w 5125446"/>
              <a:gd name="connsiteY1095" fmla="*/ 1328968 h 5578699"/>
              <a:gd name="connsiteX1096" fmla="*/ 4325807 w 5125446"/>
              <a:gd name="connsiteY1096" fmla="*/ 1351113 h 5578699"/>
              <a:gd name="connsiteX1097" fmla="*/ 4330678 w 5125446"/>
              <a:gd name="connsiteY1097" fmla="*/ 1345360 h 5578699"/>
              <a:gd name="connsiteX1098" fmla="*/ 4345655 w 5125446"/>
              <a:gd name="connsiteY1098" fmla="*/ 1348897 h 5578699"/>
              <a:gd name="connsiteX1099" fmla="*/ 4343783 w 5125446"/>
              <a:gd name="connsiteY1099" fmla="*/ 1363050 h 5578699"/>
              <a:gd name="connsiteX1100" fmla="*/ 4340846 w 5125446"/>
              <a:gd name="connsiteY1100" fmla="*/ 1366222 h 5578699"/>
              <a:gd name="connsiteX1101" fmla="*/ 4346645 w 5125446"/>
              <a:gd name="connsiteY1101" fmla="*/ 1367694 h 5578699"/>
              <a:gd name="connsiteX1102" fmla="*/ 4373111 w 5125446"/>
              <a:gd name="connsiteY1102" fmla="*/ 1377883 h 5578699"/>
              <a:gd name="connsiteX1103" fmla="*/ 4402067 w 5125446"/>
              <a:gd name="connsiteY1103" fmla="*/ 1319909 h 5578699"/>
              <a:gd name="connsiteX1104" fmla="*/ 4474451 w 5125446"/>
              <a:gd name="connsiteY1104" fmla="*/ 1348897 h 5578699"/>
              <a:gd name="connsiteX1105" fmla="*/ 4459975 w 5125446"/>
              <a:gd name="connsiteY1105" fmla="*/ 1392378 h 5578699"/>
              <a:gd name="connsiteX1106" fmla="*/ 4503405 w 5125446"/>
              <a:gd name="connsiteY1106" fmla="*/ 1348897 h 5578699"/>
              <a:gd name="connsiteX1107" fmla="*/ 4561314 w 5125446"/>
              <a:gd name="connsiteY1107" fmla="*/ 1392378 h 5578699"/>
              <a:gd name="connsiteX1108" fmla="*/ 4546839 w 5125446"/>
              <a:gd name="connsiteY1108" fmla="*/ 1406871 h 5578699"/>
              <a:gd name="connsiteX1109" fmla="*/ 4604747 w 5125446"/>
              <a:gd name="connsiteY1109" fmla="*/ 1435859 h 5578699"/>
              <a:gd name="connsiteX1110" fmla="*/ 4590269 w 5125446"/>
              <a:gd name="connsiteY1110" fmla="*/ 1479314 h 5578699"/>
              <a:gd name="connsiteX1111" fmla="*/ 4633701 w 5125446"/>
              <a:gd name="connsiteY1111" fmla="*/ 1508302 h 5578699"/>
              <a:gd name="connsiteX1112" fmla="*/ 4640939 w 5125446"/>
              <a:gd name="connsiteY1112" fmla="*/ 1544536 h 5578699"/>
              <a:gd name="connsiteX1113" fmla="*/ 4646222 w 5125446"/>
              <a:gd name="connsiteY1113" fmla="*/ 1570976 h 5578699"/>
              <a:gd name="connsiteX1114" fmla="*/ 4659693 w 5125446"/>
              <a:gd name="connsiteY1114" fmla="*/ 1575582 h 5578699"/>
              <a:gd name="connsiteX1115" fmla="*/ 4663281 w 5125446"/>
              <a:gd name="connsiteY1115" fmla="*/ 1594471 h 5578699"/>
              <a:gd name="connsiteX1116" fmla="*/ 4660134 w 5125446"/>
              <a:gd name="connsiteY1116" fmla="*/ 1594136 h 5578699"/>
              <a:gd name="connsiteX1117" fmla="*/ 4661751 w 5125446"/>
              <a:gd name="connsiteY1117" fmla="*/ 1595943 h 5578699"/>
              <a:gd name="connsiteX1118" fmla="*/ 4735041 w 5125446"/>
              <a:gd name="connsiteY1118" fmla="*/ 1638744 h 5578699"/>
              <a:gd name="connsiteX1119" fmla="*/ 4677133 w 5125446"/>
              <a:gd name="connsiteY1119" fmla="*/ 1653237 h 5578699"/>
              <a:gd name="connsiteX1120" fmla="*/ 4677133 w 5125446"/>
              <a:gd name="connsiteY1120" fmla="*/ 1754693 h 5578699"/>
              <a:gd name="connsiteX1121" fmla="*/ 4662656 w 5125446"/>
              <a:gd name="connsiteY1121" fmla="*/ 1856150 h 5578699"/>
              <a:gd name="connsiteX1122" fmla="*/ 4619224 w 5125446"/>
              <a:gd name="connsiteY1122" fmla="*/ 1943110 h 5578699"/>
              <a:gd name="connsiteX1123" fmla="*/ 4590269 w 5125446"/>
              <a:gd name="connsiteY1123" fmla="*/ 1928617 h 5578699"/>
              <a:gd name="connsiteX1124" fmla="*/ 4561314 w 5125446"/>
              <a:gd name="connsiteY1124" fmla="*/ 1986592 h 5578699"/>
              <a:gd name="connsiteX1125" fmla="*/ 4517884 w 5125446"/>
              <a:gd name="connsiteY1125" fmla="*/ 1986592 h 5578699"/>
              <a:gd name="connsiteX1126" fmla="*/ 4488929 w 5125446"/>
              <a:gd name="connsiteY1126" fmla="*/ 2015580 h 5578699"/>
              <a:gd name="connsiteX1127" fmla="*/ 4532361 w 5125446"/>
              <a:gd name="connsiteY1127" fmla="*/ 2059061 h 5578699"/>
              <a:gd name="connsiteX1128" fmla="*/ 4503405 w 5125446"/>
              <a:gd name="connsiteY1128" fmla="*/ 2044567 h 5578699"/>
              <a:gd name="connsiteX1129" fmla="*/ 4474451 w 5125446"/>
              <a:gd name="connsiteY1129" fmla="*/ 2146022 h 5578699"/>
              <a:gd name="connsiteX1130" fmla="*/ 4402067 w 5125446"/>
              <a:gd name="connsiteY1130" fmla="*/ 2276466 h 5578699"/>
              <a:gd name="connsiteX1131" fmla="*/ 4416543 w 5125446"/>
              <a:gd name="connsiteY1131" fmla="*/ 2348934 h 5578699"/>
              <a:gd name="connsiteX1132" fmla="*/ 4373111 w 5125446"/>
              <a:gd name="connsiteY1132" fmla="*/ 2319945 h 5578699"/>
              <a:gd name="connsiteX1133" fmla="*/ 4112521 w 5125446"/>
              <a:gd name="connsiteY1133" fmla="*/ 2377922 h 5578699"/>
              <a:gd name="connsiteX1134" fmla="*/ 4083567 w 5125446"/>
              <a:gd name="connsiteY1134" fmla="*/ 2435896 h 5578699"/>
              <a:gd name="connsiteX1135" fmla="*/ 4170430 w 5125446"/>
              <a:gd name="connsiteY1135" fmla="*/ 2551845 h 5578699"/>
              <a:gd name="connsiteX1136" fmla="*/ 4083567 w 5125446"/>
              <a:gd name="connsiteY1136" fmla="*/ 2522858 h 5578699"/>
              <a:gd name="connsiteX1137" fmla="*/ 4054613 w 5125446"/>
              <a:gd name="connsiteY1137" fmla="*/ 2464884 h 5578699"/>
              <a:gd name="connsiteX1138" fmla="*/ 3866410 w 5125446"/>
              <a:gd name="connsiteY1138" fmla="*/ 2711275 h 5578699"/>
              <a:gd name="connsiteX1139" fmla="*/ 3822977 w 5125446"/>
              <a:gd name="connsiteY1139" fmla="*/ 2740262 h 5578699"/>
              <a:gd name="connsiteX1140" fmla="*/ 3750591 w 5125446"/>
              <a:gd name="connsiteY1140" fmla="*/ 2682288 h 5578699"/>
              <a:gd name="connsiteX1141" fmla="*/ 3707159 w 5125446"/>
              <a:gd name="connsiteY1141" fmla="*/ 2653302 h 5578699"/>
              <a:gd name="connsiteX1142" fmla="*/ 3634774 w 5125446"/>
              <a:gd name="connsiteY1142" fmla="*/ 2783743 h 5578699"/>
              <a:gd name="connsiteX1143" fmla="*/ 3634774 w 5125446"/>
              <a:gd name="connsiteY1143" fmla="*/ 2798237 h 5578699"/>
              <a:gd name="connsiteX1144" fmla="*/ 3694493 w 5125446"/>
              <a:gd name="connsiteY1144" fmla="*/ 2859836 h 5578699"/>
              <a:gd name="connsiteX1145" fmla="*/ 3694093 w 5125446"/>
              <a:gd name="connsiteY1145" fmla="*/ 2860784 h 5578699"/>
              <a:gd name="connsiteX1146" fmla="*/ 3721111 w 5125446"/>
              <a:gd name="connsiteY1146" fmla="*/ 2869473 h 5578699"/>
              <a:gd name="connsiteX1147" fmla="*/ 3750072 w 5125446"/>
              <a:gd name="connsiteY1147" fmla="*/ 2927429 h 5578699"/>
              <a:gd name="connsiteX1148" fmla="*/ 3779033 w 5125446"/>
              <a:gd name="connsiteY1148" fmla="*/ 2912940 h 5578699"/>
              <a:gd name="connsiteX1149" fmla="*/ 3836952 w 5125446"/>
              <a:gd name="connsiteY1149" fmla="*/ 2956407 h 5578699"/>
              <a:gd name="connsiteX1150" fmla="*/ 3851433 w 5125446"/>
              <a:gd name="connsiteY1150" fmla="*/ 3043341 h 5578699"/>
              <a:gd name="connsiteX1151" fmla="*/ 3750072 w 5125446"/>
              <a:gd name="connsiteY1151" fmla="*/ 3057831 h 5578699"/>
              <a:gd name="connsiteX1152" fmla="*/ 3779033 w 5125446"/>
              <a:gd name="connsiteY1152" fmla="*/ 3086808 h 5578699"/>
              <a:gd name="connsiteX1153" fmla="*/ 3735591 w 5125446"/>
              <a:gd name="connsiteY1153" fmla="*/ 3130275 h 5578699"/>
              <a:gd name="connsiteX1154" fmla="*/ 3663190 w 5125446"/>
              <a:gd name="connsiteY1154" fmla="*/ 3130275 h 5578699"/>
              <a:gd name="connsiteX1155" fmla="*/ 3612284 w 5125446"/>
              <a:gd name="connsiteY1155" fmla="*/ 3085451 h 5578699"/>
              <a:gd name="connsiteX1156" fmla="*/ 3596015 w 5125446"/>
              <a:gd name="connsiteY1156" fmla="*/ 3086479 h 5578699"/>
              <a:gd name="connsiteX1157" fmla="*/ 3606819 w 5125446"/>
              <a:gd name="connsiteY1157" fmla="*/ 3112104 h 5578699"/>
              <a:gd name="connsiteX1158" fmla="*/ 3606819 w 5125446"/>
              <a:gd name="connsiteY1158" fmla="*/ 3202925 h 5578699"/>
              <a:gd name="connsiteX1159" fmla="*/ 3591842 w 5125446"/>
              <a:gd name="connsiteY1159" fmla="*/ 3188394 h 5578699"/>
              <a:gd name="connsiteX1160" fmla="*/ 3579857 w 5125446"/>
              <a:gd name="connsiteY1160" fmla="*/ 3130247 h 5578699"/>
              <a:gd name="connsiteX1161" fmla="*/ 3565449 w 5125446"/>
              <a:gd name="connsiteY1161" fmla="*/ 3146576 h 5578699"/>
              <a:gd name="connsiteX1162" fmla="*/ 3518387 w 5125446"/>
              <a:gd name="connsiteY1162" fmla="*/ 3217211 h 5578699"/>
              <a:gd name="connsiteX1163" fmla="*/ 3489427 w 5125446"/>
              <a:gd name="connsiteY1163" fmla="*/ 3217211 h 5578699"/>
              <a:gd name="connsiteX1164" fmla="*/ 3547348 w 5125446"/>
              <a:gd name="connsiteY1164" fmla="*/ 3275166 h 5578699"/>
              <a:gd name="connsiteX1165" fmla="*/ 3474947 w 5125446"/>
              <a:gd name="connsiteY1165" fmla="*/ 3376589 h 5578699"/>
              <a:gd name="connsiteX1166" fmla="*/ 3518387 w 5125446"/>
              <a:gd name="connsiteY1166" fmla="*/ 3405567 h 5578699"/>
              <a:gd name="connsiteX1167" fmla="*/ 3474947 w 5125446"/>
              <a:gd name="connsiteY1167" fmla="*/ 3535967 h 5578699"/>
              <a:gd name="connsiteX1168" fmla="*/ 3561828 w 5125446"/>
              <a:gd name="connsiteY1168" fmla="*/ 3579434 h 5578699"/>
              <a:gd name="connsiteX1169" fmla="*/ 3503908 w 5125446"/>
              <a:gd name="connsiteY1169" fmla="*/ 3622903 h 5578699"/>
              <a:gd name="connsiteX1170" fmla="*/ 3460468 w 5125446"/>
              <a:gd name="connsiteY1170" fmla="*/ 3564946 h 5578699"/>
              <a:gd name="connsiteX1171" fmla="*/ 3458657 w 5125446"/>
              <a:gd name="connsiteY1171" fmla="*/ 3577624 h 5578699"/>
              <a:gd name="connsiteX1172" fmla="*/ 3446084 w 5125446"/>
              <a:gd name="connsiteY1172" fmla="*/ 3579421 h 5578699"/>
              <a:gd name="connsiteX1173" fmla="*/ 3447070 w 5125446"/>
              <a:gd name="connsiteY1173" fmla="*/ 3580064 h 5578699"/>
              <a:gd name="connsiteX1174" fmla="*/ 3445666 w 5125446"/>
              <a:gd name="connsiteY1174" fmla="*/ 3580248 h 5578699"/>
              <a:gd name="connsiteX1175" fmla="*/ 3438295 w 5125446"/>
              <a:gd name="connsiteY1175" fmla="*/ 3598906 h 5578699"/>
              <a:gd name="connsiteX1176" fmla="*/ 3474947 w 5125446"/>
              <a:gd name="connsiteY1176" fmla="*/ 3651880 h 5578699"/>
              <a:gd name="connsiteX1177" fmla="*/ 3359106 w 5125446"/>
              <a:gd name="connsiteY1177" fmla="*/ 3666370 h 5578699"/>
              <a:gd name="connsiteX1178" fmla="*/ 3431507 w 5125446"/>
              <a:gd name="connsiteY1178" fmla="*/ 3738814 h 5578699"/>
              <a:gd name="connsiteX1179" fmla="*/ 3373586 w 5125446"/>
              <a:gd name="connsiteY1179" fmla="*/ 3782281 h 5578699"/>
              <a:gd name="connsiteX1180" fmla="*/ 3286705 w 5125446"/>
              <a:gd name="connsiteY1180" fmla="*/ 3637391 h 5578699"/>
              <a:gd name="connsiteX1181" fmla="*/ 3214305 w 5125446"/>
              <a:gd name="connsiteY1181" fmla="*/ 3666370 h 5578699"/>
              <a:gd name="connsiteX1182" fmla="*/ 3127423 w 5125446"/>
              <a:gd name="connsiteY1182" fmla="*/ 3650069 h 5578699"/>
              <a:gd name="connsiteX1183" fmla="*/ 3125857 w 5125446"/>
              <a:gd name="connsiteY1183" fmla="*/ 3650143 h 5578699"/>
              <a:gd name="connsiteX1184" fmla="*/ 3127573 w 5125446"/>
              <a:gd name="connsiteY1184" fmla="*/ 3651662 h 5578699"/>
              <a:gd name="connsiteX1185" fmla="*/ 3084515 w 5125446"/>
              <a:gd name="connsiteY1185" fmla="*/ 3665815 h 5578699"/>
              <a:gd name="connsiteX1186" fmla="*/ 3085089 w 5125446"/>
              <a:gd name="connsiteY1186" fmla="*/ 3652055 h 5578699"/>
              <a:gd name="connsiteX1187" fmla="*/ 3083983 w 5125446"/>
              <a:gd name="connsiteY1187" fmla="*/ 3652106 h 5578699"/>
              <a:gd name="connsiteX1188" fmla="*/ 3040543 w 5125446"/>
              <a:gd name="connsiteY1188" fmla="*/ 3666370 h 5578699"/>
              <a:gd name="connsiteX1189" fmla="*/ 3055022 w 5125446"/>
              <a:gd name="connsiteY1189" fmla="*/ 3709837 h 5578699"/>
              <a:gd name="connsiteX1190" fmla="*/ 3083983 w 5125446"/>
              <a:gd name="connsiteY1190" fmla="*/ 3724325 h 5578699"/>
              <a:gd name="connsiteX1191" fmla="*/ 3026061 w 5125446"/>
              <a:gd name="connsiteY1191" fmla="*/ 3767793 h 5578699"/>
              <a:gd name="connsiteX1192" fmla="*/ 2982621 w 5125446"/>
              <a:gd name="connsiteY1192" fmla="*/ 3883705 h 5578699"/>
              <a:gd name="connsiteX1193" fmla="*/ 2953661 w 5125446"/>
              <a:gd name="connsiteY1193" fmla="*/ 3854726 h 5578699"/>
              <a:gd name="connsiteX1194" fmla="*/ 2935560 w 5125446"/>
              <a:gd name="connsiteY1194" fmla="*/ 3863782 h 5578699"/>
              <a:gd name="connsiteX1195" fmla="*/ 2936383 w 5125446"/>
              <a:gd name="connsiteY1195" fmla="*/ 3868303 h 5578699"/>
              <a:gd name="connsiteX1196" fmla="*/ 2971532 w 5125446"/>
              <a:gd name="connsiteY1196" fmla="*/ 3882523 h 5578699"/>
              <a:gd name="connsiteX1197" fmla="*/ 2997779 w 5125446"/>
              <a:gd name="connsiteY1197" fmla="*/ 3912412 h 5578699"/>
              <a:gd name="connsiteX1198" fmla="*/ 2997779 w 5125446"/>
              <a:gd name="connsiteY1198" fmla="*/ 3912244 h 5578699"/>
              <a:gd name="connsiteX1199" fmla="*/ 3083052 w 5125446"/>
              <a:gd name="connsiteY1199" fmla="*/ 3922804 h 5578699"/>
              <a:gd name="connsiteX1200" fmla="*/ 3075137 w 5125446"/>
              <a:gd name="connsiteY1200" fmla="*/ 3897644 h 5578699"/>
              <a:gd name="connsiteX1201" fmla="*/ 3055187 w 5125446"/>
              <a:gd name="connsiteY1201" fmla="*/ 3868824 h 5578699"/>
              <a:gd name="connsiteX1202" fmla="*/ 3156745 w 5125446"/>
              <a:gd name="connsiteY1202" fmla="*/ 3840006 h 5578699"/>
              <a:gd name="connsiteX1203" fmla="*/ 3171255 w 5125446"/>
              <a:gd name="connsiteY1203" fmla="*/ 3840006 h 5578699"/>
              <a:gd name="connsiteX1204" fmla="*/ 3200272 w 5125446"/>
              <a:gd name="connsiteY1204" fmla="*/ 3796779 h 5578699"/>
              <a:gd name="connsiteX1205" fmla="*/ 3229287 w 5125446"/>
              <a:gd name="connsiteY1205" fmla="*/ 3796779 h 5578699"/>
              <a:gd name="connsiteX1206" fmla="*/ 3243797 w 5125446"/>
              <a:gd name="connsiteY1206" fmla="*/ 3825597 h 5578699"/>
              <a:gd name="connsiteX1207" fmla="*/ 3272812 w 5125446"/>
              <a:gd name="connsiteY1207" fmla="*/ 3926462 h 5578699"/>
              <a:gd name="connsiteX1208" fmla="*/ 3258305 w 5125446"/>
              <a:gd name="connsiteY1208" fmla="*/ 3940872 h 5578699"/>
              <a:gd name="connsiteX1209" fmla="*/ 3214779 w 5125446"/>
              <a:gd name="connsiteY1209" fmla="*/ 3926462 h 5578699"/>
              <a:gd name="connsiteX1210" fmla="*/ 3214779 w 5125446"/>
              <a:gd name="connsiteY1210" fmla="*/ 3940872 h 5578699"/>
              <a:gd name="connsiteX1211" fmla="*/ 3156745 w 5125446"/>
              <a:gd name="connsiteY1211" fmla="*/ 3969690 h 5578699"/>
              <a:gd name="connsiteX1212" fmla="*/ 3115034 w 5125446"/>
              <a:gd name="connsiteY1212" fmla="*/ 3958883 h 5578699"/>
              <a:gd name="connsiteX1213" fmla="*/ 3108767 w 5125446"/>
              <a:gd name="connsiteY1213" fmla="*/ 3952293 h 5578699"/>
              <a:gd name="connsiteX1214" fmla="*/ 3083099 w 5125446"/>
              <a:gd name="connsiteY1214" fmla="*/ 3949709 h 5578699"/>
              <a:gd name="connsiteX1215" fmla="*/ 3001291 w 5125446"/>
              <a:gd name="connsiteY1215" fmla="*/ 3942524 h 5578699"/>
              <a:gd name="connsiteX1216" fmla="*/ 2997101 w 5125446"/>
              <a:gd name="connsiteY1216" fmla="*/ 3956150 h 5578699"/>
              <a:gd name="connsiteX1217" fmla="*/ 2924700 w 5125446"/>
              <a:gd name="connsiteY1217" fmla="*/ 3898193 h 5578699"/>
              <a:gd name="connsiteX1218" fmla="*/ 2939181 w 5125446"/>
              <a:gd name="connsiteY1218" fmla="*/ 3941660 h 5578699"/>
              <a:gd name="connsiteX1219" fmla="*/ 2982621 w 5125446"/>
              <a:gd name="connsiteY1219" fmla="*/ 4028595 h 5578699"/>
              <a:gd name="connsiteX1220" fmla="*/ 2983302 w 5125446"/>
              <a:gd name="connsiteY1220" fmla="*/ 4026958 h 5578699"/>
              <a:gd name="connsiteX1221" fmla="*/ 2983302 w 5125446"/>
              <a:gd name="connsiteY1221" fmla="*/ 4013915 h 5578699"/>
              <a:gd name="connsiteX1222" fmla="*/ 2987747 w 5125446"/>
              <a:gd name="connsiteY1222" fmla="*/ 4016286 h 5578699"/>
              <a:gd name="connsiteX1223" fmla="*/ 2991671 w 5125446"/>
              <a:gd name="connsiteY1223" fmla="*/ 4006862 h 5578699"/>
              <a:gd name="connsiteX1224" fmla="*/ 3011582 w 5125446"/>
              <a:gd name="connsiteY1224" fmla="*/ 3985127 h 5578699"/>
              <a:gd name="connsiteX1225" fmla="*/ 3038731 w 5125446"/>
              <a:gd name="connsiteY1225" fmla="*/ 4008673 h 5578699"/>
              <a:gd name="connsiteX1226" fmla="*/ 3050863 w 5125446"/>
              <a:gd name="connsiteY1226" fmla="*/ 4034299 h 5578699"/>
              <a:gd name="connsiteX1227" fmla="*/ 3052120 w 5125446"/>
              <a:gd name="connsiteY1227" fmla="*/ 4033850 h 5578699"/>
              <a:gd name="connsiteX1228" fmla="*/ 3055740 w 5125446"/>
              <a:gd name="connsiteY1228" fmla="*/ 4013915 h 5578699"/>
              <a:gd name="connsiteX1229" fmla="*/ 3104637 w 5125446"/>
              <a:gd name="connsiteY1229" fmla="*/ 4030226 h 5578699"/>
              <a:gd name="connsiteX1230" fmla="*/ 3120116 w 5125446"/>
              <a:gd name="connsiteY1230" fmla="*/ 4028817 h 5578699"/>
              <a:gd name="connsiteX1231" fmla="*/ 3128294 w 5125446"/>
              <a:gd name="connsiteY1231" fmla="*/ 4013575 h 5578699"/>
              <a:gd name="connsiteX1232" fmla="*/ 3199958 w 5125446"/>
              <a:gd name="connsiteY1232" fmla="*/ 4013575 h 5578699"/>
              <a:gd name="connsiteX1233" fmla="*/ 3175679 w 5125446"/>
              <a:gd name="connsiteY1233" fmla="*/ 4033323 h 5578699"/>
              <a:gd name="connsiteX1234" fmla="*/ 3186131 w 5125446"/>
              <a:gd name="connsiteY1234" fmla="*/ 4042911 h 5578699"/>
              <a:gd name="connsiteX1235" fmla="*/ 3229594 w 5125446"/>
              <a:gd name="connsiteY1235" fmla="*/ 4042911 h 5578699"/>
              <a:gd name="connsiteX1236" fmla="*/ 3302033 w 5125446"/>
              <a:gd name="connsiteY1236" fmla="*/ 4129902 h 5578699"/>
              <a:gd name="connsiteX1237" fmla="*/ 3273057 w 5125446"/>
              <a:gd name="connsiteY1237" fmla="*/ 4071909 h 5578699"/>
              <a:gd name="connsiteX1238" fmla="*/ 3331009 w 5125446"/>
              <a:gd name="connsiteY1238" fmla="*/ 4071909 h 5578699"/>
              <a:gd name="connsiteX1239" fmla="*/ 3287545 w 5125446"/>
              <a:gd name="connsiteY1239" fmla="*/ 4028413 h 5578699"/>
              <a:gd name="connsiteX1240" fmla="*/ 3374471 w 5125446"/>
              <a:gd name="connsiteY1240" fmla="*/ 4013915 h 5578699"/>
              <a:gd name="connsiteX1241" fmla="*/ 3417935 w 5125446"/>
              <a:gd name="connsiteY1241" fmla="*/ 3955922 h 5578699"/>
              <a:gd name="connsiteX1242" fmla="*/ 3432423 w 5125446"/>
              <a:gd name="connsiteY1242" fmla="*/ 3984917 h 5578699"/>
              <a:gd name="connsiteX1243" fmla="*/ 3504861 w 5125446"/>
              <a:gd name="connsiteY1243" fmla="*/ 3984917 h 5578699"/>
              <a:gd name="connsiteX1244" fmla="*/ 3519351 w 5125446"/>
              <a:gd name="connsiteY1244" fmla="*/ 3970420 h 5578699"/>
              <a:gd name="connsiteX1245" fmla="*/ 3562812 w 5125446"/>
              <a:gd name="connsiteY1245" fmla="*/ 3999415 h 5578699"/>
              <a:gd name="connsiteX1246" fmla="*/ 3591788 w 5125446"/>
              <a:gd name="connsiteY1246" fmla="*/ 3970420 h 5578699"/>
              <a:gd name="connsiteX1247" fmla="*/ 3591788 w 5125446"/>
              <a:gd name="connsiteY1247" fmla="*/ 4028413 h 5578699"/>
              <a:gd name="connsiteX1248" fmla="*/ 3664227 w 5125446"/>
              <a:gd name="connsiteY1248" fmla="*/ 4144399 h 5578699"/>
              <a:gd name="connsiteX1249" fmla="*/ 3664227 w 5125446"/>
              <a:gd name="connsiteY1249" fmla="*/ 4202392 h 5578699"/>
              <a:gd name="connsiteX1250" fmla="*/ 3562812 w 5125446"/>
              <a:gd name="connsiteY1250" fmla="*/ 4332877 h 5578699"/>
              <a:gd name="connsiteX1251" fmla="*/ 3533838 w 5125446"/>
              <a:gd name="connsiteY1251" fmla="*/ 4361873 h 5578699"/>
              <a:gd name="connsiteX1252" fmla="*/ 3490373 w 5125446"/>
              <a:gd name="connsiteY1252" fmla="*/ 4347375 h 5578699"/>
              <a:gd name="connsiteX1253" fmla="*/ 3475886 w 5125446"/>
              <a:gd name="connsiteY1253" fmla="*/ 4376372 h 5578699"/>
              <a:gd name="connsiteX1254" fmla="*/ 3345497 w 5125446"/>
              <a:gd name="connsiteY1254" fmla="*/ 4303879 h 5578699"/>
              <a:gd name="connsiteX1255" fmla="*/ 3287545 w 5125446"/>
              <a:gd name="connsiteY1255" fmla="*/ 4289381 h 5578699"/>
              <a:gd name="connsiteX1256" fmla="*/ 3229594 w 5125446"/>
              <a:gd name="connsiteY1256" fmla="*/ 4405368 h 5578699"/>
              <a:gd name="connsiteX1257" fmla="*/ 3190138 w 5125446"/>
              <a:gd name="connsiteY1257" fmla="*/ 4419037 h 5578699"/>
              <a:gd name="connsiteX1258" fmla="*/ 3185481 w 5125446"/>
              <a:gd name="connsiteY1258" fmla="*/ 4462296 h 5578699"/>
              <a:gd name="connsiteX1259" fmla="*/ 3143860 w 5125446"/>
              <a:gd name="connsiteY1259" fmla="*/ 4458693 h 5578699"/>
              <a:gd name="connsiteX1260" fmla="*/ 3129317 w 5125446"/>
              <a:gd name="connsiteY1260" fmla="*/ 4446774 h 5578699"/>
              <a:gd name="connsiteX1261" fmla="*/ 3084716 w 5125446"/>
              <a:gd name="connsiteY1261" fmla="*/ 4443426 h 5578699"/>
              <a:gd name="connsiteX1262" fmla="*/ 3012279 w 5125446"/>
              <a:gd name="connsiteY1262" fmla="*/ 4448863 h 5578699"/>
              <a:gd name="connsiteX1263" fmla="*/ 2954327 w 5125446"/>
              <a:gd name="connsiteY1263" fmla="*/ 4390870 h 5578699"/>
              <a:gd name="connsiteX1264" fmla="*/ 2881888 w 5125446"/>
              <a:gd name="connsiteY1264" fmla="*/ 4318379 h 5578699"/>
              <a:gd name="connsiteX1265" fmla="*/ 2896423 w 5125446"/>
              <a:gd name="connsiteY1265" fmla="*/ 4307800 h 5578699"/>
              <a:gd name="connsiteX1266" fmla="*/ 2893816 w 5125446"/>
              <a:gd name="connsiteY1266" fmla="*/ 4282306 h 5578699"/>
              <a:gd name="connsiteX1267" fmla="*/ 2895144 w 5125446"/>
              <a:gd name="connsiteY1267" fmla="*/ 4279707 h 5578699"/>
              <a:gd name="connsiteX1268" fmla="*/ 2881888 w 5125446"/>
              <a:gd name="connsiteY1268" fmla="*/ 4274883 h 5578699"/>
              <a:gd name="connsiteX1269" fmla="*/ 2910863 w 5125446"/>
              <a:gd name="connsiteY1269" fmla="*/ 4231388 h 5578699"/>
              <a:gd name="connsiteX1270" fmla="*/ 2896376 w 5125446"/>
              <a:gd name="connsiteY1270" fmla="*/ 4216890 h 5578699"/>
              <a:gd name="connsiteX1271" fmla="*/ 2722522 w 5125446"/>
              <a:gd name="connsiteY1271" fmla="*/ 4187895 h 5578699"/>
              <a:gd name="connsiteX1272" fmla="*/ 2679059 w 5125446"/>
              <a:gd name="connsiteY1272" fmla="*/ 4245886 h 5578699"/>
              <a:gd name="connsiteX1273" fmla="*/ 2664571 w 5125446"/>
              <a:gd name="connsiteY1273" fmla="*/ 4216890 h 5578699"/>
              <a:gd name="connsiteX1274" fmla="*/ 2606621 w 5125446"/>
              <a:gd name="connsiteY1274" fmla="*/ 4245886 h 5578699"/>
              <a:gd name="connsiteX1275" fmla="*/ 2592133 w 5125446"/>
              <a:gd name="connsiteY1275" fmla="*/ 4318379 h 5578699"/>
              <a:gd name="connsiteX1276" fmla="*/ 2534183 w 5125446"/>
              <a:gd name="connsiteY1276" fmla="*/ 4260385 h 5578699"/>
              <a:gd name="connsiteX1277" fmla="*/ 2485287 w 5125446"/>
              <a:gd name="connsiteY1277" fmla="*/ 4329705 h 5578699"/>
              <a:gd name="connsiteX1278" fmla="*/ 2481999 w 5125446"/>
              <a:gd name="connsiteY1278" fmla="*/ 4332172 h 5578699"/>
              <a:gd name="connsiteX1279" fmla="*/ 2491433 w 5125446"/>
              <a:gd name="connsiteY1279" fmla="*/ 4333627 h 5578699"/>
              <a:gd name="connsiteX1280" fmla="*/ 2491433 w 5125446"/>
              <a:gd name="connsiteY1280" fmla="*/ 4404987 h 5578699"/>
              <a:gd name="connsiteX1281" fmla="*/ 2418332 w 5125446"/>
              <a:gd name="connsiteY1281" fmla="*/ 4390714 h 5578699"/>
              <a:gd name="connsiteX1282" fmla="*/ 2432951 w 5125446"/>
              <a:gd name="connsiteY1282" fmla="*/ 4333627 h 5578699"/>
              <a:gd name="connsiteX1283" fmla="*/ 2454168 w 5125446"/>
              <a:gd name="connsiteY1283" fmla="*/ 4328847 h 5578699"/>
              <a:gd name="connsiteX1284" fmla="*/ 2445443 w 5125446"/>
              <a:gd name="connsiteY1284" fmla="*/ 4307504 h 5578699"/>
              <a:gd name="connsiteX1285" fmla="*/ 2418281 w 5125446"/>
              <a:gd name="connsiteY1285" fmla="*/ 4289381 h 5578699"/>
              <a:gd name="connsiteX1286" fmla="*/ 2380250 w 5125446"/>
              <a:gd name="connsiteY1286" fmla="*/ 4338314 h 5578699"/>
              <a:gd name="connsiteX1287" fmla="*/ 2364835 w 5125446"/>
              <a:gd name="connsiteY1287" fmla="*/ 4362376 h 5578699"/>
              <a:gd name="connsiteX1288" fmla="*/ 2384032 w 5125446"/>
              <a:gd name="connsiteY1288" fmla="*/ 4368558 h 5578699"/>
              <a:gd name="connsiteX1289" fmla="*/ 2418689 w 5125446"/>
              <a:gd name="connsiteY1289" fmla="*/ 4433744 h 5578699"/>
              <a:gd name="connsiteX1290" fmla="*/ 2418449 w 5125446"/>
              <a:gd name="connsiteY1290" fmla="*/ 4435250 h 5578699"/>
              <a:gd name="connsiteX1291" fmla="*/ 2418691 w 5125446"/>
              <a:gd name="connsiteY1291" fmla="*/ 4434244 h 5578699"/>
              <a:gd name="connsiteX1292" fmla="*/ 2504805 w 5125446"/>
              <a:gd name="connsiteY1292" fmla="*/ 4521161 h 5578699"/>
              <a:gd name="connsiteX1293" fmla="*/ 2375633 w 5125446"/>
              <a:gd name="connsiteY1293" fmla="*/ 4550134 h 5578699"/>
              <a:gd name="connsiteX1294" fmla="*/ 2409945 w 5125446"/>
              <a:gd name="connsiteY1294" fmla="*/ 4470685 h 5578699"/>
              <a:gd name="connsiteX1295" fmla="*/ 2414015 w 5125446"/>
              <a:gd name="connsiteY1295" fmla="*/ 4453724 h 5578699"/>
              <a:gd name="connsiteX1296" fmla="*/ 2407745 w 5125446"/>
              <a:gd name="connsiteY1296" fmla="*/ 4462716 h 5578699"/>
              <a:gd name="connsiteX1297" fmla="*/ 2374913 w 5125446"/>
              <a:gd name="connsiteY1297" fmla="*/ 4491688 h 5578699"/>
              <a:gd name="connsiteX1298" fmla="*/ 2304385 w 5125446"/>
              <a:gd name="connsiteY1298" fmla="*/ 4454931 h 5578699"/>
              <a:gd name="connsiteX1299" fmla="*/ 2302378 w 5125446"/>
              <a:gd name="connsiteY1299" fmla="*/ 4463361 h 5578699"/>
              <a:gd name="connsiteX1300" fmla="*/ 2345841 w 5125446"/>
              <a:gd name="connsiteY1300" fmla="*/ 4477859 h 5578699"/>
              <a:gd name="connsiteX1301" fmla="*/ 2331353 w 5125446"/>
              <a:gd name="connsiteY1301" fmla="*/ 4521354 h 5578699"/>
              <a:gd name="connsiteX1302" fmla="*/ 2316865 w 5125446"/>
              <a:gd name="connsiteY1302" fmla="*/ 4506856 h 5578699"/>
              <a:gd name="connsiteX1303" fmla="*/ 2287891 w 5125446"/>
              <a:gd name="connsiteY1303" fmla="*/ 4535852 h 5578699"/>
              <a:gd name="connsiteX1304" fmla="*/ 2316865 w 5125446"/>
              <a:gd name="connsiteY1304" fmla="*/ 4593845 h 5578699"/>
              <a:gd name="connsiteX1305" fmla="*/ 2244426 w 5125446"/>
              <a:gd name="connsiteY1305" fmla="*/ 4550351 h 5578699"/>
              <a:gd name="connsiteX1306" fmla="*/ 2128524 w 5125446"/>
              <a:gd name="connsiteY1306" fmla="*/ 4622842 h 5578699"/>
              <a:gd name="connsiteX1307" fmla="*/ 2143013 w 5125446"/>
              <a:gd name="connsiteY1307" fmla="*/ 4724331 h 5578699"/>
              <a:gd name="connsiteX1308" fmla="*/ 2041598 w 5125446"/>
              <a:gd name="connsiteY1308" fmla="*/ 4622842 h 5578699"/>
              <a:gd name="connsiteX1309" fmla="*/ 2027111 w 5125446"/>
              <a:gd name="connsiteY1309" fmla="*/ 4680836 h 5578699"/>
              <a:gd name="connsiteX1310" fmla="*/ 1998135 w 5125446"/>
              <a:gd name="connsiteY1310" fmla="*/ 4637341 h 5578699"/>
              <a:gd name="connsiteX1311" fmla="*/ 1853257 w 5125446"/>
              <a:gd name="connsiteY1311" fmla="*/ 4753327 h 5578699"/>
              <a:gd name="connsiteX1312" fmla="*/ 1838769 w 5125446"/>
              <a:gd name="connsiteY1312" fmla="*/ 4796822 h 5578699"/>
              <a:gd name="connsiteX1313" fmla="*/ 1766331 w 5125446"/>
              <a:gd name="connsiteY1313" fmla="*/ 4753327 h 5578699"/>
              <a:gd name="connsiteX1314" fmla="*/ 1751844 w 5125446"/>
              <a:gd name="connsiteY1314" fmla="*/ 4796822 h 5578699"/>
              <a:gd name="connsiteX1315" fmla="*/ 1708380 w 5125446"/>
              <a:gd name="connsiteY1315" fmla="*/ 4782322 h 5578699"/>
              <a:gd name="connsiteX1316" fmla="*/ 1693893 w 5125446"/>
              <a:gd name="connsiteY1316" fmla="*/ 4825818 h 5578699"/>
              <a:gd name="connsiteX1317" fmla="*/ 1592478 w 5125446"/>
              <a:gd name="connsiteY1317" fmla="*/ 4869313 h 5578699"/>
              <a:gd name="connsiteX1318" fmla="*/ 1534526 w 5125446"/>
              <a:gd name="connsiteY1318" fmla="*/ 4883811 h 5578699"/>
              <a:gd name="connsiteX1319" fmla="*/ 1520039 w 5125446"/>
              <a:gd name="connsiteY1319" fmla="*/ 4840315 h 5578699"/>
              <a:gd name="connsiteX1320" fmla="*/ 1433113 w 5125446"/>
              <a:gd name="connsiteY1320" fmla="*/ 4840315 h 5578699"/>
              <a:gd name="connsiteX1321" fmla="*/ 1433113 w 5125446"/>
              <a:gd name="connsiteY1321" fmla="*/ 4796822 h 5578699"/>
              <a:gd name="connsiteX1322" fmla="*/ 1375162 w 5125446"/>
              <a:gd name="connsiteY1322" fmla="*/ 4753327 h 5578699"/>
              <a:gd name="connsiteX1323" fmla="*/ 1317211 w 5125446"/>
              <a:gd name="connsiteY1323" fmla="*/ 4767825 h 5578699"/>
              <a:gd name="connsiteX1324" fmla="*/ 1317211 w 5125446"/>
              <a:gd name="connsiteY1324" fmla="*/ 4825818 h 5578699"/>
              <a:gd name="connsiteX1325" fmla="*/ 1244772 w 5125446"/>
              <a:gd name="connsiteY1325" fmla="*/ 4811320 h 5578699"/>
              <a:gd name="connsiteX1326" fmla="*/ 1244772 w 5125446"/>
              <a:gd name="connsiteY1326" fmla="*/ 4782322 h 5578699"/>
              <a:gd name="connsiteX1327" fmla="*/ 1215795 w 5125446"/>
              <a:gd name="connsiteY1327" fmla="*/ 4825818 h 5578699"/>
              <a:gd name="connsiteX1328" fmla="*/ 1143356 w 5125446"/>
              <a:gd name="connsiteY1328" fmla="*/ 4811320 h 5578699"/>
              <a:gd name="connsiteX1329" fmla="*/ 1157845 w 5125446"/>
              <a:gd name="connsiteY1329" fmla="*/ 4782322 h 5578699"/>
              <a:gd name="connsiteX1330" fmla="*/ 1099895 w 5125446"/>
              <a:gd name="connsiteY1330" fmla="*/ 4782322 h 5578699"/>
              <a:gd name="connsiteX1331" fmla="*/ 1099895 w 5125446"/>
              <a:gd name="connsiteY1331" fmla="*/ 4738829 h 5578699"/>
              <a:gd name="connsiteX1332" fmla="*/ 1041943 w 5125446"/>
              <a:gd name="connsiteY1332" fmla="*/ 4709832 h 5578699"/>
              <a:gd name="connsiteX1333" fmla="*/ 1027454 w 5125446"/>
              <a:gd name="connsiteY1333" fmla="*/ 4666338 h 5578699"/>
              <a:gd name="connsiteX1334" fmla="*/ 926041 w 5125446"/>
              <a:gd name="connsiteY1334" fmla="*/ 4637341 h 5578699"/>
              <a:gd name="connsiteX1335" fmla="*/ 983993 w 5125446"/>
              <a:gd name="connsiteY1335" fmla="*/ 4608344 h 5578699"/>
              <a:gd name="connsiteX1336" fmla="*/ 940528 w 5125446"/>
              <a:gd name="connsiteY1336" fmla="*/ 4521354 h 5578699"/>
              <a:gd name="connsiteX1337" fmla="*/ 926041 w 5125446"/>
              <a:gd name="connsiteY1337" fmla="*/ 4419866 h 5578699"/>
              <a:gd name="connsiteX1338" fmla="*/ 940528 w 5125446"/>
              <a:gd name="connsiteY1338" fmla="*/ 4318379 h 5578699"/>
              <a:gd name="connsiteX1339" fmla="*/ 969504 w 5125446"/>
              <a:gd name="connsiteY1339" fmla="*/ 4332877 h 5578699"/>
              <a:gd name="connsiteX1340" fmla="*/ 983993 w 5125446"/>
              <a:gd name="connsiteY1340" fmla="*/ 4260385 h 5578699"/>
              <a:gd name="connsiteX1341" fmla="*/ 1027454 w 5125446"/>
              <a:gd name="connsiteY1341" fmla="*/ 4260385 h 5578699"/>
              <a:gd name="connsiteX1342" fmla="*/ 1041943 w 5125446"/>
              <a:gd name="connsiteY1342" fmla="*/ 4216890 h 5578699"/>
              <a:gd name="connsiteX1343" fmla="*/ 998480 w 5125446"/>
              <a:gd name="connsiteY1343" fmla="*/ 4187895 h 5578699"/>
              <a:gd name="connsiteX1344" fmla="*/ 1027454 w 5125446"/>
              <a:gd name="connsiteY1344" fmla="*/ 4187895 h 5578699"/>
              <a:gd name="connsiteX1345" fmla="*/ 1030464 w 5125446"/>
              <a:gd name="connsiteY1345" fmla="*/ 4151770 h 5578699"/>
              <a:gd name="connsiteX1346" fmla="*/ 1029230 w 5125446"/>
              <a:gd name="connsiteY1346" fmla="*/ 4151971 h 5578699"/>
              <a:gd name="connsiteX1347" fmla="*/ 970415 w 5125446"/>
              <a:gd name="connsiteY1347" fmla="*/ 4056828 h 5578699"/>
              <a:gd name="connsiteX1348" fmla="*/ 1012554 w 5125446"/>
              <a:gd name="connsiteY1348" fmla="*/ 4056139 h 5578699"/>
              <a:gd name="connsiteX1349" fmla="*/ 1020564 w 5125446"/>
              <a:gd name="connsiteY1349" fmla="*/ 4060041 h 5578699"/>
              <a:gd name="connsiteX1350" fmla="*/ 1027454 w 5125446"/>
              <a:gd name="connsiteY1350" fmla="*/ 4022976 h 5578699"/>
              <a:gd name="connsiteX1351" fmla="*/ 1041943 w 5125446"/>
              <a:gd name="connsiteY1351" fmla="*/ 3955922 h 5578699"/>
              <a:gd name="connsiteX1352" fmla="*/ 1012967 w 5125446"/>
              <a:gd name="connsiteY1352" fmla="*/ 3897929 h 5578699"/>
              <a:gd name="connsiteX1353" fmla="*/ 1056430 w 5125446"/>
              <a:gd name="connsiteY1353" fmla="*/ 3912427 h 5578699"/>
              <a:gd name="connsiteX1354" fmla="*/ 1154223 w 5125446"/>
              <a:gd name="connsiteY1354" fmla="*/ 3836310 h 5578699"/>
              <a:gd name="connsiteX1355" fmla="*/ 1251750 w 5125446"/>
              <a:gd name="connsiteY1355" fmla="*/ 3791948 h 5578699"/>
              <a:gd name="connsiteX1356" fmla="*/ 1245539 w 5125446"/>
              <a:gd name="connsiteY1356" fmla="*/ 3782279 h 5578699"/>
              <a:gd name="connsiteX1357" fmla="*/ 1267481 w 5125446"/>
              <a:gd name="connsiteY1357" fmla="*/ 3767791 h 5578699"/>
              <a:gd name="connsiteX1358" fmla="*/ 1276069 w 5125446"/>
              <a:gd name="connsiteY1358" fmla="*/ 3766454 h 5578699"/>
              <a:gd name="connsiteX1359" fmla="*/ 1279180 w 5125446"/>
              <a:gd name="connsiteY1359" fmla="*/ 3745697 h 5578699"/>
              <a:gd name="connsiteX1360" fmla="*/ 1273747 w 5125446"/>
              <a:gd name="connsiteY1360" fmla="*/ 3709449 h 5578699"/>
              <a:gd name="connsiteX1361" fmla="*/ 1172334 w 5125446"/>
              <a:gd name="connsiteY1361" fmla="*/ 3636958 h 5578699"/>
              <a:gd name="connsiteX1362" fmla="*/ 1259259 w 5125446"/>
              <a:gd name="connsiteY1362" fmla="*/ 3636958 h 5578699"/>
              <a:gd name="connsiteX1363" fmla="*/ 1275558 w 5125446"/>
              <a:gd name="connsiteY1363" fmla="*/ 3662331 h 5578699"/>
              <a:gd name="connsiteX1364" fmla="*/ 1285325 w 5125446"/>
              <a:gd name="connsiteY1364" fmla="*/ 3669282 h 5578699"/>
              <a:gd name="connsiteX1365" fmla="*/ 1289357 w 5125446"/>
              <a:gd name="connsiteY1365" fmla="*/ 3652493 h 5578699"/>
              <a:gd name="connsiteX1366" fmla="*/ 1301940 w 5125446"/>
              <a:gd name="connsiteY1366" fmla="*/ 3655000 h 5578699"/>
              <a:gd name="connsiteX1367" fmla="*/ 1296159 w 5125446"/>
              <a:gd name="connsiteY1367" fmla="*/ 3573982 h 5578699"/>
              <a:gd name="connsiteX1368" fmla="*/ 1294549 w 5125446"/>
              <a:gd name="connsiteY1368" fmla="*/ 3516312 h 5578699"/>
              <a:gd name="connsiteX1369" fmla="*/ 1274434 w 5125446"/>
              <a:gd name="connsiteY1369" fmla="*/ 3508252 h 5578699"/>
              <a:gd name="connsiteX1370" fmla="*/ 1268237 w 5125446"/>
              <a:gd name="connsiteY1370" fmla="*/ 3517156 h 5578699"/>
              <a:gd name="connsiteX1371" fmla="*/ 1230561 w 5125446"/>
              <a:gd name="connsiteY1371" fmla="*/ 3520746 h 5578699"/>
              <a:gd name="connsiteX1372" fmla="*/ 1242922 w 5125446"/>
              <a:gd name="connsiteY1372" fmla="*/ 3501560 h 5578699"/>
              <a:gd name="connsiteX1373" fmla="*/ 1247570 w 5125446"/>
              <a:gd name="connsiteY1373" fmla="*/ 3497163 h 5578699"/>
              <a:gd name="connsiteX1374" fmla="*/ 1200609 w 5125446"/>
              <a:gd name="connsiteY1374" fmla="*/ 3477661 h 5578699"/>
              <a:gd name="connsiteX1375" fmla="*/ 1287970 w 5125446"/>
              <a:gd name="connsiteY1375" fmla="*/ 3447142 h 5578699"/>
              <a:gd name="connsiteX1376" fmla="*/ 1301701 w 5125446"/>
              <a:gd name="connsiteY1376" fmla="*/ 3448483 h 5578699"/>
              <a:gd name="connsiteX1377" fmla="*/ 1302015 w 5125446"/>
              <a:gd name="connsiteY1377" fmla="*/ 3447065 h 5578699"/>
              <a:gd name="connsiteX1378" fmla="*/ 1404137 w 5125446"/>
              <a:gd name="connsiteY1378" fmla="*/ 3390488 h 5578699"/>
              <a:gd name="connsiteX1379" fmla="*/ 1415691 w 5125446"/>
              <a:gd name="connsiteY1379" fmla="*/ 3377480 h 5578699"/>
              <a:gd name="connsiteX1380" fmla="*/ 1414580 w 5125446"/>
              <a:gd name="connsiteY1380" fmla="*/ 3370539 h 5578699"/>
              <a:gd name="connsiteX1381" fmla="*/ 1404289 w 5125446"/>
              <a:gd name="connsiteY1381" fmla="*/ 3363270 h 5578699"/>
              <a:gd name="connsiteX1382" fmla="*/ 1375335 w 5125446"/>
              <a:gd name="connsiteY1382" fmla="*/ 3305326 h 5578699"/>
              <a:gd name="connsiteX1383" fmla="*/ 1331902 w 5125446"/>
              <a:gd name="connsiteY1383" fmla="*/ 3290841 h 5578699"/>
              <a:gd name="connsiteX1384" fmla="*/ 1319460 w 5125446"/>
              <a:gd name="connsiteY1384" fmla="*/ 3277711 h 5578699"/>
              <a:gd name="connsiteX1385" fmla="*/ 1319239 w 5125446"/>
              <a:gd name="connsiteY1385" fmla="*/ 3262167 h 5578699"/>
              <a:gd name="connsiteX1386" fmla="*/ 1316542 w 5125446"/>
              <a:gd name="connsiteY1386" fmla="*/ 3261269 h 5578699"/>
              <a:gd name="connsiteX1387" fmla="*/ 1319395 w 5125446"/>
              <a:gd name="connsiteY1387" fmla="*/ 3260855 h 5578699"/>
              <a:gd name="connsiteX1388" fmla="*/ 1321723 w 5125446"/>
              <a:gd name="connsiteY1388" fmla="*/ 3246024 h 5578699"/>
              <a:gd name="connsiteX1389" fmla="*/ 1317426 w 5125446"/>
              <a:gd name="connsiteY1389" fmla="*/ 3232896 h 5578699"/>
              <a:gd name="connsiteX1390" fmla="*/ 1172654 w 5125446"/>
              <a:gd name="connsiteY1390" fmla="*/ 3247382 h 5578699"/>
              <a:gd name="connsiteX1391" fmla="*/ 1216084 w 5125446"/>
              <a:gd name="connsiteY1391" fmla="*/ 3218409 h 5578699"/>
              <a:gd name="connsiteX1392" fmla="*/ 1242081 w 5125446"/>
              <a:gd name="connsiteY1392" fmla="*/ 3201069 h 5578699"/>
              <a:gd name="connsiteX1393" fmla="*/ 1214062 w 5125446"/>
              <a:gd name="connsiteY1393" fmla="*/ 3182926 h 5578699"/>
              <a:gd name="connsiteX1394" fmla="*/ 1172272 w 5125446"/>
              <a:gd name="connsiteY1394" fmla="*/ 3173837 h 5578699"/>
              <a:gd name="connsiteX1395" fmla="*/ 1143199 w 5125446"/>
              <a:gd name="connsiteY1395" fmla="*/ 3057477 h 5578699"/>
              <a:gd name="connsiteX1396" fmla="*/ 1165492 w 5125446"/>
              <a:gd name="connsiteY1396" fmla="*/ 3027365 h 5578699"/>
              <a:gd name="connsiteX1397" fmla="*/ 1143699 w 5125446"/>
              <a:gd name="connsiteY1397" fmla="*/ 3030091 h 5578699"/>
              <a:gd name="connsiteX1398" fmla="*/ 1085790 w 5125446"/>
              <a:gd name="connsiteY1398" fmla="*/ 3015604 h 5578699"/>
              <a:gd name="connsiteX1399" fmla="*/ 1114745 w 5125446"/>
              <a:gd name="connsiteY1399" fmla="*/ 3059063 h 5578699"/>
              <a:gd name="connsiteX1400" fmla="*/ 1114745 w 5125446"/>
              <a:gd name="connsiteY1400" fmla="*/ 3160465 h 5578699"/>
              <a:gd name="connsiteX1401" fmla="*/ 1071313 w 5125446"/>
              <a:gd name="connsiteY1401" fmla="*/ 3160465 h 5578699"/>
              <a:gd name="connsiteX1402" fmla="*/ 1069945 w 5125446"/>
              <a:gd name="connsiteY1402" fmla="*/ 3162811 h 5578699"/>
              <a:gd name="connsiteX1403" fmla="*/ 1079550 w 5125446"/>
              <a:gd name="connsiteY1403" fmla="*/ 3163432 h 5578699"/>
              <a:gd name="connsiteX1404" fmla="*/ 1115744 w 5125446"/>
              <a:gd name="connsiteY1404" fmla="*/ 3174204 h 5578699"/>
              <a:gd name="connsiteX1405" fmla="*/ 1090408 w 5125446"/>
              <a:gd name="connsiteY1405" fmla="*/ 3184975 h 5578699"/>
              <a:gd name="connsiteX1406" fmla="*/ 1060954 w 5125446"/>
              <a:gd name="connsiteY1406" fmla="*/ 3178233 h 5578699"/>
              <a:gd name="connsiteX1407" fmla="*/ 1058645 w 5125446"/>
              <a:gd name="connsiteY1407" fmla="*/ 3182193 h 5578699"/>
              <a:gd name="connsiteX1408" fmla="*/ 1056835 w 5125446"/>
              <a:gd name="connsiteY1408" fmla="*/ 3203924 h 5578699"/>
              <a:gd name="connsiteX1409" fmla="*/ 1017024 w 5125446"/>
              <a:gd name="connsiteY1409" fmla="*/ 3227464 h 5578699"/>
              <a:gd name="connsiteX1410" fmla="*/ 1003623 w 5125446"/>
              <a:gd name="connsiteY1410" fmla="*/ 3252940 h 5578699"/>
              <a:gd name="connsiteX1411" fmla="*/ 1027756 w 5125446"/>
              <a:gd name="connsiteY1411" fmla="*/ 3241872 h 5578699"/>
              <a:gd name="connsiteX1412" fmla="*/ 1070813 w 5125446"/>
              <a:gd name="connsiteY1412" fmla="*/ 3232896 h 5578699"/>
              <a:gd name="connsiteX1413" fmla="*/ 1070813 w 5125446"/>
              <a:gd name="connsiteY1413" fmla="*/ 3247258 h 5578699"/>
              <a:gd name="connsiteX1414" fmla="*/ 1056461 w 5125446"/>
              <a:gd name="connsiteY1414" fmla="*/ 3261620 h 5578699"/>
              <a:gd name="connsiteX1415" fmla="*/ 1042108 w 5125446"/>
              <a:gd name="connsiteY1415" fmla="*/ 3261620 h 5578699"/>
              <a:gd name="connsiteX1416" fmla="*/ 984698 w 5125446"/>
              <a:gd name="connsiteY1416" fmla="*/ 3290342 h 5578699"/>
              <a:gd name="connsiteX1417" fmla="*/ 955994 w 5125446"/>
              <a:gd name="connsiteY1417" fmla="*/ 3275981 h 5578699"/>
              <a:gd name="connsiteX1418" fmla="*/ 968552 w 5125446"/>
              <a:gd name="connsiteY1418" fmla="*/ 3274185 h 5578699"/>
              <a:gd name="connsiteX1419" fmla="*/ 970310 w 5125446"/>
              <a:gd name="connsiteY1419" fmla="*/ 3261868 h 5578699"/>
              <a:gd name="connsiteX1420" fmla="*/ 955496 w 5125446"/>
              <a:gd name="connsiteY1420" fmla="*/ 3261868 h 5578699"/>
              <a:gd name="connsiteX1421" fmla="*/ 912063 w 5125446"/>
              <a:gd name="connsiteY1421" fmla="*/ 3305326 h 5578699"/>
              <a:gd name="connsiteX1422" fmla="*/ 907393 w 5125446"/>
              <a:gd name="connsiteY1422" fmla="*/ 3298287 h 5578699"/>
              <a:gd name="connsiteX1423" fmla="*/ 907529 w 5125446"/>
              <a:gd name="connsiteY1423" fmla="*/ 3298577 h 5578699"/>
              <a:gd name="connsiteX1424" fmla="*/ 911064 w 5125446"/>
              <a:gd name="connsiteY1424" fmla="*/ 3362773 h 5578699"/>
              <a:gd name="connsiteX1425" fmla="*/ 882776 w 5125446"/>
              <a:gd name="connsiteY1425" fmla="*/ 3333427 h 5578699"/>
              <a:gd name="connsiteX1426" fmla="*/ 854488 w 5125446"/>
              <a:gd name="connsiteY1426" fmla="*/ 3331592 h 5578699"/>
              <a:gd name="connsiteX1427" fmla="*/ 837351 w 5125446"/>
              <a:gd name="connsiteY1427" fmla="*/ 3323813 h 5578699"/>
              <a:gd name="connsiteX1428" fmla="*/ 829952 w 5125446"/>
              <a:gd name="connsiteY1428" fmla="*/ 3327734 h 5578699"/>
              <a:gd name="connsiteX1429" fmla="*/ 825200 w 5125446"/>
              <a:gd name="connsiteY1429" fmla="*/ 3348785 h 5578699"/>
              <a:gd name="connsiteX1430" fmla="*/ 883109 w 5125446"/>
              <a:gd name="connsiteY1430" fmla="*/ 3348785 h 5578699"/>
              <a:gd name="connsiteX1431" fmla="*/ 825200 w 5125446"/>
              <a:gd name="connsiteY1431" fmla="*/ 3406729 h 5578699"/>
              <a:gd name="connsiteX1432" fmla="*/ 825200 w 5125446"/>
              <a:gd name="connsiteY1432" fmla="*/ 3479159 h 5578699"/>
              <a:gd name="connsiteX1433" fmla="*/ 796245 w 5125446"/>
              <a:gd name="connsiteY1433" fmla="*/ 3479159 h 5578699"/>
              <a:gd name="connsiteX1434" fmla="*/ 738337 w 5125446"/>
              <a:gd name="connsiteY1434" fmla="*/ 3522618 h 5578699"/>
              <a:gd name="connsiteX1435" fmla="*/ 738337 w 5125446"/>
              <a:gd name="connsiteY1435" fmla="*/ 3551591 h 5578699"/>
              <a:gd name="connsiteX1436" fmla="*/ 680428 w 5125446"/>
              <a:gd name="connsiteY1436" fmla="*/ 3551591 h 5578699"/>
              <a:gd name="connsiteX1437" fmla="*/ 680428 w 5125446"/>
              <a:gd name="connsiteY1437" fmla="*/ 3595048 h 5578699"/>
              <a:gd name="connsiteX1438" fmla="*/ 651474 w 5125446"/>
              <a:gd name="connsiteY1438" fmla="*/ 3551591 h 5578699"/>
              <a:gd name="connsiteX1439" fmla="*/ 521180 w 5125446"/>
              <a:gd name="connsiteY1439" fmla="*/ 3522618 h 5578699"/>
              <a:gd name="connsiteX1440" fmla="*/ 477747 w 5125446"/>
              <a:gd name="connsiteY1440" fmla="*/ 3464674 h 5578699"/>
              <a:gd name="connsiteX1441" fmla="*/ 477747 w 5125446"/>
              <a:gd name="connsiteY1441" fmla="*/ 3305326 h 5578699"/>
              <a:gd name="connsiteX1442" fmla="*/ 477747 w 5125446"/>
              <a:gd name="connsiteY1442" fmla="*/ 3261868 h 5578699"/>
              <a:gd name="connsiteX1443" fmla="*/ 521180 w 5125446"/>
              <a:gd name="connsiteY1443" fmla="*/ 3247382 h 5578699"/>
              <a:gd name="connsiteX1444" fmla="*/ 521180 w 5125446"/>
              <a:gd name="connsiteY1444" fmla="*/ 3203924 h 5578699"/>
              <a:gd name="connsiteX1445" fmla="*/ 665951 w 5125446"/>
              <a:gd name="connsiteY1445" fmla="*/ 3174952 h 5578699"/>
              <a:gd name="connsiteX1446" fmla="*/ 723860 w 5125446"/>
              <a:gd name="connsiteY1446" fmla="*/ 3145979 h 5578699"/>
              <a:gd name="connsiteX1447" fmla="*/ 700786 w 5125446"/>
              <a:gd name="connsiteY1447" fmla="*/ 3113385 h 5578699"/>
              <a:gd name="connsiteX1448" fmla="*/ 693272 w 5125446"/>
              <a:gd name="connsiteY1448" fmla="*/ 3087604 h 5578699"/>
              <a:gd name="connsiteX1449" fmla="*/ 680595 w 5125446"/>
              <a:gd name="connsiteY1449" fmla="*/ 3086370 h 5578699"/>
              <a:gd name="connsiteX1450" fmla="*/ 680595 w 5125446"/>
              <a:gd name="connsiteY1450" fmla="*/ 3058064 h 5578699"/>
              <a:gd name="connsiteX1451" fmla="*/ 687999 w 5125446"/>
              <a:gd name="connsiteY1451" fmla="*/ 3061049 h 5578699"/>
              <a:gd name="connsiteX1452" fmla="*/ 680428 w 5125446"/>
              <a:gd name="connsiteY1452" fmla="*/ 3015604 h 5578699"/>
              <a:gd name="connsiteX1453" fmla="*/ 709383 w 5125446"/>
              <a:gd name="connsiteY1453" fmla="*/ 2928688 h 5578699"/>
              <a:gd name="connsiteX1454" fmla="*/ 825200 w 5125446"/>
              <a:gd name="connsiteY1454" fmla="*/ 2841771 h 5578699"/>
              <a:gd name="connsiteX1455" fmla="*/ 897586 w 5125446"/>
              <a:gd name="connsiteY1455" fmla="*/ 2841771 h 5578699"/>
              <a:gd name="connsiteX1456" fmla="*/ 998926 w 5125446"/>
              <a:gd name="connsiteY1456" fmla="*/ 2856256 h 5578699"/>
              <a:gd name="connsiteX1457" fmla="*/ 998926 w 5125446"/>
              <a:gd name="connsiteY1457" fmla="*/ 2899715 h 5578699"/>
              <a:gd name="connsiteX1458" fmla="*/ 1027881 w 5125446"/>
              <a:gd name="connsiteY1458" fmla="*/ 2885229 h 5578699"/>
              <a:gd name="connsiteX1459" fmla="*/ 1042358 w 5125446"/>
              <a:gd name="connsiteY1459" fmla="*/ 2928688 h 5578699"/>
              <a:gd name="connsiteX1460" fmla="*/ 1049597 w 5125446"/>
              <a:gd name="connsiteY1460" fmla="*/ 2930498 h 5578699"/>
              <a:gd name="connsiteX1461" fmla="*/ 1051977 w 5125446"/>
              <a:gd name="connsiteY1461" fmla="*/ 2934664 h 5578699"/>
              <a:gd name="connsiteX1462" fmla="*/ 1060997 w 5125446"/>
              <a:gd name="connsiteY1462" fmla="*/ 2931860 h 5578699"/>
              <a:gd name="connsiteX1463" fmla="*/ 1077646 w 5125446"/>
              <a:gd name="connsiteY1463" fmla="*/ 2886587 h 5578699"/>
              <a:gd name="connsiteX1464" fmla="*/ 1216084 w 5125446"/>
              <a:gd name="connsiteY1464" fmla="*/ 2841771 h 5578699"/>
              <a:gd name="connsiteX1465" fmla="*/ 1216084 w 5125446"/>
              <a:gd name="connsiteY1465" fmla="*/ 2783826 h 5578699"/>
              <a:gd name="connsiteX1466" fmla="*/ 1245039 w 5125446"/>
              <a:gd name="connsiteY1466" fmla="*/ 2783826 h 5578699"/>
              <a:gd name="connsiteX1467" fmla="*/ 1259517 w 5125446"/>
              <a:gd name="connsiteY1467" fmla="*/ 2725882 h 5578699"/>
              <a:gd name="connsiteX1468" fmla="*/ 1230563 w 5125446"/>
              <a:gd name="connsiteY1468" fmla="*/ 2653450 h 5578699"/>
              <a:gd name="connsiteX1469" fmla="*/ 1272184 w 5125446"/>
              <a:gd name="connsiteY1469" fmla="*/ 2660695 h 5578699"/>
              <a:gd name="connsiteX1470" fmla="*/ 1288253 w 5125446"/>
              <a:gd name="connsiteY1470" fmla="*/ 2669047 h 5578699"/>
              <a:gd name="connsiteX1471" fmla="*/ 1287971 w 5125446"/>
              <a:gd name="connsiteY1471" fmla="*/ 2665942 h 5578699"/>
              <a:gd name="connsiteX1472" fmla="*/ 1302948 w 5125446"/>
              <a:gd name="connsiteY1472" fmla="*/ 2665942 h 5578699"/>
              <a:gd name="connsiteX1473" fmla="*/ 1303305 w 5125446"/>
              <a:gd name="connsiteY1473" fmla="*/ 2666897 h 5578699"/>
              <a:gd name="connsiteX1474" fmla="*/ 1313354 w 5125446"/>
              <a:gd name="connsiteY1474" fmla="*/ 2637607 h 5578699"/>
              <a:gd name="connsiteX1475" fmla="*/ 1317426 w 5125446"/>
              <a:gd name="connsiteY1475" fmla="*/ 2552049 h 5578699"/>
              <a:gd name="connsiteX1476" fmla="*/ 1389812 w 5125446"/>
              <a:gd name="connsiteY1476" fmla="*/ 2566534 h 5578699"/>
              <a:gd name="connsiteX1477" fmla="*/ 1389812 w 5125446"/>
              <a:gd name="connsiteY1477" fmla="*/ 2436160 h 5578699"/>
              <a:gd name="connsiteX1478" fmla="*/ 1360857 w 5125446"/>
              <a:gd name="connsiteY1478" fmla="*/ 2349243 h 5578699"/>
              <a:gd name="connsiteX1479" fmla="*/ 1317426 w 5125446"/>
              <a:gd name="connsiteY1479" fmla="*/ 2378216 h 5578699"/>
              <a:gd name="connsiteX1480" fmla="*/ 1303505 w 5125446"/>
              <a:gd name="connsiteY1480" fmla="*/ 2361501 h 5578699"/>
              <a:gd name="connsiteX1481" fmla="*/ 1302948 w 5125446"/>
              <a:gd name="connsiteY1481" fmla="*/ 2363731 h 5578699"/>
              <a:gd name="connsiteX1482" fmla="*/ 1287971 w 5125446"/>
              <a:gd name="connsiteY1482" fmla="*/ 2363731 h 5578699"/>
              <a:gd name="connsiteX1483" fmla="*/ 1297332 w 5125446"/>
              <a:gd name="connsiteY1483" fmla="*/ 2350619 h 5578699"/>
              <a:gd name="connsiteX1484" fmla="*/ 1300352 w 5125446"/>
              <a:gd name="connsiteY1484" fmla="*/ 2350343 h 5578699"/>
              <a:gd name="connsiteX1485" fmla="*/ 1302948 w 5125446"/>
              <a:gd name="connsiteY1485" fmla="*/ 2334757 h 5578699"/>
              <a:gd name="connsiteX1486" fmla="*/ 1331902 w 5125446"/>
              <a:gd name="connsiteY1486" fmla="*/ 2334757 h 5578699"/>
              <a:gd name="connsiteX1487" fmla="*/ 1331902 w 5125446"/>
              <a:gd name="connsiteY1487" fmla="*/ 2291299 h 5578699"/>
              <a:gd name="connsiteX1488" fmla="*/ 1273993 w 5125446"/>
              <a:gd name="connsiteY1488" fmla="*/ 2262328 h 5578699"/>
              <a:gd name="connsiteX1489" fmla="*/ 1337105 w 5125446"/>
              <a:gd name="connsiteY1489" fmla="*/ 2252141 h 5578699"/>
              <a:gd name="connsiteX1490" fmla="*/ 1343855 w 5125446"/>
              <a:gd name="connsiteY1490" fmla="*/ 2250919 h 5578699"/>
              <a:gd name="connsiteX1491" fmla="*/ 1321252 w 5125446"/>
              <a:gd name="connsiteY1491" fmla="*/ 2243079 h 5578699"/>
              <a:gd name="connsiteX1492" fmla="*/ 1259959 w 5125446"/>
              <a:gd name="connsiteY1492" fmla="*/ 2217847 h 5578699"/>
              <a:gd name="connsiteX1493" fmla="*/ 1332067 w 5125446"/>
              <a:gd name="connsiteY1493" fmla="*/ 2189011 h 5578699"/>
              <a:gd name="connsiteX1494" fmla="*/ 1294435 w 5125446"/>
              <a:gd name="connsiteY1494" fmla="*/ 2173467 h 5578699"/>
              <a:gd name="connsiteX1495" fmla="*/ 1273993 w 5125446"/>
              <a:gd name="connsiteY1495" fmla="*/ 2155562 h 5578699"/>
              <a:gd name="connsiteX1496" fmla="*/ 1273993 w 5125446"/>
              <a:gd name="connsiteY1496" fmla="*/ 2174066 h 5578699"/>
              <a:gd name="connsiteX1497" fmla="*/ 1259516 w 5125446"/>
              <a:gd name="connsiteY1497" fmla="*/ 2174066 h 5578699"/>
              <a:gd name="connsiteX1498" fmla="*/ 1245039 w 5125446"/>
              <a:gd name="connsiteY1498" fmla="*/ 2202977 h 5578699"/>
              <a:gd name="connsiteX1499" fmla="*/ 1245039 w 5125446"/>
              <a:gd name="connsiteY1499" fmla="*/ 2217432 h 5578699"/>
              <a:gd name="connsiteX1500" fmla="*/ 1216084 w 5125446"/>
              <a:gd name="connsiteY1500" fmla="*/ 2202977 h 5578699"/>
              <a:gd name="connsiteX1501" fmla="*/ 1201607 w 5125446"/>
              <a:gd name="connsiteY1501" fmla="*/ 2188521 h 5578699"/>
              <a:gd name="connsiteX1502" fmla="*/ 1216084 w 5125446"/>
              <a:gd name="connsiteY1502" fmla="*/ 2145153 h 5578699"/>
              <a:gd name="connsiteX1503" fmla="*/ 1216084 w 5125446"/>
              <a:gd name="connsiteY1503" fmla="*/ 2116240 h 5578699"/>
              <a:gd name="connsiteX1504" fmla="*/ 1172652 w 5125446"/>
              <a:gd name="connsiteY1504" fmla="*/ 2072874 h 5578699"/>
              <a:gd name="connsiteX1505" fmla="*/ 1201607 w 5125446"/>
              <a:gd name="connsiteY1505" fmla="*/ 2058417 h 5578699"/>
              <a:gd name="connsiteX1506" fmla="*/ 1216084 w 5125446"/>
              <a:gd name="connsiteY1506" fmla="*/ 2043961 h 5578699"/>
              <a:gd name="connsiteX1507" fmla="*/ 1187131 w 5125446"/>
              <a:gd name="connsiteY1507" fmla="*/ 2029506 h 5578699"/>
              <a:gd name="connsiteX1508" fmla="*/ 1201607 w 5125446"/>
              <a:gd name="connsiteY1508" fmla="*/ 1942771 h 5578699"/>
              <a:gd name="connsiteX1509" fmla="*/ 1201607 w 5125446"/>
              <a:gd name="connsiteY1509" fmla="*/ 1928315 h 5578699"/>
              <a:gd name="connsiteX1510" fmla="*/ 1187131 w 5125446"/>
              <a:gd name="connsiteY1510" fmla="*/ 1913860 h 5578699"/>
              <a:gd name="connsiteX1511" fmla="*/ 1158176 w 5125446"/>
              <a:gd name="connsiteY1511" fmla="*/ 1913860 h 5578699"/>
              <a:gd name="connsiteX1512" fmla="*/ 1172652 w 5125446"/>
              <a:gd name="connsiteY1512" fmla="*/ 1899403 h 5578699"/>
              <a:gd name="connsiteX1513" fmla="*/ 1172652 w 5125446"/>
              <a:gd name="connsiteY1513" fmla="*/ 1841580 h 5578699"/>
              <a:gd name="connsiteX1514" fmla="*/ 1158176 w 5125446"/>
              <a:gd name="connsiteY1514" fmla="*/ 1841580 h 5578699"/>
              <a:gd name="connsiteX1515" fmla="*/ 1187131 w 5125446"/>
              <a:gd name="connsiteY1515" fmla="*/ 1812669 h 5578699"/>
              <a:gd name="connsiteX1516" fmla="*/ 1172652 w 5125446"/>
              <a:gd name="connsiteY1516" fmla="*/ 1812669 h 5578699"/>
              <a:gd name="connsiteX1517" fmla="*/ 1187131 w 5125446"/>
              <a:gd name="connsiteY1517" fmla="*/ 1798212 h 5578699"/>
              <a:gd name="connsiteX1518" fmla="*/ 1187131 w 5125446"/>
              <a:gd name="connsiteY1518" fmla="*/ 1785564 h 5578699"/>
              <a:gd name="connsiteX1519" fmla="*/ 1187131 w 5125446"/>
              <a:gd name="connsiteY1519" fmla="*/ 1784378 h 5578699"/>
              <a:gd name="connsiteX1520" fmla="*/ 1178768 w 5125446"/>
              <a:gd name="connsiteY1520" fmla="*/ 1795605 h 5578699"/>
              <a:gd name="connsiteX1521" fmla="*/ 1158176 w 5125446"/>
              <a:gd name="connsiteY1521" fmla="*/ 1797400 h 5578699"/>
              <a:gd name="connsiteX1522" fmla="*/ 1177130 w 5125446"/>
              <a:gd name="connsiteY1522" fmla="*/ 1771145 h 5578699"/>
              <a:gd name="connsiteX1523" fmla="*/ 1188129 w 5125446"/>
              <a:gd name="connsiteY1523" fmla="*/ 1783038 h 5578699"/>
              <a:gd name="connsiteX1524" fmla="*/ 1187668 w 5125446"/>
              <a:gd name="connsiteY1524" fmla="*/ 1783656 h 5578699"/>
              <a:gd name="connsiteX1525" fmla="*/ 1216084 w 5125446"/>
              <a:gd name="connsiteY1525" fmla="*/ 1778337 h 5578699"/>
              <a:gd name="connsiteX1526" fmla="*/ 1233953 w 5125446"/>
              <a:gd name="connsiteY1526" fmla="*/ 1781682 h 5578699"/>
              <a:gd name="connsiteX1527" fmla="*/ 1237479 w 5125446"/>
              <a:gd name="connsiteY1527" fmla="*/ 1772649 h 5578699"/>
              <a:gd name="connsiteX1528" fmla="*/ 1244039 w 5125446"/>
              <a:gd name="connsiteY1528" fmla="*/ 1739829 h 5578699"/>
              <a:gd name="connsiteX1529" fmla="*/ 1359856 w 5125446"/>
              <a:gd name="connsiteY1529" fmla="*/ 1681885 h 5578699"/>
              <a:gd name="connsiteX1530" fmla="*/ 1446720 w 5125446"/>
              <a:gd name="connsiteY1530" fmla="*/ 1725342 h 5578699"/>
              <a:gd name="connsiteX1531" fmla="*/ 1475674 w 5125446"/>
              <a:gd name="connsiteY1531" fmla="*/ 1797773 h 5578699"/>
              <a:gd name="connsiteX1532" fmla="*/ 1446720 w 5125446"/>
              <a:gd name="connsiteY1532" fmla="*/ 1928147 h 5578699"/>
              <a:gd name="connsiteX1533" fmla="*/ 1318462 w 5125446"/>
              <a:gd name="connsiteY1533" fmla="*/ 1958705 h 5578699"/>
              <a:gd name="connsiteX1534" fmla="*/ 1293925 w 5125446"/>
              <a:gd name="connsiteY1534" fmla="*/ 1950032 h 5578699"/>
              <a:gd name="connsiteX1535" fmla="*/ 1299329 w 5125446"/>
              <a:gd name="connsiteY1535" fmla="*/ 1957226 h 5578699"/>
              <a:gd name="connsiteX1536" fmla="*/ 1288470 w 5125446"/>
              <a:gd name="connsiteY1536" fmla="*/ 1971683 h 5578699"/>
              <a:gd name="connsiteX1537" fmla="*/ 1273993 w 5125446"/>
              <a:gd name="connsiteY1537" fmla="*/ 1971683 h 5578699"/>
              <a:gd name="connsiteX1538" fmla="*/ 1273993 w 5125446"/>
              <a:gd name="connsiteY1538" fmla="*/ 2015051 h 5578699"/>
              <a:gd name="connsiteX1539" fmla="*/ 1230561 w 5125446"/>
              <a:gd name="connsiteY1539" fmla="*/ 2029506 h 5578699"/>
              <a:gd name="connsiteX1540" fmla="*/ 1259516 w 5125446"/>
              <a:gd name="connsiteY1540" fmla="*/ 2043961 h 5578699"/>
              <a:gd name="connsiteX1541" fmla="*/ 1275803 w 5125446"/>
              <a:gd name="connsiteY1541" fmla="*/ 2078295 h 5578699"/>
              <a:gd name="connsiteX1542" fmla="*/ 1275200 w 5125446"/>
              <a:gd name="connsiteY1542" fmla="*/ 2083183 h 5578699"/>
              <a:gd name="connsiteX1543" fmla="*/ 1281817 w 5125446"/>
              <a:gd name="connsiteY1543" fmla="*/ 2074793 h 5578699"/>
              <a:gd name="connsiteX1544" fmla="*/ 1313140 w 5125446"/>
              <a:gd name="connsiteY1544" fmla="*/ 2064656 h 5578699"/>
              <a:gd name="connsiteX1545" fmla="*/ 1334454 w 5125446"/>
              <a:gd name="connsiteY1545" fmla="*/ 2066548 h 5578699"/>
              <a:gd name="connsiteX1546" fmla="*/ 1347675 w 5125446"/>
              <a:gd name="connsiteY1546" fmla="*/ 2067720 h 5578699"/>
              <a:gd name="connsiteX1547" fmla="*/ 1342839 w 5125446"/>
              <a:gd name="connsiteY1547" fmla="*/ 2060768 h 5578699"/>
              <a:gd name="connsiteX1548" fmla="*/ 1331902 w 5125446"/>
              <a:gd name="connsiteY1548" fmla="*/ 2045035 h 5578699"/>
              <a:gd name="connsiteX1549" fmla="*/ 1364476 w 5125446"/>
              <a:gd name="connsiteY1549" fmla="*/ 2063596 h 5578699"/>
              <a:gd name="connsiteX1550" fmla="*/ 1384424 w 5125446"/>
              <a:gd name="connsiteY1550" fmla="*/ 2076627 h 5578699"/>
              <a:gd name="connsiteX1551" fmla="*/ 1398657 w 5125446"/>
              <a:gd name="connsiteY1551" fmla="*/ 2060194 h 5578699"/>
              <a:gd name="connsiteX1552" fmla="*/ 1432742 w 5125446"/>
              <a:gd name="connsiteY1552" fmla="*/ 2044039 h 5578699"/>
              <a:gd name="connsiteX1553" fmla="*/ 1432744 w 5125446"/>
              <a:gd name="connsiteY1553" fmla="*/ 2044038 h 5578699"/>
              <a:gd name="connsiteX1554" fmla="*/ 1432745 w 5125446"/>
              <a:gd name="connsiteY1554" fmla="*/ 2044038 h 5578699"/>
              <a:gd name="connsiteX1555" fmla="*/ 1432744 w 5125446"/>
              <a:gd name="connsiteY1555" fmla="*/ 2044039 h 5578699"/>
              <a:gd name="connsiteX1556" fmla="*/ 1445848 w 5125446"/>
              <a:gd name="connsiteY1556" fmla="*/ 2065268 h 5578699"/>
              <a:gd name="connsiteX1557" fmla="*/ 1447045 w 5125446"/>
              <a:gd name="connsiteY1557" fmla="*/ 2078843 h 5578699"/>
              <a:gd name="connsiteX1558" fmla="*/ 1462198 w 5125446"/>
              <a:gd name="connsiteY1558" fmla="*/ 2059522 h 5578699"/>
              <a:gd name="connsiteX1559" fmla="*/ 1433244 w 5125446"/>
              <a:gd name="connsiteY1559" fmla="*/ 2016063 h 5578699"/>
              <a:gd name="connsiteX1560" fmla="*/ 1476674 w 5125446"/>
              <a:gd name="connsiteY1560" fmla="*/ 2016063 h 5578699"/>
              <a:gd name="connsiteX1561" fmla="*/ 1490217 w 5125446"/>
              <a:gd name="connsiteY1561" fmla="*/ 1997284 h 5578699"/>
              <a:gd name="connsiteX1562" fmla="*/ 1480188 w 5125446"/>
              <a:gd name="connsiteY1562" fmla="*/ 1972682 h 5578699"/>
              <a:gd name="connsiteX1563" fmla="*/ 1487813 w 5125446"/>
              <a:gd name="connsiteY1563" fmla="*/ 1942469 h 5578699"/>
              <a:gd name="connsiteX1564" fmla="*/ 1498716 w 5125446"/>
              <a:gd name="connsiteY1564" fmla="*/ 1933573 h 5578699"/>
              <a:gd name="connsiteX1565" fmla="*/ 1498389 w 5125446"/>
              <a:gd name="connsiteY1565" fmla="*/ 1921904 h 5578699"/>
              <a:gd name="connsiteX1566" fmla="*/ 1520106 w 5125446"/>
              <a:gd name="connsiteY1566" fmla="*/ 1827744 h 5578699"/>
              <a:gd name="connsiteX1567" fmla="*/ 1505629 w 5125446"/>
              <a:gd name="connsiteY1567" fmla="*/ 1798772 h 5578699"/>
              <a:gd name="connsiteX1568" fmla="*/ 1562633 w 5125446"/>
              <a:gd name="connsiteY1568" fmla="*/ 1790624 h 5578699"/>
              <a:gd name="connsiteX1569" fmla="*/ 1578015 w 5125446"/>
              <a:gd name="connsiteY1569" fmla="*/ 1769799 h 5578699"/>
              <a:gd name="connsiteX1570" fmla="*/ 1556300 w 5125446"/>
              <a:gd name="connsiteY1570" fmla="*/ 1755315 h 5578699"/>
              <a:gd name="connsiteX1571" fmla="*/ 1537138 w 5125446"/>
              <a:gd name="connsiteY1571" fmla="*/ 1742532 h 5578699"/>
              <a:gd name="connsiteX1572" fmla="*/ 1521105 w 5125446"/>
              <a:gd name="connsiteY1572" fmla="*/ 1754315 h 5578699"/>
              <a:gd name="connsiteX1573" fmla="*/ 1483102 w 5125446"/>
              <a:gd name="connsiteY1573" fmla="*/ 1703115 h 5578699"/>
              <a:gd name="connsiteX1574" fmla="*/ 1481041 w 5125446"/>
              <a:gd name="connsiteY1574" fmla="*/ 1683678 h 5578699"/>
              <a:gd name="connsiteX1575" fmla="*/ 1477174 w 5125446"/>
              <a:gd name="connsiteY1575" fmla="*/ 1681467 h 5578699"/>
              <a:gd name="connsiteX1576" fmla="*/ 1477174 w 5125446"/>
              <a:gd name="connsiteY1576" fmla="*/ 1652491 h 5578699"/>
              <a:gd name="connsiteX1577" fmla="*/ 1477174 w 5125446"/>
              <a:gd name="connsiteY1577" fmla="*/ 1623514 h 5578699"/>
              <a:gd name="connsiteX1578" fmla="*/ 1491651 w 5125446"/>
              <a:gd name="connsiteY1578" fmla="*/ 1623514 h 5578699"/>
              <a:gd name="connsiteX1579" fmla="*/ 1520605 w 5125446"/>
              <a:gd name="connsiteY1579" fmla="*/ 1623514 h 5578699"/>
              <a:gd name="connsiteX1580" fmla="*/ 1535083 w 5125446"/>
              <a:gd name="connsiteY1580" fmla="*/ 1623514 h 5578699"/>
              <a:gd name="connsiteX1581" fmla="*/ 1549559 w 5125446"/>
              <a:gd name="connsiteY1581" fmla="*/ 1638002 h 5578699"/>
              <a:gd name="connsiteX1582" fmla="*/ 1549559 w 5125446"/>
              <a:gd name="connsiteY1582" fmla="*/ 1623514 h 5578699"/>
              <a:gd name="connsiteX1583" fmla="*/ 1564038 w 5125446"/>
              <a:gd name="connsiteY1583" fmla="*/ 1623514 h 5578699"/>
              <a:gd name="connsiteX1584" fmla="*/ 1564038 w 5125446"/>
              <a:gd name="connsiteY1584" fmla="*/ 1609025 h 5578699"/>
              <a:gd name="connsiteX1585" fmla="*/ 1592992 w 5125446"/>
              <a:gd name="connsiteY1585" fmla="*/ 1623514 h 5578699"/>
              <a:gd name="connsiteX1586" fmla="*/ 1592992 w 5125446"/>
              <a:gd name="connsiteY1586" fmla="*/ 1594536 h 5578699"/>
              <a:gd name="connsiteX1587" fmla="*/ 1607468 w 5125446"/>
              <a:gd name="connsiteY1587" fmla="*/ 1594536 h 5578699"/>
              <a:gd name="connsiteX1588" fmla="*/ 1607468 w 5125446"/>
              <a:gd name="connsiteY1588" fmla="*/ 1580048 h 5578699"/>
              <a:gd name="connsiteX1589" fmla="*/ 1636423 w 5125446"/>
              <a:gd name="connsiteY1589" fmla="*/ 1565560 h 5578699"/>
              <a:gd name="connsiteX1590" fmla="*/ 1621946 w 5125446"/>
              <a:gd name="connsiteY1590" fmla="*/ 1551072 h 5578699"/>
              <a:gd name="connsiteX1591" fmla="*/ 1650900 w 5125446"/>
              <a:gd name="connsiteY1591" fmla="*/ 1565560 h 5578699"/>
              <a:gd name="connsiteX1592" fmla="*/ 1650900 w 5125446"/>
              <a:gd name="connsiteY1592" fmla="*/ 1551072 h 5578699"/>
              <a:gd name="connsiteX1593" fmla="*/ 1636423 w 5125446"/>
              <a:gd name="connsiteY1593" fmla="*/ 1551072 h 5578699"/>
              <a:gd name="connsiteX1594" fmla="*/ 1607468 w 5125446"/>
              <a:gd name="connsiteY1594" fmla="*/ 1536582 h 5578699"/>
              <a:gd name="connsiteX1595" fmla="*/ 1607468 w 5125446"/>
              <a:gd name="connsiteY1595" fmla="*/ 1507606 h 5578699"/>
              <a:gd name="connsiteX1596" fmla="*/ 1617223 w 5125446"/>
              <a:gd name="connsiteY1596" fmla="*/ 1505420 h 5578699"/>
              <a:gd name="connsiteX1597" fmla="*/ 1605050 w 5125446"/>
              <a:gd name="connsiteY1597" fmla="*/ 1500419 h 5578699"/>
              <a:gd name="connsiteX1598" fmla="*/ 1621196 w 5125446"/>
              <a:gd name="connsiteY1598" fmla="*/ 1464594 h 5578699"/>
              <a:gd name="connsiteX1599" fmla="*/ 1637344 w 5125446"/>
              <a:gd name="connsiteY1599" fmla="*/ 1491130 h 5578699"/>
              <a:gd name="connsiteX1600" fmla="*/ 1623618 w 5125446"/>
              <a:gd name="connsiteY1600" fmla="*/ 1504668 h 5578699"/>
              <a:gd name="connsiteX1601" fmla="*/ 1641851 w 5125446"/>
              <a:gd name="connsiteY1601" fmla="*/ 1513040 h 5578699"/>
              <a:gd name="connsiteX1602" fmla="*/ 1665377 w 5125446"/>
              <a:gd name="connsiteY1602" fmla="*/ 1551072 h 5578699"/>
              <a:gd name="connsiteX1603" fmla="*/ 1672616 w 5125446"/>
              <a:gd name="connsiteY1603" fmla="*/ 1556506 h 5578699"/>
              <a:gd name="connsiteX1604" fmla="*/ 1678545 w 5125446"/>
              <a:gd name="connsiteY1604" fmla="*/ 1552055 h 5578699"/>
              <a:gd name="connsiteX1605" fmla="*/ 1682974 w 5125446"/>
              <a:gd name="connsiteY1605" fmla="*/ 1542776 h 5578699"/>
              <a:gd name="connsiteX1606" fmla="*/ 1679355 w 5125446"/>
              <a:gd name="connsiteY1606" fmla="*/ 1523536 h 5578699"/>
              <a:gd name="connsiteX1607" fmla="*/ 1722787 w 5125446"/>
              <a:gd name="connsiteY1607" fmla="*/ 1538022 h 5578699"/>
              <a:gd name="connsiteX1608" fmla="*/ 1780696 w 5125446"/>
              <a:gd name="connsiteY1608" fmla="*/ 1494563 h 5578699"/>
              <a:gd name="connsiteX1609" fmla="*/ 1792090 w 5125446"/>
              <a:gd name="connsiteY1609" fmla="*/ 1499315 h 5578699"/>
              <a:gd name="connsiteX1610" fmla="*/ 1795673 w 5125446"/>
              <a:gd name="connsiteY1610" fmla="*/ 1485874 h 5578699"/>
              <a:gd name="connsiteX1611" fmla="*/ 1812378 w 5125446"/>
              <a:gd name="connsiteY1611" fmla="*/ 1423201 h 5578699"/>
              <a:gd name="connsiteX1612" fmla="*/ 1809649 w 5125446"/>
              <a:gd name="connsiteY1612" fmla="*/ 1420909 h 5578699"/>
              <a:gd name="connsiteX1613" fmla="*/ 1814055 w 5125446"/>
              <a:gd name="connsiteY1613" fmla="*/ 1416911 h 5578699"/>
              <a:gd name="connsiteX1614" fmla="*/ 1824626 w 5125446"/>
              <a:gd name="connsiteY1614" fmla="*/ 1377237 h 5578699"/>
              <a:gd name="connsiteX1615" fmla="*/ 1824626 w 5125446"/>
              <a:gd name="connsiteY1615" fmla="*/ 1299361 h 5578699"/>
              <a:gd name="connsiteX1616" fmla="*/ 1835761 w 5125446"/>
              <a:gd name="connsiteY1616" fmla="*/ 1282184 h 5578699"/>
              <a:gd name="connsiteX1617" fmla="*/ 1832426 w 5125446"/>
              <a:gd name="connsiteY1617" fmla="*/ 1277297 h 5578699"/>
              <a:gd name="connsiteX1618" fmla="*/ 1809649 w 5125446"/>
              <a:gd name="connsiteY1618" fmla="*/ 1243942 h 5578699"/>
              <a:gd name="connsiteX1619" fmla="*/ 1809551 w 5125446"/>
              <a:gd name="connsiteY1619" fmla="*/ 1243800 h 5578699"/>
              <a:gd name="connsiteX1620" fmla="*/ 1810897 w 5125446"/>
              <a:gd name="connsiteY1620" fmla="*/ 1204868 h 5578699"/>
              <a:gd name="connsiteX1621" fmla="*/ 1848445 w 5125446"/>
              <a:gd name="connsiteY1621" fmla="*/ 1262613 h 5578699"/>
              <a:gd name="connsiteX1622" fmla="*/ 1851030 w 5125446"/>
              <a:gd name="connsiteY1622" fmla="*/ 1258623 h 5578699"/>
              <a:gd name="connsiteX1623" fmla="*/ 1839603 w 5125446"/>
              <a:gd name="connsiteY1623" fmla="*/ 1203960 h 5578699"/>
              <a:gd name="connsiteX1624" fmla="*/ 1845076 w 5125446"/>
              <a:gd name="connsiteY1624" fmla="*/ 1198481 h 5578699"/>
              <a:gd name="connsiteX1625" fmla="*/ 1829929 w 5125446"/>
              <a:gd name="connsiteY1625" fmla="*/ 1186136 h 5578699"/>
              <a:gd name="connsiteX1626" fmla="*/ 1838769 w 5125446"/>
              <a:gd name="connsiteY1626" fmla="*/ 1144926 h 5578699"/>
              <a:gd name="connsiteX1627" fmla="*/ 1847609 w 5125446"/>
              <a:gd name="connsiteY1627" fmla="*/ 1167403 h 5578699"/>
              <a:gd name="connsiteX1628" fmla="*/ 1860842 w 5125446"/>
              <a:gd name="connsiteY1628" fmla="*/ 1182697 h 5578699"/>
              <a:gd name="connsiteX1629" fmla="*/ 1864938 w 5125446"/>
              <a:gd name="connsiteY1629" fmla="*/ 1178596 h 5578699"/>
              <a:gd name="connsiteX1630" fmla="*/ 1867526 w 5125446"/>
              <a:gd name="connsiteY1630" fmla="*/ 1171633 h 5578699"/>
              <a:gd name="connsiteX1631" fmla="*/ 1846089 w 5125446"/>
              <a:gd name="connsiteY1631" fmla="*/ 1145690 h 5578699"/>
              <a:gd name="connsiteX1632" fmla="*/ 1838767 w 5125446"/>
              <a:gd name="connsiteY1632" fmla="*/ 1131403 h 5578699"/>
              <a:gd name="connsiteX1633" fmla="*/ 1838353 w 5125446"/>
              <a:gd name="connsiteY1633" fmla="*/ 1131190 h 5578699"/>
              <a:gd name="connsiteX1634" fmla="*/ 1838548 w 5125446"/>
              <a:gd name="connsiteY1634" fmla="*/ 1130976 h 5578699"/>
              <a:gd name="connsiteX1635" fmla="*/ 1823793 w 5125446"/>
              <a:gd name="connsiteY1635" fmla="*/ 1102189 h 5578699"/>
              <a:gd name="connsiteX1636" fmla="*/ 1809233 w 5125446"/>
              <a:gd name="connsiteY1636" fmla="*/ 1015191 h 5578699"/>
              <a:gd name="connsiteX1637" fmla="*/ 1838353 w 5125446"/>
              <a:gd name="connsiteY1637" fmla="*/ 1000692 h 5578699"/>
              <a:gd name="connsiteX1638" fmla="*/ 1828469 w 5125446"/>
              <a:gd name="connsiteY1638" fmla="*/ 962960 h 5578699"/>
              <a:gd name="connsiteX1639" fmla="*/ 1819010 w 5125446"/>
              <a:gd name="connsiteY1639" fmla="*/ 961355 h 5578699"/>
              <a:gd name="connsiteX1640" fmla="*/ 1809651 w 5125446"/>
              <a:gd name="connsiteY1640" fmla="*/ 942624 h 5578699"/>
              <a:gd name="connsiteX1641" fmla="*/ 1809811 w 5125446"/>
              <a:gd name="connsiteY1641" fmla="*/ 942431 h 5578699"/>
              <a:gd name="connsiteX1642" fmla="*/ 1794672 w 5125446"/>
              <a:gd name="connsiteY1642" fmla="*/ 928192 h 5578699"/>
              <a:gd name="connsiteX1643" fmla="*/ 1823793 w 5125446"/>
              <a:gd name="connsiteY1643" fmla="*/ 870192 h 5578699"/>
              <a:gd name="connsiteX1644" fmla="*/ 1882034 w 5125446"/>
              <a:gd name="connsiteY1644" fmla="*/ 942694 h 5578699"/>
              <a:gd name="connsiteX1645" fmla="*/ 1882034 w 5125446"/>
              <a:gd name="connsiteY1645" fmla="*/ 1000692 h 5578699"/>
              <a:gd name="connsiteX1646" fmla="*/ 1940275 w 5125446"/>
              <a:gd name="connsiteY1646" fmla="*/ 971692 h 5578699"/>
              <a:gd name="connsiteX1647" fmla="*/ 1898473 w 5125446"/>
              <a:gd name="connsiteY1647" fmla="*/ 1095591 h 5578699"/>
              <a:gd name="connsiteX1648" fmla="*/ 1897007 w 5125446"/>
              <a:gd name="connsiteY1648" fmla="*/ 1112050 h 5578699"/>
              <a:gd name="connsiteX1649" fmla="*/ 1897059 w 5125446"/>
              <a:gd name="connsiteY1649" fmla="*/ 1112016 h 5578699"/>
              <a:gd name="connsiteX1650" fmla="*/ 1998851 w 5125446"/>
              <a:gd name="connsiteY1650" fmla="*/ 1059023 h 5578699"/>
              <a:gd name="connsiteX1651" fmla="*/ 2042284 w 5125446"/>
              <a:gd name="connsiteY1651" fmla="*/ 1030038 h 5578699"/>
              <a:gd name="connsiteX1652" fmla="*/ 2085714 w 5125446"/>
              <a:gd name="connsiteY1652" fmla="*/ 1059023 h 5578699"/>
              <a:gd name="connsiteX1653" fmla="*/ 2100193 w 5125446"/>
              <a:gd name="connsiteY1653" fmla="*/ 1049966 h 5578699"/>
              <a:gd name="connsiteX1654" fmla="*/ 2107291 w 5125446"/>
              <a:gd name="connsiteY1654" fmla="*/ 1040195 h 5578699"/>
              <a:gd name="connsiteX1655" fmla="*/ 2105953 w 5125446"/>
              <a:gd name="connsiteY1655" fmla="*/ 1035847 h 5578699"/>
              <a:gd name="connsiteX1656" fmla="*/ 2098709 w 5125446"/>
              <a:gd name="connsiteY1656" fmla="*/ 1001464 h 5578699"/>
              <a:gd name="connsiteX1657" fmla="*/ 2098709 w 5125446"/>
              <a:gd name="connsiteY1657" fmla="*/ 958033 h 5578699"/>
              <a:gd name="connsiteX1658" fmla="*/ 2127688 w 5125446"/>
              <a:gd name="connsiteY1658" fmla="*/ 929077 h 5578699"/>
              <a:gd name="connsiteX1659" fmla="*/ 2127688 w 5125446"/>
              <a:gd name="connsiteY1659" fmla="*/ 900121 h 5578699"/>
              <a:gd name="connsiteX1660" fmla="*/ 2258100 w 5125446"/>
              <a:gd name="connsiteY1660" fmla="*/ 856688 h 5578699"/>
              <a:gd name="connsiteX1661" fmla="*/ 2287079 w 5125446"/>
              <a:gd name="connsiteY1661" fmla="*/ 842210 h 5578699"/>
              <a:gd name="connsiteX1662" fmla="*/ 2316060 w 5125446"/>
              <a:gd name="connsiteY1662" fmla="*/ 856688 h 5578699"/>
              <a:gd name="connsiteX1663" fmla="*/ 2345039 w 5125446"/>
              <a:gd name="connsiteY1663" fmla="*/ 842210 h 5578699"/>
              <a:gd name="connsiteX1664" fmla="*/ 2359531 w 5125446"/>
              <a:gd name="connsiteY1664" fmla="*/ 900121 h 5578699"/>
              <a:gd name="connsiteX1665" fmla="*/ 2359911 w 5125446"/>
              <a:gd name="connsiteY1665" fmla="*/ 900354 h 5578699"/>
              <a:gd name="connsiteX1666" fmla="*/ 2358863 w 5125446"/>
              <a:gd name="connsiteY1666" fmla="*/ 879558 h 5578699"/>
              <a:gd name="connsiteX1667" fmla="*/ 2389362 w 5125446"/>
              <a:gd name="connsiteY1667" fmla="*/ 855206 h 5578699"/>
              <a:gd name="connsiteX1668" fmla="*/ 2385773 w 5125446"/>
              <a:gd name="connsiteY1668" fmla="*/ 896418 h 5578699"/>
              <a:gd name="connsiteX1669" fmla="*/ 2371233 w 5125446"/>
              <a:gd name="connsiteY1669" fmla="*/ 907261 h 5578699"/>
              <a:gd name="connsiteX1670" fmla="*/ 2385115 w 5125446"/>
              <a:gd name="connsiteY1670" fmla="*/ 915730 h 5578699"/>
              <a:gd name="connsiteX1671" fmla="*/ 2431981 w 5125446"/>
              <a:gd name="connsiteY1671" fmla="*/ 986987 h 5578699"/>
              <a:gd name="connsiteX1672" fmla="*/ 2446472 w 5125446"/>
              <a:gd name="connsiteY1672" fmla="*/ 958033 h 5578699"/>
              <a:gd name="connsiteX1673" fmla="*/ 2533412 w 5125446"/>
              <a:gd name="connsiteY1673" fmla="*/ 914600 h 5578699"/>
              <a:gd name="connsiteX1674" fmla="*/ 2605863 w 5125446"/>
              <a:gd name="connsiteY1674" fmla="*/ 914600 h 5578699"/>
              <a:gd name="connsiteX1675" fmla="*/ 2707295 w 5125446"/>
              <a:gd name="connsiteY1675" fmla="*/ 972510 h 5578699"/>
              <a:gd name="connsiteX1676" fmla="*/ 2721785 w 5125446"/>
              <a:gd name="connsiteY1676" fmla="*/ 1030420 h 5578699"/>
              <a:gd name="connsiteX1677" fmla="*/ 2750764 w 5125446"/>
              <a:gd name="connsiteY1677" fmla="*/ 1117282 h 5578699"/>
              <a:gd name="connsiteX1678" fmla="*/ 2721785 w 5125446"/>
              <a:gd name="connsiteY1678" fmla="*/ 1131761 h 5578699"/>
              <a:gd name="connsiteX1679" fmla="*/ 2736274 w 5125446"/>
              <a:gd name="connsiteY1679" fmla="*/ 1175194 h 5578699"/>
              <a:gd name="connsiteX1680" fmla="*/ 2707295 w 5125446"/>
              <a:gd name="connsiteY1680" fmla="*/ 1175194 h 5578699"/>
              <a:gd name="connsiteX1681" fmla="*/ 2707295 w 5125446"/>
              <a:gd name="connsiteY1681" fmla="*/ 1189671 h 5578699"/>
              <a:gd name="connsiteX1682" fmla="*/ 2750764 w 5125446"/>
              <a:gd name="connsiteY1682" fmla="*/ 1189671 h 5578699"/>
              <a:gd name="connsiteX1683" fmla="*/ 2810536 w 5125446"/>
              <a:gd name="connsiteY1683" fmla="*/ 1222246 h 5578699"/>
              <a:gd name="connsiteX1684" fmla="*/ 2816111 w 5125446"/>
              <a:gd name="connsiteY1684" fmla="*/ 1233386 h 5578699"/>
              <a:gd name="connsiteX1685" fmla="*/ 2838030 w 5125446"/>
              <a:gd name="connsiteY1685" fmla="*/ 1219677 h 5578699"/>
              <a:gd name="connsiteX1686" fmla="*/ 2881462 w 5125446"/>
              <a:gd name="connsiteY1686" fmla="*/ 1203375 h 5578699"/>
              <a:gd name="connsiteX1687" fmla="*/ 2895939 w 5125446"/>
              <a:gd name="connsiteY1687" fmla="*/ 1217865 h 5578699"/>
              <a:gd name="connsiteX1688" fmla="*/ 2895939 w 5125446"/>
              <a:gd name="connsiteY1688" fmla="*/ 1203375 h 5578699"/>
              <a:gd name="connsiteX1689" fmla="*/ 2953847 w 5125446"/>
              <a:gd name="connsiteY1689" fmla="*/ 1203375 h 5578699"/>
              <a:gd name="connsiteX1690" fmla="*/ 3098619 w 5125446"/>
              <a:gd name="connsiteY1690" fmla="*/ 1159911 h 5578699"/>
              <a:gd name="connsiteX1691" fmla="*/ 3098619 w 5125446"/>
              <a:gd name="connsiteY1691" fmla="*/ 1174399 h 5578699"/>
              <a:gd name="connsiteX1692" fmla="*/ 3069665 w 5125446"/>
              <a:gd name="connsiteY1692" fmla="*/ 1217865 h 5578699"/>
              <a:gd name="connsiteX1693" fmla="*/ 3084143 w 5125446"/>
              <a:gd name="connsiteY1693" fmla="*/ 1217865 h 5578699"/>
              <a:gd name="connsiteX1694" fmla="*/ 3084143 w 5125446"/>
              <a:gd name="connsiteY1694" fmla="*/ 1232354 h 5578699"/>
              <a:gd name="connsiteX1695" fmla="*/ 3098619 w 5125446"/>
              <a:gd name="connsiteY1695" fmla="*/ 1232354 h 5578699"/>
              <a:gd name="connsiteX1696" fmla="*/ 3132608 w 5125446"/>
              <a:gd name="connsiteY1696" fmla="*/ 1235998 h 5578699"/>
              <a:gd name="connsiteX1697" fmla="*/ 3127157 w 5125446"/>
              <a:gd name="connsiteY1697" fmla="*/ 1218606 h 5578699"/>
              <a:gd name="connsiteX1698" fmla="*/ 3129832 w 5125446"/>
              <a:gd name="connsiteY1698" fmla="*/ 1181717 h 5578699"/>
              <a:gd name="connsiteX1699" fmla="*/ 3130057 w 5125446"/>
              <a:gd name="connsiteY1699" fmla="*/ 1181376 h 5578699"/>
              <a:gd name="connsiteX1700" fmla="*/ 3128930 w 5125446"/>
              <a:gd name="connsiteY1700" fmla="*/ 1178857 h 5578699"/>
              <a:gd name="connsiteX1701" fmla="*/ 3114412 w 5125446"/>
              <a:gd name="connsiteY1701" fmla="*/ 1174128 h 5578699"/>
              <a:gd name="connsiteX1702" fmla="*/ 3100116 w 5125446"/>
              <a:gd name="connsiteY1702" fmla="*/ 1116491 h 5578699"/>
              <a:gd name="connsiteX1703" fmla="*/ 3136078 w 5125446"/>
              <a:gd name="connsiteY1703" fmla="*/ 1074841 h 5578699"/>
              <a:gd name="connsiteX1704" fmla="*/ 3166297 w 5125446"/>
              <a:gd name="connsiteY1704" fmla="*/ 1070502 h 5578699"/>
              <a:gd name="connsiteX1705" fmla="*/ 3223053 w 5125446"/>
              <a:gd name="connsiteY1705" fmla="*/ 1139146 h 5578699"/>
              <a:gd name="connsiteX1706" fmla="*/ 3219399 w 5125446"/>
              <a:gd name="connsiteY1706" fmla="*/ 1154057 h 5578699"/>
              <a:gd name="connsiteX1707" fmla="*/ 3254107 w 5125446"/>
              <a:gd name="connsiteY1707" fmla="*/ 1171651 h 5578699"/>
              <a:gd name="connsiteX1708" fmla="*/ 3270088 w 5125446"/>
              <a:gd name="connsiteY1708" fmla="*/ 1198559 h 5578699"/>
              <a:gd name="connsiteX1709" fmla="*/ 3270630 w 5125446"/>
              <a:gd name="connsiteY1709" fmla="*/ 1205570 h 5578699"/>
              <a:gd name="connsiteX1710" fmla="*/ 3272410 w 5125446"/>
              <a:gd name="connsiteY1710" fmla="*/ 1204149 h 5578699"/>
              <a:gd name="connsiteX1711" fmla="*/ 3272410 w 5125446"/>
              <a:gd name="connsiteY1711" fmla="*/ 1146236 h 5578699"/>
              <a:gd name="connsiteX1712" fmla="*/ 3315880 w 5125446"/>
              <a:gd name="connsiteY1712" fmla="*/ 1204149 h 5578699"/>
              <a:gd name="connsiteX1713" fmla="*/ 3417312 w 5125446"/>
              <a:gd name="connsiteY1713" fmla="*/ 1189671 h 5578699"/>
              <a:gd name="connsiteX1714" fmla="*/ 3460783 w 5125446"/>
              <a:gd name="connsiteY1714" fmla="*/ 1088330 h 5578699"/>
              <a:gd name="connsiteX1715" fmla="*/ 3446292 w 5125446"/>
              <a:gd name="connsiteY1715" fmla="*/ 1189671 h 5578699"/>
              <a:gd name="connsiteX1716" fmla="*/ 3475273 w 5125446"/>
              <a:gd name="connsiteY1716" fmla="*/ 1233103 h 5578699"/>
              <a:gd name="connsiteX1717" fmla="*/ 3504253 w 5125446"/>
              <a:gd name="connsiteY1717" fmla="*/ 1204149 h 5578699"/>
              <a:gd name="connsiteX1718" fmla="*/ 3518743 w 5125446"/>
              <a:gd name="connsiteY1718" fmla="*/ 1224056 h 5578699"/>
              <a:gd name="connsiteX1719" fmla="*/ 3533129 w 5125446"/>
              <a:gd name="connsiteY1719" fmla="*/ 1233039 h 5578699"/>
              <a:gd name="connsiteX1720" fmla="*/ 3533433 w 5125446"/>
              <a:gd name="connsiteY1720" fmla="*/ 1232948 h 5578699"/>
              <a:gd name="connsiteX1721" fmla="*/ 3535243 w 5125446"/>
              <a:gd name="connsiteY1721" fmla="*/ 1189465 h 5578699"/>
              <a:gd name="connsiteX1722" fmla="*/ 3544460 w 5125446"/>
              <a:gd name="connsiteY1722" fmla="*/ 1157829 h 5578699"/>
              <a:gd name="connsiteX1723" fmla="*/ 3543775 w 5125446"/>
              <a:gd name="connsiteY1723" fmla="*/ 1153546 h 5578699"/>
              <a:gd name="connsiteX1724" fmla="*/ 3544086 w 5125446"/>
              <a:gd name="connsiteY1724" fmla="*/ 1152893 h 5578699"/>
              <a:gd name="connsiteX1725" fmla="*/ 3538936 w 5125446"/>
              <a:gd name="connsiteY1725" fmla="*/ 1149820 h 5578699"/>
              <a:gd name="connsiteX1726" fmla="*/ 3504479 w 5125446"/>
              <a:gd name="connsiteY1726" fmla="*/ 1087899 h 5578699"/>
              <a:gd name="connsiteX1727" fmla="*/ 3504479 w 5125446"/>
              <a:gd name="connsiteY1727" fmla="*/ 1044191 h 5578699"/>
              <a:gd name="connsiteX1728" fmla="*/ 3635055 w 5125446"/>
              <a:gd name="connsiteY1728" fmla="*/ 971346 h 5578699"/>
              <a:gd name="connsiteX1729" fmla="*/ 3637309 w 5125446"/>
              <a:gd name="connsiteY1729" fmla="*/ 969082 h 5578699"/>
              <a:gd name="connsiteX1730" fmla="*/ 3635773 w 5125446"/>
              <a:gd name="connsiteY1730" fmla="*/ 958202 h 5578699"/>
              <a:gd name="connsiteX1731" fmla="*/ 3780545 w 5125446"/>
              <a:gd name="connsiteY1731" fmla="*/ 900163 h 5578699"/>
              <a:gd name="connsiteX1732" fmla="*/ 3881885 w 5125446"/>
              <a:gd name="connsiteY1732" fmla="*/ 972711 h 5578699"/>
              <a:gd name="connsiteX1733" fmla="*/ 3896362 w 5125446"/>
              <a:gd name="connsiteY1733" fmla="*/ 1074280 h 5578699"/>
              <a:gd name="connsiteX1734" fmla="*/ 3852930 w 5125446"/>
              <a:gd name="connsiteY1734" fmla="*/ 1146828 h 5578699"/>
              <a:gd name="connsiteX1735" fmla="*/ 3804040 w 5125446"/>
              <a:gd name="connsiteY1735" fmla="*/ 1173556 h 5578699"/>
              <a:gd name="connsiteX1736" fmla="*/ 3801511 w 5125446"/>
              <a:gd name="connsiteY1736" fmla="*/ 1180516 h 5578699"/>
              <a:gd name="connsiteX1737" fmla="*/ 3794023 w 5125446"/>
              <a:gd name="connsiteY1737" fmla="*/ 1189883 h 5578699"/>
              <a:gd name="connsiteX1738" fmla="*/ 3794023 w 5125446"/>
              <a:gd name="connsiteY1738" fmla="*/ 1180516 h 5578699"/>
              <a:gd name="connsiteX1739" fmla="*/ 3794023 w 5125446"/>
              <a:gd name="connsiteY1739" fmla="*/ 1179033 h 5578699"/>
              <a:gd name="connsiteX1740" fmla="*/ 3793211 w 5125446"/>
              <a:gd name="connsiteY1740" fmla="*/ 1179474 h 5578699"/>
              <a:gd name="connsiteX1741" fmla="*/ 3761317 w 5125446"/>
              <a:gd name="connsiteY1741" fmla="*/ 1191718 h 5578699"/>
              <a:gd name="connsiteX1742" fmla="*/ 3752781 w 5125446"/>
              <a:gd name="connsiteY1742" fmla="*/ 1191417 h 5578699"/>
              <a:gd name="connsiteX1743" fmla="*/ 3757875 w 5125446"/>
              <a:gd name="connsiteY1743" fmla="*/ 1196490 h 5578699"/>
              <a:gd name="connsiteX1744" fmla="*/ 3765139 w 5125446"/>
              <a:gd name="connsiteY1744" fmla="*/ 1203721 h 5578699"/>
              <a:gd name="connsiteX1745" fmla="*/ 3779671 w 5125446"/>
              <a:gd name="connsiteY1745" fmla="*/ 1203721 h 5578699"/>
              <a:gd name="connsiteX1746" fmla="*/ 3774221 w 5125446"/>
              <a:gd name="connsiteY1746" fmla="*/ 1210954 h 5578699"/>
              <a:gd name="connsiteX1747" fmla="*/ 3777053 w 5125446"/>
              <a:gd name="connsiteY1747" fmla="*/ 1214713 h 5578699"/>
              <a:gd name="connsiteX1748" fmla="*/ 3798095 w 5125446"/>
              <a:gd name="connsiteY1748" fmla="*/ 1202828 h 5578699"/>
              <a:gd name="connsiteX1749" fmla="*/ 3820102 w 5125446"/>
              <a:gd name="connsiteY1749" fmla="*/ 1199121 h 5578699"/>
              <a:gd name="connsiteX1750" fmla="*/ 3819386 w 5125446"/>
              <a:gd name="connsiteY1750" fmla="*/ 1198546 h 5578699"/>
              <a:gd name="connsiteX1751" fmla="*/ 3823144 w 5125446"/>
              <a:gd name="connsiteY1751" fmla="*/ 1189883 h 5578699"/>
              <a:gd name="connsiteX1752" fmla="*/ 3841045 w 5125446"/>
              <a:gd name="connsiteY1752" fmla="*/ 1194097 h 5578699"/>
              <a:gd name="connsiteX1753" fmla="*/ 3838441 w 5125446"/>
              <a:gd name="connsiteY1753" fmla="*/ 1201564 h 5578699"/>
              <a:gd name="connsiteX1754" fmla="*/ 3851931 w 5125446"/>
              <a:gd name="connsiteY1754" fmla="*/ 1203960 h 5578699"/>
              <a:gd name="connsiteX1755" fmla="*/ 3866410 w 5125446"/>
              <a:gd name="connsiteY1755" fmla="*/ 1174972 h 5578699"/>
              <a:gd name="connsiteX1756" fmla="*/ 3938795 w 5125446"/>
              <a:gd name="connsiteY1756" fmla="*/ 1232948 h 5578699"/>
              <a:gd name="connsiteX1757" fmla="*/ 3939270 w 5125446"/>
              <a:gd name="connsiteY1757" fmla="*/ 1232571 h 5578699"/>
              <a:gd name="connsiteX1758" fmla="*/ 3937857 w 5125446"/>
              <a:gd name="connsiteY1758" fmla="*/ 1218276 h 5578699"/>
              <a:gd name="connsiteX1759" fmla="*/ 3938925 w 5125446"/>
              <a:gd name="connsiteY1759" fmla="*/ 1206191 h 5578699"/>
              <a:gd name="connsiteX1760" fmla="*/ 3938795 w 5125446"/>
              <a:gd name="connsiteY1760" fmla="*/ 1204868 h 5578699"/>
              <a:gd name="connsiteX1761" fmla="*/ 3939021 w 5125446"/>
              <a:gd name="connsiteY1761" fmla="*/ 1205106 h 5578699"/>
              <a:gd name="connsiteX1762" fmla="*/ 3941691 w 5125446"/>
              <a:gd name="connsiteY1762" fmla="*/ 1174897 h 5578699"/>
              <a:gd name="connsiteX1763" fmla="*/ 3943713 w 5125446"/>
              <a:gd name="connsiteY1763" fmla="*/ 1171628 h 5578699"/>
              <a:gd name="connsiteX1764" fmla="*/ 3932865 w 5125446"/>
              <a:gd name="connsiteY1764" fmla="*/ 1167716 h 5578699"/>
              <a:gd name="connsiteX1765" fmla="*/ 3923819 w 5125446"/>
              <a:gd name="connsiteY1765" fmla="*/ 1160535 h 5578699"/>
              <a:gd name="connsiteX1766" fmla="*/ 3981727 w 5125446"/>
              <a:gd name="connsiteY1766" fmla="*/ 1060009 h 5578699"/>
              <a:gd name="connsiteX1767" fmla="*/ 3953225 w 5125446"/>
              <a:gd name="connsiteY1767" fmla="*/ 1142808 h 5578699"/>
              <a:gd name="connsiteX1768" fmla="*/ 3953030 w 5125446"/>
              <a:gd name="connsiteY1768" fmla="*/ 1156568 h 5578699"/>
              <a:gd name="connsiteX1769" fmla="*/ 3968529 w 5125446"/>
              <a:gd name="connsiteY1769" fmla="*/ 1131516 h 5578699"/>
              <a:gd name="connsiteX1770" fmla="*/ 3982963 w 5125446"/>
              <a:gd name="connsiteY1770" fmla="*/ 1117057 h 5578699"/>
              <a:gd name="connsiteX1771" fmla="*/ 3982963 w 5125446"/>
              <a:gd name="connsiteY1771" fmla="*/ 1088138 h 5578699"/>
              <a:gd name="connsiteX1772" fmla="*/ 3997397 w 5125446"/>
              <a:gd name="connsiteY1772" fmla="*/ 1059219 h 5578699"/>
              <a:gd name="connsiteX1773" fmla="*/ 4011831 w 5125446"/>
              <a:gd name="connsiteY1773" fmla="*/ 1059219 h 5578699"/>
              <a:gd name="connsiteX1774" fmla="*/ 3968529 w 5125446"/>
              <a:gd name="connsiteY1774" fmla="*/ 986922 h 5578699"/>
              <a:gd name="connsiteX1775" fmla="*/ 3939661 w 5125446"/>
              <a:gd name="connsiteY1775" fmla="*/ 1015841 h 5578699"/>
              <a:gd name="connsiteX1776" fmla="*/ 3896361 w 5125446"/>
              <a:gd name="connsiteY1776" fmla="*/ 1001381 h 5578699"/>
              <a:gd name="connsiteX1777" fmla="*/ 3954095 w 5125446"/>
              <a:gd name="connsiteY1777" fmla="*/ 972463 h 5578699"/>
              <a:gd name="connsiteX1778" fmla="*/ 3968529 w 5125446"/>
              <a:gd name="connsiteY1778" fmla="*/ 871243 h 5578699"/>
              <a:gd name="connsiteX1779" fmla="*/ 3982963 w 5125446"/>
              <a:gd name="connsiteY1779" fmla="*/ 871243 h 5578699"/>
              <a:gd name="connsiteX1780" fmla="*/ 4055133 w 5125446"/>
              <a:gd name="connsiteY1780" fmla="*/ 827865 h 5578699"/>
              <a:gd name="connsiteX1781" fmla="*/ 3997397 w 5125446"/>
              <a:gd name="connsiteY1781" fmla="*/ 798944 h 5578699"/>
              <a:gd name="connsiteX1782" fmla="*/ 3968529 w 5125446"/>
              <a:gd name="connsiteY1782" fmla="*/ 755563 h 5578699"/>
              <a:gd name="connsiteX1783" fmla="*/ 3954095 w 5125446"/>
              <a:gd name="connsiteY1783" fmla="*/ 683264 h 5578699"/>
              <a:gd name="connsiteX1784" fmla="*/ 4040699 w 5125446"/>
              <a:gd name="connsiteY1784" fmla="*/ 668803 h 5578699"/>
              <a:gd name="connsiteX1785" fmla="*/ 4055133 w 5125446"/>
              <a:gd name="connsiteY1785" fmla="*/ 668803 h 5578699"/>
              <a:gd name="connsiteX1786" fmla="*/ 4011831 w 5125446"/>
              <a:gd name="connsiteY1786" fmla="*/ 654342 h 5578699"/>
              <a:gd name="connsiteX1787" fmla="*/ 3982963 w 5125446"/>
              <a:gd name="connsiteY1787" fmla="*/ 639884 h 5578699"/>
              <a:gd name="connsiteX1788" fmla="*/ 3925229 w 5125446"/>
              <a:gd name="connsiteY1788" fmla="*/ 610964 h 5578699"/>
              <a:gd name="connsiteX1789" fmla="*/ 3954095 w 5125446"/>
              <a:gd name="connsiteY1789" fmla="*/ 567584 h 5578699"/>
              <a:gd name="connsiteX1790" fmla="*/ 3968529 w 5125446"/>
              <a:gd name="connsiteY1790" fmla="*/ 509744 h 5578699"/>
              <a:gd name="connsiteX1791" fmla="*/ 4011831 w 5125446"/>
              <a:gd name="connsiteY1791" fmla="*/ 451903 h 5578699"/>
              <a:gd name="connsiteX1792" fmla="*/ 4040699 w 5125446"/>
              <a:gd name="connsiteY1792" fmla="*/ 365142 h 5578699"/>
              <a:gd name="connsiteX1793" fmla="*/ 4076784 w 5125446"/>
              <a:gd name="connsiteY1793" fmla="*/ 354297 h 5578699"/>
              <a:gd name="connsiteX1794" fmla="*/ 4041134 w 5125446"/>
              <a:gd name="connsiteY1794" fmla="*/ 335697 h 5578699"/>
              <a:gd name="connsiteX1795" fmla="*/ 3968746 w 5125446"/>
              <a:gd name="connsiteY1795" fmla="*/ 423116 h 5578699"/>
              <a:gd name="connsiteX1796" fmla="*/ 4041134 w 5125446"/>
              <a:gd name="connsiteY1796" fmla="*/ 335697 h 5578699"/>
              <a:gd name="connsiteX1797" fmla="*/ 3678579 w 5125446"/>
              <a:gd name="connsiteY1797" fmla="*/ 305725 h 5578699"/>
              <a:gd name="connsiteX1798" fmla="*/ 3721638 w 5125446"/>
              <a:gd name="connsiteY1798" fmla="*/ 305725 h 5578699"/>
              <a:gd name="connsiteX1799" fmla="*/ 3678579 w 5125446"/>
              <a:gd name="connsiteY1799" fmla="*/ 305725 h 5578699"/>
              <a:gd name="connsiteX1800" fmla="*/ 2533509 w 5125446"/>
              <a:gd name="connsiteY1800" fmla="*/ 305725 h 5578699"/>
              <a:gd name="connsiteX1801" fmla="*/ 2563462 w 5125446"/>
              <a:gd name="connsiteY1801" fmla="*/ 320710 h 5578699"/>
              <a:gd name="connsiteX1802" fmla="*/ 2518532 w 5125446"/>
              <a:gd name="connsiteY1802" fmla="*/ 320710 h 5578699"/>
              <a:gd name="connsiteX1803" fmla="*/ 2533509 w 5125446"/>
              <a:gd name="connsiteY1803" fmla="*/ 305725 h 5578699"/>
              <a:gd name="connsiteX1804" fmla="*/ 3244887 w 5125446"/>
              <a:gd name="connsiteY1804" fmla="*/ 248279 h 5578699"/>
              <a:gd name="connsiteX1805" fmla="*/ 3199957 w 5125446"/>
              <a:gd name="connsiteY1805" fmla="*/ 290739 h 5578699"/>
              <a:gd name="connsiteX1806" fmla="*/ 3214934 w 5125446"/>
              <a:gd name="connsiteY1806" fmla="*/ 262432 h 5578699"/>
              <a:gd name="connsiteX1807" fmla="*/ 3244887 w 5125446"/>
              <a:gd name="connsiteY1807" fmla="*/ 248279 h 5578699"/>
              <a:gd name="connsiteX1808" fmla="*/ 3708532 w 5125446"/>
              <a:gd name="connsiteY1808" fmla="*/ 218310 h 5578699"/>
              <a:gd name="connsiteX1809" fmla="*/ 3722884 w 5125446"/>
              <a:gd name="connsiteY1809" fmla="*/ 218310 h 5578699"/>
              <a:gd name="connsiteX1810" fmla="*/ 3751590 w 5125446"/>
              <a:gd name="connsiteY1810" fmla="*/ 276589 h 5578699"/>
              <a:gd name="connsiteX1811" fmla="*/ 3708532 w 5125446"/>
              <a:gd name="connsiteY1811" fmla="*/ 218310 h 5578699"/>
              <a:gd name="connsiteX1812" fmla="*/ 2461955 w 5125446"/>
              <a:gd name="connsiteY1812" fmla="*/ 205819 h 5578699"/>
              <a:gd name="connsiteX1813" fmla="*/ 2447810 w 5125446"/>
              <a:gd name="connsiteY1813" fmla="*/ 233295 h 5578699"/>
              <a:gd name="connsiteX1814" fmla="*/ 2461955 w 5125446"/>
              <a:gd name="connsiteY1814" fmla="*/ 205819 h 5578699"/>
              <a:gd name="connsiteX1815" fmla="*/ 1999350 w 5125446"/>
              <a:gd name="connsiteY1815" fmla="*/ 73444 h 5578699"/>
              <a:gd name="connsiteX1816" fmla="*/ 1999350 w 5125446"/>
              <a:gd name="connsiteY1816" fmla="*/ 103415 h 5578699"/>
              <a:gd name="connsiteX1817" fmla="*/ 1999350 w 5125446"/>
              <a:gd name="connsiteY1817" fmla="*/ 73444 h 5578699"/>
              <a:gd name="connsiteX1818" fmla="*/ 4459162 w 5125446"/>
              <a:gd name="connsiteY1818" fmla="*/ 64547 h 5578699"/>
              <a:gd name="connsiteX1819" fmla="*/ 4460972 w 5125446"/>
              <a:gd name="connsiteY1819" fmla="*/ 75318 h 5578699"/>
              <a:gd name="connsiteX1820" fmla="*/ 4403062 w 5125446"/>
              <a:gd name="connsiteY1820" fmla="*/ 118401 h 5578699"/>
              <a:gd name="connsiteX1821" fmla="*/ 4417540 w 5125446"/>
              <a:gd name="connsiteY1821" fmla="*/ 104041 h 5578699"/>
              <a:gd name="connsiteX1822" fmla="*/ 4446494 w 5125446"/>
              <a:gd name="connsiteY1822" fmla="*/ 75318 h 5578699"/>
              <a:gd name="connsiteX1823" fmla="*/ 4459162 w 5125446"/>
              <a:gd name="connsiteY1823" fmla="*/ 64547 h 5578699"/>
              <a:gd name="connsiteX1824" fmla="*/ 2974073 w 5125446"/>
              <a:gd name="connsiteY1824" fmla="*/ 1542 h 5578699"/>
              <a:gd name="connsiteX1825" fmla="*/ 3012754 w 5125446"/>
              <a:gd name="connsiteY1825" fmla="*/ 45973 h 5578699"/>
              <a:gd name="connsiteX1826" fmla="*/ 2954845 w 5125446"/>
              <a:gd name="connsiteY1826" fmla="*/ 2889 h 5578699"/>
              <a:gd name="connsiteX1827" fmla="*/ 2974073 w 5125446"/>
              <a:gd name="connsiteY1827" fmla="*/ 1542 h 5578699"/>
              <a:gd name="connsiteX1828" fmla="*/ 2678281 w 5125446"/>
              <a:gd name="connsiteY1828" fmla="*/ 1018 h 5578699"/>
              <a:gd name="connsiteX1829" fmla="*/ 2664551 w 5125446"/>
              <a:gd name="connsiteY1829" fmla="*/ 30987 h 5578699"/>
              <a:gd name="connsiteX1830" fmla="*/ 2650823 w 5125446"/>
              <a:gd name="connsiteY1830" fmla="*/ 16001 h 5578699"/>
              <a:gd name="connsiteX1831" fmla="*/ 2678281 w 5125446"/>
              <a:gd name="connsiteY1831" fmla="*/ 1018 h 55786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</a:cxnLst>
            <a:rect l="l" t="t" r="r" b="b"/>
            <a:pathLst>
              <a:path w="5125446" h="5578699">
                <a:moveTo>
                  <a:pt x="2218722" y="5554703"/>
                </a:moveTo>
                <a:cubicBezTo>
                  <a:pt x="2229580" y="5555367"/>
                  <a:pt x="2242474" y="5562996"/>
                  <a:pt x="2251297" y="5573114"/>
                </a:cubicBezTo>
                <a:lnTo>
                  <a:pt x="2254487" y="5578698"/>
                </a:lnTo>
                <a:lnTo>
                  <a:pt x="2209295" y="5578698"/>
                </a:lnTo>
                <a:lnTo>
                  <a:pt x="2201531" y="5563992"/>
                </a:lnTo>
                <a:cubicBezTo>
                  <a:pt x="2205151" y="5556915"/>
                  <a:pt x="2211484" y="5554261"/>
                  <a:pt x="2218722" y="5554703"/>
                </a:cubicBezTo>
                <a:close/>
                <a:moveTo>
                  <a:pt x="1327392" y="5548701"/>
                </a:moveTo>
                <a:cubicBezTo>
                  <a:pt x="1332551" y="5546456"/>
                  <a:pt x="1338830" y="5546456"/>
                  <a:pt x="1346006" y="5550046"/>
                </a:cubicBezTo>
                <a:cubicBezTo>
                  <a:pt x="1349594" y="5557227"/>
                  <a:pt x="1351389" y="5563510"/>
                  <a:pt x="1351612" y="5568896"/>
                </a:cubicBezTo>
                <a:lnTo>
                  <a:pt x="1348837" y="5578698"/>
                </a:lnTo>
                <a:lnTo>
                  <a:pt x="1314385" y="5578698"/>
                </a:lnTo>
                <a:lnTo>
                  <a:pt x="1312507" y="5569401"/>
                </a:lnTo>
                <a:cubicBezTo>
                  <a:pt x="1314441" y="5560482"/>
                  <a:pt x="1319655" y="5552067"/>
                  <a:pt x="1327392" y="5548701"/>
                </a:cubicBezTo>
                <a:close/>
                <a:moveTo>
                  <a:pt x="1866894" y="5545616"/>
                </a:moveTo>
                <a:cubicBezTo>
                  <a:pt x="1871758" y="5544826"/>
                  <a:pt x="1876990" y="5545954"/>
                  <a:pt x="1882450" y="5549562"/>
                </a:cubicBezTo>
                <a:lnTo>
                  <a:pt x="1888197" y="5578699"/>
                </a:lnTo>
                <a:lnTo>
                  <a:pt x="1841513" y="5578699"/>
                </a:lnTo>
                <a:lnTo>
                  <a:pt x="1845522" y="5564347"/>
                </a:lnTo>
                <a:cubicBezTo>
                  <a:pt x="1851006" y="5554247"/>
                  <a:pt x="1858384" y="5546997"/>
                  <a:pt x="1866894" y="5545616"/>
                </a:cubicBezTo>
                <a:close/>
                <a:moveTo>
                  <a:pt x="1969399" y="5505714"/>
                </a:moveTo>
                <a:cubicBezTo>
                  <a:pt x="1969399" y="5527568"/>
                  <a:pt x="1969399" y="5557619"/>
                  <a:pt x="1951497" y="5577425"/>
                </a:cubicBezTo>
                <a:lnTo>
                  <a:pt x="1949506" y="5578699"/>
                </a:lnTo>
                <a:lnTo>
                  <a:pt x="1928332" y="5578699"/>
                </a:lnTo>
                <a:lnTo>
                  <a:pt x="1929617" y="5565131"/>
                </a:lnTo>
                <a:cubicBezTo>
                  <a:pt x="1934921" y="5541227"/>
                  <a:pt x="1948181" y="5527568"/>
                  <a:pt x="1969399" y="5505714"/>
                </a:cubicBezTo>
                <a:close/>
                <a:moveTo>
                  <a:pt x="2237724" y="5492601"/>
                </a:moveTo>
                <a:cubicBezTo>
                  <a:pt x="2248333" y="5490729"/>
                  <a:pt x="2258941" y="5498222"/>
                  <a:pt x="2258941" y="5520699"/>
                </a:cubicBezTo>
                <a:cubicBezTo>
                  <a:pt x="2258941" y="5520699"/>
                  <a:pt x="2230652" y="5535685"/>
                  <a:pt x="2216507" y="5520699"/>
                </a:cubicBezTo>
                <a:cubicBezTo>
                  <a:pt x="2216507" y="5505713"/>
                  <a:pt x="2227116" y="5494475"/>
                  <a:pt x="2237724" y="5492601"/>
                </a:cubicBezTo>
                <a:close/>
                <a:moveTo>
                  <a:pt x="3574992" y="5453577"/>
                </a:moveTo>
                <a:cubicBezTo>
                  <a:pt x="3584351" y="5455346"/>
                  <a:pt x="3591840" y="5462423"/>
                  <a:pt x="3591840" y="5476576"/>
                </a:cubicBezTo>
                <a:cubicBezTo>
                  <a:pt x="3576865" y="5490730"/>
                  <a:pt x="3546911" y="5476576"/>
                  <a:pt x="3546911" y="5462423"/>
                </a:cubicBezTo>
                <a:cubicBezTo>
                  <a:pt x="3554399" y="5455346"/>
                  <a:pt x="3565631" y="5451807"/>
                  <a:pt x="3574992" y="5453577"/>
                </a:cubicBezTo>
                <a:close/>
                <a:moveTo>
                  <a:pt x="1690852" y="5441907"/>
                </a:moveTo>
                <a:cubicBezTo>
                  <a:pt x="1694362" y="5441686"/>
                  <a:pt x="1697638" y="5443014"/>
                  <a:pt x="1700446" y="5445667"/>
                </a:cubicBezTo>
                <a:cubicBezTo>
                  <a:pt x="1706063" y="5450974"/>
                  <a:pt x="1709806" y="5461589"/>
                  <a:pt x="1709806" y="5475743"/>
                </a:cubicBezTo>
                <a:cubicBezTo>
                  <a:pt x="1694830" y="5475743"/>
                  <a:pt x="1679853" y="5461589"/>
                  <a:pt x="1679853" y="5447436"/>
                </a:cubicBezTo>
                <a:cubicBezTo>
                  <a:pt x="1683598" y="5443897"/>
                  <a:pt x="1687341" y="5442128"/>
                  <a:pt x="1690852" y="5441907"/>
                </a:cubicBezTo>
                <a:close/>
                <a:moveTo>
                  <a:pt x="1709805" y="5390824"/>
                </a:moveTo>
                <a:cubicBezTo>
                  <a:pt x="1723950" y="5405185"/>
                  <a:pt x="1752239" y="5405185"/>
                  <a:pt x="1752239" y="5433908"/>
                </a:cubicBezTo>
                <a:cubicBezTo>
                  <a:pt x="1723950" y="5448270"/>
                  <a:pt x="1709805" y="5405185"/>
                  <a:pt x="1709805" y="5390824"/>
                </a:cubicBezTo>
                <a:close/>
                <a:moveTo>
                  <a:pt x="1429665" y="5349294"/>
                </a:moveTo>
                <a:cubicBezTo>
                  <a:pt x="1434829" y="5347211"/>
                  <a:pt x="1440471" y="5347087"/>
                  <a:pt x="1445730" y="5349575"/>
                </a:cubicBezTo>
                <a:cubicBezTo>
                  <a:pt x="1452742" y="5352892"/>
                  <a:pt x="1459075" y="5360854"/>
                  <a:pt x="1462695" y="5375007"/>
                </a:cubicBezTo>
                <a:cubicBezTo>
                  <a:pt x="1448217" y="5389159"/>
                  <a:pt x="1448217" y="5403312"/>
                  <a:pt x="1419263" y="5403312"/>
                </a:cubicBezTo>
                <a:cubicBezTo>
                  <a:pt x="1402977" y="5379429"/>
                  <a:pt x="1414173" y="5355545"/>
                  <a:pt x="1429665" y="5349294"/>
                </a:cubicBezTo>
                <a:close/>
                <a:moveTo>
                  <a:pt x="1505130" y="5273439"/>
                </a:moveTo>
                <a:cubicBezTo>
                  <a:pt x="1520106" y="5273439"/>
                  <a:pt x="1520106" y="5273439"/>
                  <a:pt x="1535083" y="5273439"/>
                </a:cubicBezTo>
                <a:cubicBezTo>
                  <a:pt x="1535083" y="5288424"/>
                  <a:pt x="1505130" y="5303409"/>
                  <a:pt x="1505130" y="5273439"/>
                </a:cubicBezTo>
                <a:close/>
                <a:moveTo>
                  <a:pt x="1679855" y="5201006"/>
                </a:moveTo>
                <a:cubicBezTo>
                  <a:pt x="1694832" y="5201006"/>
                  <a:pt x="1709807" y="5230978"/>
                  <a:pt x="1694832" y="5230978"/>
                </a:cubicBezTo>
                <a:cubicBezTo>
                  <a:pt x="1679855" y="5245963"/>
                  <a:pt x="1679855" y="5201006"/>
                  <a:pt x="1679855" y="5201006"/>
                </a:cubicBezTo>
                <a:close/>
                <a:moveTo>
                  <a:pt x="2738185" y="5158547"/>
                </a:moveTo>
                <a:cubicBezTo>
                  <a:pt x="2766890" y="5173117"/>
                  <a:pt x="2795596" y="5202256"/>
                  <a:pt x="2781243" y="5245964"/>
                </a:cubicBezTo>
                <a:cubicBezTo>
                  <a:pt x="2766890" y="5231395"/>
                  <a:pt x="2738185" y="5202256"/>
                  <a:pt x="2738185" y="5158547"/>
                </a:cubicBezTo>
                <a:close/>
                <a:moveTo>
                  <a:pt x="1200609" y="5143562"/>
                </a:moveTo>
                <a:cubicBezTo>
                  <a:pt x="1200609" y="5143562"/>
                  <a:pt x="1215585" y="5143562"/>
                  <a:pt x="1215585" y="5143562"/>
                </a:cubicBezTo>
                <a:cubicBezTo>
                  <a:pt x="1215585" y="5143562"/>
                  <a:pt x="1215585" y="5158548"/>
                  <a:pt x="1215585" y="5158548"/>
                </a:cubicBezTo>
                <a:cubicBezTo>
                  <a:pt x="1200609" y="5158548"/>
                  <a:pt x="1200609" y="5158548"/>
                  <a:pt x="1200609" y="5143562"/>
                </a:cubicBezTo>
                <a:close/>
                <a:moveTo>
                  <a:pt x="3279831" y="5134196"/>
                </a:moveTo>
                <a:cubicBezTo>
                  <a:pt x="3291065" y="5132322"/>
                  <a:pt x="3302297" y="5136070"/>
                  <a:pt x="3302297" y="5143561"/>
                </a:cubicBezTo>
                <a:cubicBezTo>
                  <a:pt x="3302297" y="5158547"/>
                  <a:pt x="3302297" y="5158547"/>
                  <a:pt x="3302297" y="5173533"/>
                </a:cubicBezTo>
                <a:cubicBezTo>
                  <a:pt x="3287320" y="5173533"/>
                  <a:pt x="3272343" y="5173533"/>
                  <a:pt x="3257368" y="5158547"/>
                </a:cubicBezTo>
                <a:cubicBezTo>
                  <a:pt x="3257368" y="5143561"/>
                  <a:pt x="3268600" y="5136070"/>
                  <a:pt x="3279831" y="5134196"/>
                </a:cubicBezTo>
                <a:close/>
                <a:moveTo>
                  <a:pt x="2433666" y="5128575"/>
                </a:moveTo>
                <a:cubicBezTo>
                  <a:pt x="2433666" y="5157921"/>
                  <a:pt x="2419046" y="5157921"/>
                  <a:pt x="2419046" y="5172595"/>
                </a:cubicBezTo>
                <a:cubicBezTo>
                  <a:pt x="2419046" y="5201942"/>
                  <a:pt x="2433666" y="5231290"/>
                  <a:pt x="2419046" y="5245963"/>
                </a:cubicBezTo>
                <a:cubicBezTo>
                  <a:pt x="2404425" y="5245963"/>
                  <a:pt x="2404425" y="5216616"/>
                  <a:pt x="2389806" y="5187269"/>
                </a:cubicBezTo>
                <a:cubicBezTo>
                  <a:pt x="2375186" y="5201942"/>
                  <a:pt x="2360565" y="5231290"/>
                  <a:pt x="2331326" y="5216616"/>
                </a:cubicBezTo>
                <a:cubicBezTo>
                  <a:pt x="2345946" y="5172595"/>
                  <a:pt x="2375186" y="5143249"/>
                  <a:pt x="2433666" y="5128575"/>
                </a:cubicBezTo>
                <a:close/>
                <a:moveTo>
                  <a:pt x="1940514" y="5113591"/>
                </a:moveTo>
                <a:cubicBezTo>
                  <a:pt x="1955133" y="5113591"/>
                  <a:pt x="1984374" y="5157300"/>
                  <a:pt x="1969754" y="5186440"/>
                </a:cubicBezTo>
                <a:cubicBezTo>
                  <a:pt x="1925895" y="5201008"/>
                  <a:pt x="1882035" y="5113591"/>
                  <a:pt x="1940514" y="5113591"/>
                </a:cubicBezTo>
                <a:close/>
                <a:moveTo>
                  <a:pt x="868632" y="5101103"/>
                </a:moveTo>
                <a:cubicBezTo>
                  <a:pt x="868632" y="5115464"/>
                  <a:pt x="868632" y="5129827"/>
                  <a:pt x="868632" y="5144188"/>
                </a:cubicBezTo>
                <a:cubicBezTo>
                  <a:pt x="868632" y="5144188"/>
                  <a:pt x="853656" y="5158549"/>
                  <a:pt x="838679" y="5144188"/>
                </a:cubicBezTo>
                <a:cubicBezTo>
                  <a:pt x="838679" y="5129827"/>
                  <a:pt x="838679" y="5115464"/>
                  <a:pt x="868632" y="5101103"/>
                </a:cubicBezTo>
                <a:close/>
                <a:moveTo>
                  <a:pt x="1505129" y="5101102"/>
                </a:moveTo>
                <a:cubicBezTo>
                  <a:pt x="1505129" y="5114840"/>
                  <a:pt x="1520105" y="5128576"/>
                  <a:pt x="1490153" y="5128576"/>
                </a:cubicBezTo>
                <a:cubicBezTo>
                  <a:pt x="1490153" y="5114840"/>
                  <a:pt x="1490153" y="5101102"/>
                  <a:pt x="1505129" y="5101102"/>
                </a:cubicBezTo>
                <a:close/>
                <a:moveTo>
                  <a:pt x="2679113" y="5056147"/>
                </a:moveTo>
                <a:cubicBezTo>
                  <a:pt x="2693673" y="5070716"/>
                  <a:pt x="2708234" y="5114424"/>
                  <a:pt x="2693673" y="5128995"/>
                </a:cubicBezTo>
                <a:cubicBezTo>
                  <a:pt x="2649992" y="5143563"/>
                  <a:pt x="2620871" y="5070716"/>
                  <a:pt x="2679113" y="5056147"/>
                </a:cubicBezTo>
                <a:close/>
                <a:moveTo>
                  <a:pt x="1659261" y="5050525"/>
                </a:moveTo>
                <a:cubicBezTo>
                  <a:pt x="1668621" y="5048653"/>
                  <a:pt x="1679854" y="5056146"/>
                  <a:pt x="1679854" y="5071131"/>
                </a:cubicBezTo>
                <a:cubicBezTo>
                  <a:pt x="1679854" y="5086116"/>
                  <a:pt x="1664878" y="5086116"/>
                  <a:pt x="1649901" y="5086116"/>
                </a:cubicBezTo>
                <a:cubicBezTo>
                  <a:pt x="1642412" y="5063639"/>
                  <a:pt x="1649901" y="5052399"/>
                  <a:pt x="1659261" y="5050525"/>
                </a:cubicBezTo>
                <a:close/>
                <a:moveTo>
                  <a:pt x="1188128" y="5013687"/>
                </a:moveTo>
                <a:cubicBezTo>
                  <a:pt x="1202272" y="5013687"/>
                  <a:pt x="1202272" y="5013687"/>
                  <a:pt x="1202272" y="5013687"/>
                </a:cubicBezTo>
                <a:cubicBezTo>
                  <a:pt x="1230562" y="5028048"/>
                  <a:pt x="1202272" y="5056771"/>
                  <a:pt x="1188128" y="5071133"/>
                </a:cubicBezTo>
                <a:cubicBezTo>
                  <a:pt x="1188128" y="5042410"/>
                  <a:pt x="1202272" y="5028048"/>
                  <a:pt x="1188128" y="5013687"/>
                </a:cubicBezTo>
                <a:close/>
                <a:moveTo>
                  <a:pt x="2085465" y="5009316"/>
                </a:moveTo>
                <a:cubicBezTo>
                  <a:pt x="2092329" y="5009316"/>
                  <a:pt x="2099194" y="5012855"/>
                  <a:pt x="2099194" y="5027008"/>
                </a:cubicBezTo>
                <a:cubicBezTo>
                  <a:pt x="2099194" y="5027008"/>
                  <a:pt x="2071737" y="5041161"/>
                  <a:pt x="2071737" y="5012855"/>
                </a:cubicBezTo>
                <a:cubicBezTo>
                  <a:pt x="2071737" y="5012855"/>
                  <a:pt x="2078601" y="5009316"/>
                  <a:pt x="2085465" y="5009316"/>
                </a:cubicBezTo>
                <a:close/>
                <a:moveTo>
                  <a:pt x="1558250" y="4992381"/>
                </a:moveTo>
                <a:cubicBezTo>
                  <a:pt x="1560824" y="4993083"/>
                  <a:pt x="1562540" y="4994956"/>
                  <a:pt x="1562540" y="4998702"/>
                </a:cubicBezTo>
                <a:cubicBezTo>
                  <a:pt x="1562540" y="5013688"/>
                  <a:pt x="1548811" y="5028674"/>
                  <a:pt x="1535083" y="5013688"/>
                </a:cubicBezTo>
                <a:cubicBezTo>
                  <a:pt x="1535083" y="5013688"/>
                  <a:pt x="1535083" y="5013688"/>
                  <a:pt x="1535083" y="4998702"/>
                </a:cubicBezTo>
                <a:cubicBezTo>
                  <a:pt x="1535083" y="4998702"/>
                  <a:pt x="1541947" y="4994956"/>
                  <a:pt x="1548811" y="4993082"/>
                </a:cubicBezTo>
                <a:cubicBezTo>
                  <a:pt x="1552244" y="4992147"/>
                  <a:pt x="1555676" y="4991679"/>
                  <a:pt x="1558250" y="4992381"/>
                </a:cubicBezTo>
                <a:close/>
                <a:moveTo>
                  <a:pt x="2144122" y="4983715"/>
                </a:moveTo>
                <a:cubicBezTo>
                  <a:pt x="2186556" y="4983715"/>
                  <a:pt x="2172412" y="5041994"/>
                  <a:pt x="2172412" y="5071133"/>
                </a:cubicBezTo>
                <a:cubicBezTo>
                  <a:pt x="2144122" y="5071133"/>
                  <a:pt x="2144122" y="4998285"/>
                  <a:pt x="2144122" y="4983715"/>
                </a:cubicBezTo>
                <a:close/>
                <a:moveTo>
                  <a:pt x="1288377" y="4981519"/>
                </a:moveTo>
                <a:cubicBezTo>
                  <a:pt x="1313887" y="4985480"/>
                  <a:pt x="1298189" y="5039351"/>
                  <a:pt x="1260513" y="5026676"/>
                </a:cubicBezTo>
                <a:cubicBezTo>
                  <a:pt x="1260513" y="4997702"/>
                  <a:pt x="1274865" y="4997702"/>
                  <a:pt x="1274865" y="4983217"/>
                </a:cubicBezTo>
                <a:cubicBezTo>
                  <a:pt x="1280248" y="4981406"/>
                  <a:pt x="1284733" y="4980954"/>
                  <a:pt x="1288377" y="4981519"/>
                </a:cubicBezTo>
                <a:close/>
                <a:moveTo>
                  <a:pt x="1688905" y="4946209"/>
                </a:moveTo>
                <a:cubicBezTo>
                  <a:pt x="1718296" y="4950311"/>
                  <a:pt x="1761048" y="5004635"/>
                  <a:pt x="1680047" y="5013688"/>
                </a:cubicBezTo>
                <a:cubicBezTo>
                  <a:pt x="1658446" y="4959365"/>
                  <a:pt x="1671271" y="4943747"/>
                  <a:pt x="1688905" y="4946209"/>
                </a:cubicBezTo>
                <a:close/>
                <a:moveTo>
                  <a:pt x="1070813" y="4941255"/>
                </a:moveTo>
                <a:cubicBezTo>
                  <a:pt x="1070813" y="4969562"/>
                  <a:pt x="1070813" y="4969562"/>
                  <a:pt x="1055837" y="4983715"/>
                </a:cubicBezTo>
                <a:cubicBezTo>
                  <a:pt x="1055837" y="4969562"/>
                  <a:pt x="1055837" y="4955409"/>
                  <a:pt x="1055837" y="4955409"/>
                </a:cubicBezTo>
                <a:cubicBezTo>
                  <a:pt x="1055837" y="4955409"/>
                  <a:pt x="1070813" y="4955409"/>
                  <a:pt x="1070813" y="4941255"/>
                </a:cubicBezTo>
                <a:close/>
                <a:moveTo>
                  <a:pt x="1578514" y="4926270"/>
                </a:moveTo>
                <a:cubicBezTo>
                  <a:pt x="1607469" y="4954994"/>
                  <a:pt x="1578514" y="4983715"/>
                  <a:pt x="1549558" y="4969355"/>
                </a:cubicBezTo>
                <a:cubicBezTo>
                  <a:pt x="1535082" y="4940631"/>
                  <a:pt x="1549558" y="4926270"/>
                  <a:pt x="1578514" y="4926270"/>
                </a:cubicBezTo>
                <a:close/>
                <a:moveTo>
                  <a:pt x="602411" y="4883313"/>
                </a:moveTo>
                <a:cubicBezTo>
                  <a:pt x="614971" y="4879691"/>
                  <a:pt x="629323" y="4883313"/>
                  <a:pt x="636498" y="4897798"/>
                </a:cubicBezTo>
                <a:cubicBezTo>
                  <a:pt x="636498" y="4912284"/>
                  <a:pt x="593440" y="4941257"/>
                  <a:pt x="579089" y="4912284"/>
                </a:cubicBezTo>
                <a:cubicBezTo>
                  <a:pt x="579089" y="4897800"/>
                  <a:pt x="589853" y="4886934"/>
                  <a:pt x="602411" y="4883313"/>
                </a:cubicBezTo>
                <a:close/>
                <a:moveTo>
                  <a:pt x="2320619" y="4866631"/>
                </a:moveTo>
                <a:cubicBezTo>
                  <a:pt x="2351102" y="4871344"/>
                  <a:pt x="2317849" y="4931034"/>
                  <a:pt x="2317849" y="4968731"/>
                </a:cubicBezTo>
                <a:cubicBezTo>
                  <a:pt x="2288894" y="4954370"/>
                  <a:pt x="2317849" y="4896926"/>
                  <a:pt x="2303370" y="4868202"/>
                </a:cubicBezTo>
                <a:cubicBezTo>
                  <a:pt x="2310609" y="4866407"/>
                  <a:pt x="2316264" y="4865959"/>
                  <a:pt x="2320619" y="4866631"/>
                </a:cubicBezTo>
                <a:close/>
                <a:moveTo>
                  <a:pt x="1681728" y="4857588"/>
                </a:moveTo>
                <a:cubicBezTo>
                  <a:pt x="1687342" y="4857587"/>
                  <a:pt x="1694832" y="4861335"/>
                  <a:pt x="1694832" y="4868826"/>
                </a:cubicBezTo>
                <a:cubicBezTo>
                  <a:pt x="1694832" y="4868826"/>
                  <a:pt x="1679855" y="4868826"/>
                  <a:pt x="1679855" y="4868826"/>
                </a:cubicBezTo>
                <a:cubicBezTo>
                  <a:pt x="1672366" y="4861335"/>
                  <a:pt x="1676112" y="4857587"/>
                  <a:pt x="1681728" y="4857588"/>
                </a:cubicBezTo>
                <a:close/>
                <a:moveTo>
                  <a:pt x="579089" y="4838856"/>
                </a:moveTo>
                <a:cubicBezTo>
                  <a:pt x="594065" y="4868826"/>
                  <a:pt x="549136" y="4883812"/>
                  <a:pt x="549136" y="4853842"/>
                </a:cubicBezTo>
                <a:cubicBezTo>
                  <a:pt x="549136" y="4838856"/>
                  <a:pt x="564112" y="4838856"/>
                  <a:pt x="579089" y="4838856"/>
                </a:cubicBezTo>
                <a:close/>
                <a:moveTo>
                  <a:pt x="1360357" y="4838855"/>
                </a:moveTo>
                <a:cubicBezTo>
                  <a:pt x="1375334" y="4838855"/>
                  <a:pt x="1375334" y="4868825"/>
                  <a:pt x="1360357" y="4883811"/>
                </a:cubicBezTo>
                <a:cubicBezTo>
                  <a:pt x="1345381" y="4883811"/>
                  <a:pt x="1345381" y="4853841"/>
                  <a:pt x="1360357" y="4838855"/>
                </a:cubicBezTo>
                <a:close/>
                <a:moveTo>
                  <a:pt x="1094865" y="4811836"/>
                </a:moveTo>
                <a:cubicBezTo>
                  <a:pt x="1108708" y="4812743"/>
                  <a:pt x="1121414" y="4820919"/>
                  <a:pt x="1128677" y="4839083"/>
                </a:cubicBezTo>
                <a:cubicBezTo>
                  <a:pt x="1143198" y="4868145"/>
                  <a:pt x="1099631" y="4911740"/>
                  <a:pt x="1056063" y="4926271"/>
                </a:cubicBezTo>
                <a:cubicBezTo>
                  <a:pt x="1001603" y="4871778"/>
                  <a:pt x="1053341" y="4809111"/>
                  <a:pt x="1094865" y="4811836"/>
                </a:cubicBezTo>
                <a:close/>
                <a:moveTo>
                  <a:pt x="1777131" y="4804963"/>
                </a:moveTo>
                <a:cubicBezTo>
                  <a:pt x="1780496" y="4804513"/>
                  <a:pt x="1783635" y="4805415"/>
                  <a:pt x="1786328" y="4807219"/>
                </a:cubicBezTo>
                <a:cubicBezTo>
                  <a:pt x="1791709" y="4810825"/>
                  <a:pt x="1795297" y="4818041"/>
                  <a:pt x="1795297" y="4825258"/>
                </a:cubicBezTo>
                <a:cubicBezTo>
                  <a:pt x="1809650" y="4868548"/>
                  <a:pt x="1795297" y="4897410"/>
                  <a:pt x="1780943" y="4926271"/>
                </a:cubicBezTo>
                <a:cubicBezTo>
                  <a:pt x="1752239" y="4897410"/>
                  <a:pt x="1795297" y="4854118"/>
                  <a:pt x="1766592" y="4810825"/>
                </a:cubicBezTo>
                <a:cubicBezTo>
                  <a:pt x="1770180" y="4807219"/>
                  <a:pt x="1773768" y="4805414"/>
                  <a:pt x="1777131" y="4804963"/>
                </a:cubicBezTo>
                <a:close/>
                <a:moveTo>
                  <a:pt x="1360358" y="4796395"/>
                </a:moveTo>
                <a:cubicBezTo>
                  <a:pt x="1375335" y="4796395"/>
                  <a:pt x="1375335" y="4796395"/>
                  <a:pt x="1375335" y="4811381"/>
                </a:cubicBezTo>
                <a:cubicBezTo>
                  <a:pt x="1360358" y="4811381"/>
                  <a:pt x="1360358" y="4811381"/>
                  <a:pt x="1360358" y="4796395"/>
                </a:cubicBezTo>
                <a:close/>
                <a:moveTo>
                  <a:pt x="2620871" y="4766423"/>
                </a:moveTo>
                <a:cubicBezTo>
                  <a:pt x="2650824" y="4766423"/>
                  <a:pt x="2650824" y="4781409"/>
                  <a:pt x="2665800" y="4781409"/>
                </a:cubicBezTo>
                <a:cubicBezTo>
                  <a:pt x="2665800" y="4796395"/>
                  <a:pt x="2650824" y="4796395"/>
                  <a:pt x="2650824" y="4811381"/>
                </a:cubicBezTo>
                <a:cubicBezTo>
                  <a:pt x="2635848" y="4811381"/>
                  <a:pt x="2620871" y="4781409"/>
                  <a:pt x="2620871" y="4766423"/>
                </a:cubicBezTo>
                <a:close/>
                <a:moveTo>
                  <a:pt x="1058877" y="4745697"/>
                </a:moveTo>
                <a:cubicBezTo>
                  <a:pt x="1071437" y="4742074"/>
                  <a:pt x="1085790" y="4752940"/>
                  <a:pt x="1085790" y="4781911"/>
                </a:cubicBezTo>
                <a:cubicBezTo>
                  <a:pt x="1071437" y="4796397"/>
                  <a:pt x="1057084" y="4796397"/>
                  <a:pt x="1042732" y="4796397"/>
                </a:cubicBezTo>
                <a:cubicBezTo>
                  <a:pt x="1035555" y="4767425"/>
                  <a:pt x="1046320" y="4749318"/>
                  <a:pt x="1058877" y="4745697"/>
                </a:cubicBezTo>
                <a:close/>
                <a:moveTo>
                  <a:pt x="897337" y="4723966"/>
                </a:moveTo>
                <a:cubicBezTo>
                  <a:pt x="926043" y="4753105"/>
                  <a:pt x="897337" y="4811383"/>
                  <a:pt x="868632" y="4811383"/>
                </a:cubicBezTo>
                <a:cubicBezTo>
                  <a:pt x="868632" y="4782244"/>
                  <a:pt x="897337" y="4767675"/>
                  <a:pt x="897337" y="4723966"/>
                </a:cubicBezTo>
                <a:close/>
                <a:moveTo>
                  <a:pt x="1969660" y="4723965"/>
                </a:moveTo>
                <a:cubicBezTo>
                  <a:pt x="2027464" y="4723965"/>
                  <a:pt x="2085266" y="4781910"/>
                  <a:pt x="2114170" y="4839854"/>
                </a:cubicBezTo>
                <a:cubicBezTo>
                  <a:pt x="2114170" y="4868825"/>
                  <a:pt x="2099718" y="4883313"/>
                  <a:pt x="2114170" y="4926770"/>
                </a:cubicBezTo>
                <a:cubicBezTo>
                  <a:pt x="2099718" y="4970230"/>
                  <a:pt x="2027464" y="4970230"/>
                  <a:pt x="1998562" y="5013687"/>
                </a:cubicBezTo>
                <a:cubicBezTo>
                  <a:pt x="1969660" y="4999201"/>
                  <a:pt x="1926308" y="4984715"/>
                  <a:pt x="1882954" y="4970230"/>
                </a:cubicBezTo>
                <a:cubicBezTo>
                  <a:pt x="1868503" y="4941257"/>
                  <a:pt x="1868503" y="4897798"/>
                  <a:pt x="1839602" y="4883313"/>
                </a:cubicBezTo>
                <a:cubicBezTo>
                  <a:pt x="1854053" y="4854340"/>
                  <a:pt x="1868503" y="4839854"/>
                  <a:pt x="1854053" y="4810881"/>
                </a:cubicBezTo>
                <a:cubicBezTo>
                  <a:pt x="1897405" y="4781910"/>
                  <a:pt x="1911857" y="4738452"/>
                  <a:pt x="1969660" y="4723965"/>
                </a:cubicBezTo>
                <a:close/>
                <a:moveTo>
                  <a:pt x="998428" y="4708979"/>
                </a:moveTo>
                <a:cubicBezTo>
                  <a:pt x="1013405" y="4708979"/>
                  <a:pt x="1028380" y="4708979"/>
                  <a:pt x="1043357" y="4723132"/>
                </a:cubicBezTo>
                <a:cubicBezTo>
                  <a:pt x="1013405" y="4723132"/>
                  <a:pt x="1013405" y="4737286"/>
                  <a:pt x="998428" y="4751439"/>
                </a:cubicBezTo>
                <a:cubicBezTo>
                  <a:pt x="998428" y="4737286"/>
                  <a:pt x="998428" y="4723132"/>
                  <a:pt x="998428" y="4708979"/>
                </a:cubicBezTo>
                <a:close/>
                <a:moveTo>
                  <a:pt x="551087" y="4679086"/>
                </a:moveTo>
                <a:cubicBezTo>
                  <a:pt x="560587" y="4684473"/>
                  <a:pt x="557873" y="4706015"/>
                  <a:pt x="579588" y="4695244"/>
                </a:cubicBezTo>
                <a:cubicBezTo>
                  <a:pt x="594066" y="4695244"/>
                  <a:pt x="594066" y="4709605"/>
                  <a:pt x="579588" y="4723966"/>
                </a:cubicBezTo>
                <a:cubicBezTo>
                  <a:pt x="565112" y="4709605"/>
                  <a:pt x="536156" y="4709605"/>
                  <a:pt x="521679" y="4709605"/>
                </a:cubicBezTo>
                <a:cubicBezTo>
                  <a:pt x="521679" y="4695244"/>
                  <a:pt x="536156" y="4680882"/>
                  <a:pt x="536156" y="4680882"/>
                </a:cubicBezTo>
                <a:cubicBezTo>
                  <a:pt x="543396" y="4677291"/>
                  <a:pt x="547920" y="4677291"/>
                  <a:pt x="551087" y="4679086"/>
                </a:cubicBezTo>
                <a:close/>
                <a:moveTo>
                  <a:pt x="3344730" y="4679009"/>
                </a:moveTo>
                <a:cubicBezTo>
                  <a:pt x="3359706" y="4679009"/>
                  <a:pt x="3359706" y="4693995"/>
                  <a:pt x="3359706" y="4708980"/>
                </a:cubicBezTo>
                <a:cubicBezTo>
                  <a:pt x="3344730" y="4723966"/>
                  <a:pt x="3329753" y="4693995"/>
                  <a:pt x="3344730" y="4679009"/>
                </a:cubicBezTo>
                <a:close/>
                <a:moveTo>
                  <a:pt x="911066" y="4679009"/>
                </a:moveTo>
                <a:cubicBezTo>
                  <a:pt x="940021" y="4679009"/>
                  <a:pt x="968975" y="4693995"/>
                  <a:pt x="983453" y="4723966"/>
                </a:cubicBezTo>
                <a:cubicBezTo>
                  <a:pt x="954498" y="4723966"/>
                  <a:pt x="911066" y="4708980"/>
                  <a:pt x="911066" y="4679009"/>
                </a:cubicBezTo>
                <a:close/>
                <a:moveTo>
                  <a:pt x="2316352" y="4651534"/>
                </a:moveTo>
                <a:cubicBezTo>
                  <a:pt x="2316352" y="4665272"/>
                  <a:pt x="2302623" y="4679008"/>
                  <a:pt x="2288895" y="4679008"/>
                </a:cubicBezTo>
                <a:cubicBezTo>
                  <a:pt x="2288895" y="4665272"/>
                  <a:pt x="2302623" y="4651534"/>
                  <a:pt x="2316352" y="4651534"/>
                </a:cubicBezTo>
                <a:close/>
                <a:moveTo>
                  <a:pt x="2226590" y="4644731"/>
                </a:moveTo>
                <a:cubicBezTo>
                  <a:pt x="2229807" y="4644069"/>
                  <a:pt x="2232810" y="4644511"/>
                  <a:pt x="2235384" y="4645396"/>
                </a:cubicBezTo>
                <a:cubicBezTo>
                  <a:pt x="2240532" y="4647164"/>
                  <a:pt x="2243965" y="4650703"/>
                  <a:pt x="2243965" y="4650703"/>
                </a:cubicBezTo>
                <a:cubicBezTo>
                  <a:pt x="2243965" y="4664856"/>
                  <a:pt x="2243965" y="4664856"/>
                  <a:pt x="2230235" y="4679009"/>
                </a:cubicBezTo>
                <a:cubicBezTo>
                  <a:pt x="2216507" y="4664856"/>
                  <a:pt x="2216507" y="4664856"/>
                  <a:pt x="2216507" y="4650703"/>
                </a:cubicBezTo>
                <a:cubicBezTo>
                  <a:pt x="2219940" y="4647164"/>
                  <a:pt x="2223372" y="4645395"/>
                  <a:pt x="2226590" y="4644731"/>
                </a:cubicBezTo>
                <a:close/>
                <a:moveTo>
                  <a:pt x="2041782" y="4636548"/>
                </a:moveTo>
                <a:cubicBezTo>
                  <a:pt x="2056759" y="4636548"/>
                  <a:pt x="2056759" y="4636548"/>
                  <a:pt x="2071736" y="4636548"/>
                </a:cubicBezTo>
                <a:cubicBezTo>
                  <a:pt x="2071736" y="4650909"/>
                  <a:pt x="2071736" y="4693994"/>
                  <a:pt x="2041782" y="4679632"/>
                </a:cubicBezTo>
                <a:cubicBezTo>
                  <a:pt x="2041782" y="4665272"/>
                  <a:pt x="2026806" y="4650909"/>
                  <a:pt x="2041782" y="4636548"/>
                </a:cubicBezTo>
                <a:close/>
                <a:moveTo>
                  <a:pt x="3171670" y="4606577"/>
                </a:moveTo>
                <a:cubicBezTo>
                  <a:pt x="3214935" y="4650036"/>
                  <a:pt x="3200514" y="4736952"/>
                  <a:pt x="3142826" y="4751437"/>
                </a:cubicBezTo>
                <a:cubicBezTo>
                  <a:pt x="3128405" y="4751437"/>
                  <a:pt x="3128405" y="4751437"/>
                  <a:pt x="3128405" y="4751437"/>
                </a:cubicBezTo>
                <a:cubicBezTo>
                  <a:pt x="3085139" y="4693493"/>
                  <a:pt x="3113983" y="4621063"/>
                  <a:pt x="3171670" y="4606577"/>
                </a:cubicBezTo>
                <a:close/>
                <a:moveTo>
                  <a:pt x="2649824" y="4579104"/>
                </a:moveTo>
                <a:cubicBezTo>
                  <a:pt x="2664303" y="4593465"/>
                  <a:pt x="2678779" y="4593465"/>
                  <a:pt x="2693256" y="4593465"/>
                </a:cubicBezTo>
                <a:cubicBezTo>
                  <a:pt x="2693256" y="4607827"/>
                  <a:pt x="2693256" y="4622189"/>
                  <a:pt x="2678779" y="4636550"/>
                </a:cubicBezTo>
                <a:cubicBezTo>
                  <a:pt x="2664303" y="4622189"/>
                  <a:pt x="2620870" y="4593465"/>
                  <a:pt x="2649824" y="4579104"/>
                </a:cubicBezTo>
                <a:close/>
                <a:moveTo>
                  <a:pt x="898586" y="4506673"/>
                </a:moveTo>
                <a:cubicBezTo>
                  <a:pt x="912313" y="4506673"/>
                  <a:pt x="912313" y="4506673"/>
                  <a:pt x="926043" y="4506673"/>
                </a:cubicBezTo>
                <a:cubicBezTo>
                  <a:pt x="926043" y="4520412"/>
                  <a:pt x="898586" y="4534148"/>
                  <a:pt x="898586" y="4506673"/>
                </a:cubicBezTo>
                <a:close/>
                <a:moveTo>
                  <a:pt x="3912097" y="4500535"/>
                </a:moveTo>
                <a:cubicBezTo>
                  <a:pt x="3935855" y="4502303"/>
                  <a:pt x="3961438" y="4512918"/>
                  <a:pt x="3968749" y="4534148"/>
                </a:cubicBezTo>
                <a:cubicBezTo>
                  <a:pt x="3924889" y="4534148"/>
                  <a:pt x="3895649" y="4519994"/>
                  <a:pt x="3866410" y="4519994"/>
                </a:cubicBezTo>
                <a:cubicBezTo>
                  <a:pt x="3866410" y="4505841"/>
                  <a:pt x="3888339" y="4498764"/>
                  <a:pt x="3912097" y="4500535"/>
                </a:cubicBezTo>
                <a:close/>
                <a:moveTo>
                  <a:pt x="2721959" y="4419257"/>
                </a:moveTo>
                <a:cubicBezTo>
                  <a:pt x="2750666" y="4433744"/>
                  <a:pt x="2750666" y="4462716"/>
                  <a:pt x="2721959" y="4491688"/>
                </a:cubicBezTo>
                <a:cubicBezTo>
                  <a:pt x="2707608" y="4477203"/>
                  <a:pt x="2693256" y="4448229"/>
                  <a:pt x="2721959" y="4419257"/>
                </a:cubicBezTo>
                <a:close/>
                <a:moveTo>
                  <a:pt x="389387" y="4404273"/>
                </a:moveTo>
                <a:cubicBezTo>
                  <a:pt x="404362" y="4404273"/>
                  <a:pt x="419339" y="4404273"/>
                  <a:pt x="419339" y="4419259"/>
                </a:cubicBezTo>
                <a:cubicBezTo>
                  <a:pt x="404362" y="4434244"/>
                  <a:pt x="404362" y="4434244"/>
                  <a:pt x="404362" y="4434244"/>
                </a:cubicBezTo>
                <a:cubicBezTo>
                  <a:pt x="389387" y="4434244"/>
                  <a:pt x="389387" y="4419259"/>
                  <a:pt x="389387" y="4404273"/>
                </a:cubicBezTo>
                <a:close/>
                <a:moveTo>
                  <a:pt x="718736" y="4299531"/>
                </a:moveTo>
                <a:cubicBezTo>
                  <a:pt x="727873" y="4301326"/>
                  <a:pt x="735183" y="4306711"/>
                  <a:pt x="738839" y="4317482"/>
                </a:cubicBezTo>
                <a:cubicBezTo>
                  <a:pt x="709598" y="4331843"/>
                  <a:pt x="665738" y="4331843"/>
                  <a:pt x="636498" y="4331843"/>
                </a:cubicBezTo>
                <a:cubicBezTo>
                  <a:pt x="647464" y="4321072"/>
                  <a:pt x="691323" y="4294146"/>
                  <a:pt x="718736" y="4299531"/>
                </a:cubicBezTo>
                <a:close/>
                <a:moveTo>
                  <a:pt x="911777" y="4259412"/>
                </a:moveTo>
                <a:cubicBezTo>
                  <a:pt x="918909" y="4273899"/>
                  <a:pt x="918909" y="4284762"/>
                  <a:pt x="915343" y="4295628"/>
                </a:cubicBezTo>
                <a:lnTo>
                  <a:pt x="909363" y="4307775"/>
                </a:lnTo>
                <a:lnTo>
                  <a:pt x="909297" y="4308507"/>
                </a:lnTo>
                <a:lnTo>
                  <a:pt x="908840" y="4308838"/>
                </a:lnTo>
                <a:lnTo>
                  <a:pt x="897514" y="4331843"/>
                </a:lnTo>
                <a:cubicBezTo>
                  <a:pt x="883251" y="4360815"/>
                  <a:pt x="868988" y="4389788"/>
                  <a:pt x="840461" y="4404273"/>
                </a:cubicBezTo>
                <a:cubicBezTo>
                  <a:pt x="840461" y="4389788"/>
                  <a:pt x="826198" y="4389788"/>
                  <a:pt x="826198" y="4389788"/>
                </a:cubicBezTo>
                <a:cubicBezTo>
                  <a:pt x="840461" y="4375300"/>
                  <a:pt x="840461" y="4346329"/>
                  <a:pt x="854725" y="4331843"/>
                </a:cubicBezTo>
                <a:cubicBezTo>
                  <a:pt x="861856" y="4331843"/>
                  <a:pt x="868988" y="4328222"/>
                  <a:pt x="876120" y="4322789"/>
                </a:cubicBezTo>
                <a:lnTo>
                  <a:pt x="882417" y="4316927"/>
                </a:lnTo>
                <a:lnTo>
                  <a:pt x="879240" y="4313892"/>
                </a:lnTo>
                <a:cubicBezTo>
                  <a:pt x="875705" y="4306711"/>
                  <a:pt x="875705" y="4295939"/>
                  <a:pt x="882777" y="4288759"/>
                </a:cubicBezTo>
                <a:lnTo>
                  <a:pt x="883390" y="4288421"/>
                </a:lnTo>
                <a:lnTo>
                  <a:pt x="883251" y="4288384"/>
                </a:lnTo>
                <a:lnTo>
                  <a:pt x="883453" y="4288384"/>
                </a:lnTo>
                <a:lnTo>
                  <a:pt x="897514" y="4280598"/>
                </a:lnTo>
                <a:lnTo>
                  <a:pt x="897514" y="4273899"/>
                </a:lnTo>
                <a:cubicBezTo>
                  <a:pt x="897514" y="4273899"/>
                  <a:pt x="911777" y="4273899"/>
                  <a:pt x="911777" y="4259412"/>
                </a:cubicBezTo>
                <a:close/>
                <a:moveTo>
                  <a:pt x="2827940" y="4255174"/>
                </a:moveTo>
                <a:cubicBezTo>
                  <a:pt x="2831580" y="4255843"/>
                  <a:pt x="2835221" y="4257628"/>
                  <a:pt x="2838861" y="4261196"/>
                </a:cubicBezTo>
                <a:cubicBezTo>
                  <a:pt x="2838861" y="4261196"/>
                  <a:pt x="2838861" y="4261196"/>
                  <a:pt x="2853420" y="4261196"/>
                </a:cubicBezTo>
                <a:cubicBezTo>
                  <a:pt x="2853420" y="4275467"/>
                  <a:pt x="2867982" y="4275467"/>
                  <a:pt x="2867982" y="4289740"/>
                </a:cubicBezTo>
                <a:cubicBezTo>
                  <a:pt x="2867982" y="4304011"/>
                  <a:pt x="2867982" y="4318283"/>
                  <a:pt x="2867982" y="4332556"/>
                </a:cubicBezTo>
                <a:cubicBezTo>
                  <a:pt x="2838861" y="4332556"/>
                  <a:pt x="2809739" y="4346827"/>
                  <a:pt x="2795179" y="4318283"/>
                </a:cubicBezTo>
                <a:cubicBezTo>
                  <a:pt x="2780618" y="4304011"/>
                  <a:pt x="2780618" y="4275467"/>
                  <a:pt x="2795179" y="4261196"/>
                </a:cubicBezTo>
                <a:cubicBezTo>
                  <a:pt x="2802460" y="4261196"/>
                  <a:pt x="2809739" y="4257628"/>
                  <a:pt x="2817020" y="4255844"/>
                </a:cubicBezTo>
                <a:cubicBezTo>
                  <a:pt x="2820660" y="4254951"/>
                  <a:pt x="2824300" y="4254506"/>
                  <a:pt x="2827940" y="4255174"/>
                </a:cubicBezTo>
                <a:close/>
                <a:moveTo>
                  <a:pt x="955994" y="4246923"/>
                </a:moveTo>
                <a:cubicBezTo>
                  <a:pt x="955994" y="4259412"/>
                  <a:pt x="941017" y="4259412"/>
                  <a:pt x="926041" y="4259412"/>
                </a:cubicBezTo>
                <a:cubicBezTo>
                  <a:pt x="926041" y="4246923"/>
                  <a:pt x="941017" y="4246923"/>
                  <a:pt x="955994" y="4246923"/>
                </a:cubicBezTo>
                <a:close/>
                <a:moveTo>
                  <a:pt x="637044" y="4196035"/>
                </a:moveTo>
                <a:cubicBezTo>
                  <a:pt x="642926" y="4196035"/>
                  <a:pt x="648355" y="4197846"/>
                  <a:pt x="651974" y="4201467"/>
                </a:cubicBezTo>
                <a:cubicBezTo>
                  <a:pt x="666452" y="4215953"/>
                  <a:pt x="666452" y="4230440"/>
                  <a:pt x="666452" y="4230440"/>
                </a:cubicBezTo>
                <a:cubicBezTo>
                  <a:pt x="651974" y="4244926"/>
                  <a:pt x="623019" y="4259412"/>
                  <a:pt x="608541" y="4244926"/>
                </a:cubicBezTo>
                <a:cubicBezTo>
                  <a:pt x="597684" y="4212332"/>
                  <a:pt x="619401" y="4196035"/>
                  <a:pt x="637044" y="4196035"/>
                </a:cubicBezTo>
                <a:close/>
                <a:moveTo>
                  <a:pt x="278779" y="4167911"/>
                </a:moveTo>
                <a:cubicBezTo>
                  <a:pt x="282055" y="4168353"/>
                  <a:pt x="285799" y="4170122"/>
                  <a:pt x="289543" y="4173661"/>
                </a:cubicBezTo>
                <a:cubicBezTo>
                  <a:pt x="289543" y="4173661"/>
                  <a:pt x="289543" y="4201968"/>
                  <a:pt x="274567" y="4187814"/>
                </a:cubicBezTo>
                <a:cubicBezTo>
                  <a:pt x="267078" y="4180738"/>
                  <a:pt x="267078" y="4173661"/>
                  <a:pt x="270823" y="4170122"/>
                </a:cubicBezTo>
                <a:cubicBezTo>
                  <a:pt x="272695" y="4168353"/>
                  <a:pt x="275503" y="4167469"/>
                  <a:pt x="278779" y="4167911"/>
                </a:cubicBezTo>
                <a:close/>
                <a:moveTo>
                  <a:pt x="3257368" y="4072089"/>
                </a:moveTo>
                <a:cubicBezTo>
                  <a:pt x="3272343" y="4072089"/>
                  <a:pt x="3272343" y="4087075"/>
                  <a:pt x="3272343" y="4102061"/>
                </a:cubicBezTo>
                <a:cubicBezTo>
                  <a:pt x="3257368" y="4087075"/>
                  <a:pt x="3257368" y="4087075"/>
                  <a:pt x="3257368" y="4072089"/>
                </a:cubicBezTo>
                <a:close/>
                <a:moveTo>
                  <a:pt x="622354" y="4029631"/>
                </a:moveTo>
                <a:cubicBezTo>
                  <a:pt x="636498" y="4043784"/>
                  <a:pt x="622354" y="4072091"/>
                  <a:pt x="608210" y="4072091"/>
                </a:cubicBezTo>
                <a:cubicBezTo>
                  <a:pt x="608210" y="4072091"/>
                  <a:pt x="594065" y="4057938"/>
                  <a:pt x="594065" y="4057938"/>
                </a:cubicBezTo>
                <a:cubicBezTo>
                  <a:pt x="594065" y="4043784"/>
                  <a:pt x="608210" y="4029631"/>
                  <a:pt x="622354" y="4029631"/>
                </a:cubicBezTo>
                <a:close/>
                <a:moveTo>
                  <a:pt x="3229079" y="3999659"/>
                </a:moveTo>
                <a:cubicBezTo>
                  <a:pt x="3229079" y="3999659"/>
                  <a:pt x="3257368" y="3999659"/>
                  <a:pt x="3243224" y="4014645"/>
                </a:cubicBezTo>
                <a:cubicBezTo>
                  <a:pt x="3243224" y="4029629"/>
                  <a:pt x="3214934" y="4014645"/>
                  <a:pt x="3229079" y="3999659"/>
                </a:cubicBezTo>
                <a:close/>
                <a:moveTo>
                  <a:pt x="3963630" y="3960166"/>
                </a:moveTo>
                <a:cubicBezTo>
                  <a:pt x="3978107" y="3956576"/>
                  <a:pt x="3996204" y="3963759"/>
                  <a:pt x="3996204" y="3985301"/>
                </a:cubicBezTo>
                <a:cubicBezTo>
                  <a:pt x="3981726" y="3999661"/>
                  <a:pt x="3967250" y="3999661"/>
                  <a:pt x="3952771" y="3999661"/>
                </a:cubicBezTo>
                <a:cubicBezTo>
                  <a:pt x="3938294" y="3978120"/>
                  <a:pt x="3949152" y="3963759"/>
                  <a:pt x="3963630" y="3960166"/>
                </a:cubicBezTo>
                <a:close/>
                <a:moveTo>
                  <a:pt x="461774" y="3957200"/>
                </a:moveTo>
                <a:cubicBezTo>
                  <a:pt x="461774" y="3971354"/>
                  <a:pt x="461774" y="3985507"/>
                  <a:pt x="461774" y="3985507"/>
                </a:cubicBezTo>
                <a:cubicBezTo>
                  <a:pt x="448045" y="3999660"/>
                  <a:pt x="461774" y="3999660"/>
                  <a:pt x="434317" y="3999660"/>
                </a:cubicBezTo>
                <a:cubicBezTo>
                  <a:pt x="434317" y="3985507"/>
                  <a:pt x="434317" y="3971354"/>
                  <a:pt x="434317" y="3971354"/>
                </a:cubicBezTo>
                <a:cubicBezTo>
                  <a:pt x="448045" y="3971354"/>
                  <a:pt x="448045" y="3971354"/>
                  <a:pt x="461774" y="3957200"/>
                </a:cubicBezTo>
                <a:close/>
                <a:moveTo>
                  <a:pt x="3361679" y="3920909"/>
                </a:moveTo>
                <a:cubicBezTo>
                  <a:pt x="3366612" y="3921611"/>
                  <a:pt x="3371097" y="3923484"/>
                  <a:pt x="3374685" y="3927230"/>
                </a:cubicBezTo>
                <a:cubicBezTo>
                  <a:pt x="3360333" y="3957201"/>
                  <a:pt x="3345979" y="3942215"/>
                  <a:pt x="3317274" y="3942215"/>
                </a:cubicBezTo>
                <a:cubicBezTo>
                  <a:pt x="3317274" y="3942215"/>
                  <a:pt x="3317274" y="3927230"/>
                  <a:pt x="3317274" y="3927230"/>
                </a:cubicBezTo>
                <a:cubicBezTo>
                  <a:pt x="3324451" y="3927230"/>
                  <a:pt x="3335215" y="3923483"/>
                  <a:pt x="3345979" y="3921610"/>
                </a:cubicBezTo>
                <a:cubicBezTo>
                  <a:pt x="3351363" y="3920674"/>
                  <a:pt x="3356744" y="3920206"/>
                  <a:pt x="3361679" y="3920909"/>
                </a:cubicBezTo>
                <a:close/>
                <a:moveTo>
                  <a:pt x="899132" y="3908811"/>
                </a:moveTo>
                <a:cubicBezTo>
                  <a:pt x="903109" y="3908143"/>
                  <a:pt x="907529" y="3912601"/>
                  <a:pt x="911065" y="3926874"/>
                </a:cubicBezTo>
                <a:cubicBezTo>
                  <a:pt x="879239" y="3958987"/>
                  <a:pt x="887196" y="3910819"/>
                  <a:pt x="899132" y="3908811"/>
                </a:cubicBezTo>
                <a:close/>
                <a:moveTo>
                  <a:pt x="796246" y="3812340"/>
                </a:moveTo>
                <a:cubicBezTo>
                  <a:pt x="781685" y="3826827"/>
                  <a:pt x="767125" y="3841312"/>
                  <a:pt x="752564" y="3855799"/>
                </a:cubicBezTo>
                <a:cubicBezTo>
                  <a:pt x="738004" y="3870286"/>
                  <a:pt x="738004" y="3884771"/>
                  <a:pt x="738004" y="3884771"/>
                </a:cubicBezTo>
                <a:cubicBezTo>
                  <a:pt x="723443" y="3884771"/>
                  <a:pt x="723443" y="3884771"/>
                  <a:pt x="708884" y="3884771"/>
                </a:cubicBezTo>
                <a:cubicBezTo>
                  <a:pt x="738004" y="3855799"/>
                  <a:pt x="767125" y="3812340"/>
                  <a:pt x="796246" y="3812340"/>
                </a:cubicBezTo>
                <a:close/>
                <a:moveTo>
                  <a:pt x="390883" y="3812340"/>
                </a:moveTo>
                <a:cubicBezTo>
                  <a:pt x="434316" y="3826827"/>
                  <a:pt x="390883" y="3884771"/>
                  <a:pt x="361929" y="3855799"/>
                </a:cubicBezTo>
                <a:cubicBezTo>
                  <a:pt x="361929" y="3826827"/>
                  <a:pt x="376407" y="3826827"/>
                  <a:pt x="390883" y="3812340"/>
                </a:cubicBezTo>
                <a:close/>
                <a:moveTo>
                  <a:pt x="1030874" y="3805829"/>
                </a:moveTo>
                <a:cubicBezTo>
                  <a:pt x="1034441" y="3806275"/>
                  <a:pt x="1038006" y="3808059"/>
                  <a:pt x="1041571" y="3811627"/>
                </a:cubicBezTo>
                <a:cubicBezTo>
                  <a:pt x="1055835" y="3811627"/>
                  <a:pt x="1041571" y="3840171"/>
                  <a:pt x="1041571" y="3854443"/>
                </a:cubicBezTo>
                <a:lnTo>
                  <a:pt x="1014678" y="3870590"/>
                </a:lnTo>
                <a:lnTo>
                  <a:pt x="1013404" y="3884771"/>
                </a:lnTo>
                <a:lnTo>
                  <a:pt x="1005843" y="3875894"/>
                </a:lnTo>
                <a:lnTo>
                  <a:pt x="970256" y="3897258"/>
                </a:lnTo>
                <a:cubicBezTo>
                  <a:pt x="963125" y="3890124"/>
                  <a:pt x="963125" y="3875851"/>
                  <a:pt x="968473" y="3861579"/>
                </a:cubicBezTo>
                <a:lnTo>
                  <a:pt x="986020" y="3840924"/>
                </a:lnTo>
                <a:lnTo>
                  <a:pt x="983450" y="3812340"/>
                </a:lnTo>
                <a:cubicBezTo>
                  <a:pt x="983450" y="3812340"/>
                  <a:pt x="998427" y="3826827"/>
                  <a:pt x="998427" y="3812340"/>
                </a:cubicBezTo>
                <a:lnTo>
                  <a:pt x="1004018" y="3821535"/>
                </a:lnTo>
                <a:lnTo>
                  <a:pt x="1020176" y="3808059"/>
                </a:lnTo>
                <a:cubicBezTo>
                  <a:pt x="1023743" y="3806275"/>
                  <a:pt x="1027309" y="3805384"/>
                  <a:pt x="1030874" y="3805829"/>
                </a:cubicBezTo>
                <a:close/>
                <a:moveTo>
                  <a:pt x="3447068" y="3724922"/>
                </a:moveTo>
                <a:cubicBezTo>
                  <a:pt x="3476022" y="3739409"/>
                  <a:pt x="3490500" y="3753895"/>
                  <a:pt x="3519454" y="3768381"/>
                </a:cubicBezTo>
                <a:cubicBezTo>
                  <a:pt x="3519454" y="3782868"/>
                  <a:pt x="3504976" y="3782868"/>
                  <a:pt x="3490500" y="3797354"/>
                </a:cubicBezTo>
                <a:cubicBezTo>
                  <a:pt x="3476022" y="3768381"/>
                  <a:pt x="3447068" y="3753895"/>
                  <a:pt x="3447068" y="3724922"/>
                </a:cubicBezTo>
                <a:close/>
                <a:moveTo>
                  <a:pt x="3272343" y="3709936"/>
                </a:moveTo>
                <a:lnTo>
                  <a:pt x="3285101" y="3717230"/>
                </a:lnTo>
                <a:lnTo>
                  <a:pt x="3302299" y="3723925"/>
                </a:lnTo>
                <a:cubicBezTo>
                  <a:pt x="3302299" y="3723925"/>
                  <a:pt x="3317274" y="3738411"/>
                  <a:pt x="3317274" y="3752899"/>
                </a:cubicBezTo>
                <a:cubicBezTo>
                  <a:pt x="3302299" y="3752899"/>
                  <a:pt x="3302299" y="3752899"/>
                  <a:pt x="3287322" y="3767384"/>
                </a:cubicBezTo>
                <a:cubicBezTo>
                  <a:pt x="3276089" y="3761953"/>
                  <a:pt x="3271176" y="3750408"/>
                  <a:pt x="3270999" y="3739629"/>
                </a:cubicBezTo>
                <a:lnTo>
                  <a:pt x="3280061" y="3722292"/>
                </a:lnTo>
                <a:close/>
                <a:moveTo>
                  <a:pt x="781269" y="3694952"/>
                </a:moveTo>
                <a:cubicBezTo>
                  <a:pt x="796244" y="3709938"/>
                  <a:pt x="796244" y="3724924"/>
                  <a:pt x="781269" y="3724924"/>
                </a:cubicBezTo>
                <a:cubicBezTo>
                  <a:pt x="781269" y="3724924"/>
                  <a:pt x="766292" y="3724924"/>
                  <a:pt x="766292" y="3724924"/>
                </a:cubicBezTo>
                <a:cubicBezTo>
                  <a:pt x="766292" y="3709938"/>
                  <a:pt x="781269" y="3694952"/>
                  <a:pt x="781269" y="3694952"/>
                </a:cubicBezTo>
                <a:close/>
                <a:moveTo>
                  <a:pt x="3087354" y="3684286"/>
                </a:moveTo>
                <a:cubicBezTo>
                  <a:pt x="3109069" y="3681632"/>
                  <a:pt x="3138930" y="3702862"/>
                  <a:pt x="3128072" y="3724092"/>
                </a:cubicBezTo>
                <a:cubicBezTo>
                  <a:pt x="3113595" y="3752397"/>
                  <a:pt x="3084639" y="3724092"/>
                  <a:pt x="3070163" y="3709939"/>
                </a:cubicBezTo>
                <a:cubicBezTo>
                  <a:pt x="3070163" y="3709939"/>
                  <a:pt x="3070163" y="3695785"/>
                  <a:pt x="3070163" y="3695785"/>
                </a:cubicBezTo>
                <a:cubicBezTo>
                  <a:pt x="3073782" y="3688709"/>
                  <a:pt x="3080115" y="3685171"/>
                  <a:pt x="3087354" y="3684286"/>
                </a:cubicBezTo>
                <a:close/>
                <a:moveTo>
                  <a:pt x="3692932" y="3667479"/>
                </a:moveTo>
                <a:cubicBezTo>
                  <a:pt x="3706661" y="3667479"/>
                  <a:pt x="3706661" y="3681632"/>
                  <a:pt x="3706661" y="3681632"/>
                </a:cubicBezTo>
                <a:cubicBezTo>
                  <a:pt x="3706661" y="3709939"/>
                  <a:pt x="3679204" y="3667479"/>
                  <a:pt x="3692932" y="3667479"/>
                </a:cubicBezTo>
                <a:close/>
                <a:moveTo>
                  <a:pt x="3823975" y="3652493"/>
                </a:moveTo>
                <a:cubicBezTo>
                  <a:pt x="3838952" y="3681632"/>
                  <a:pt x="3838952" y="3696203"/>
                  <a:pt x="3838952" y="3725341"/>
                </a:cubicBezTo>
                <a:cubicBezTo>
                  <a:pt x="3823975" y="3739910"/>
                  <a:pt x="3823975" y="3725341"/>
                  <a:pt x="3808999" y="3725341"/>
                </a:cubicBezTo>
                <a:cubicBezTo>
                  <a:pt x="3808999" y="3710771"/>
                  <a:pt x="3808999" y="3681632"/>
                  <a:pt x="3823975" y="3652493"/>
                </a:cubicBezTo>
                <a:close/>
                <a:moveTo>
                  <a:pt x="3880476" y="3652492"/>
                </a:moveTo>
                <a:cubicBezTo>
                  <a:pt x="3924045" y="3709938"/>
                  <a:pt x="3982135" y="3666854"/>
                  <a:pt x="4011180" y="3709938"/>
                </a:cubicBezTo>
                <a:cubicBezTo>
                  <a:pt x="3996656" y="3738660"/>
                  <a:pt x="3967612" y="3753021"/>
                  <a:pt x="3938567" y="3767382"/>
                </a:cubicBezTo>
                <a:cubicBezTo>
                  <a:pt x="3938567" y="3753021"/>
                  <a:pt x="3909521" y="3738660"/>
                  <a:pt x="3924045" y="3724299"/>
                </a:cubicBezTo>
                <a:cubicBezTo>
                  <a:pt x="3938567" y="3738660"/>
                  <a:pt x="3953089" y="3724299"/>
                  <a:pt x="3953089" y="3724299"/>
                </a:cubicBezTo>
                <a:cubicBezTo>
                  <a:pt x="3909521" y="3709938"/>
                  <a:pt x="3894999" y="3738660"/>
                  <a:pt x="3851431" y="3738660"/>
                </a:cubicBezTo>
                <a:cubicBezTo>
                  <a:pt x="3851431" y="3724299"/>
                  <a:pt x="3880476" y="3709938"/>
                  <a:pt x="3880476" y="3709938"/>
                </a:cubicBezTo>
                <a:cubicBezTo>
                  <a:pt x="3865954" y="3681215"/>
                  <a:pt x="3865954" y="3666854"/>
                  <a:pt x="3880476" y="3652492"/>
                </a:cubicBezTo>
                <a:close/>
                <a:moveTo>
                  <a:pt x="1115625" y="3631420"/>
                </a:moveTo>
                <a:cubicBezTo>
                  <a:pt x="1120266" y="3631888"/>
                  <a:pt x="1124686" y="3633761"/>
                  <a:pt x="1128223" y="3637507"/>
                </a:cubicBezTo>
                <a:cubicBezTo>
                  <a:pt x="1128223" y="3667478"/>
                  <a:pt x="1114077" y="3652492"/>
                  <a:pt x="1099933" y="3667478"/>
                </a:cubicBezTo>
                <a:cubicBezTo>
                  <a:pt x="1099933" y="3667478"/>
                  <a:pt x="1085789" y="3652492"/>
                  <a:pt x="1085789" y="3652492"/>
                </a:cubicBezTo>
                <a:cubicBezTo>
                  <a:pt x="1085789" y="3645000"/>
                  <a:pt x="1092860" y="3637507"/>
                  <a:pt x="1101700" y="3633761"/>
                </a:cubicBezTo>
                <a:cubicBezTo>
                  <a:pt x="1106122" y="3631888"/>
                  <a:pt x="1110983" y="3630952"/>
                  <a:pt x="1115625" y="3631420"/>
                </a:cubicBezTo>
                <a:close/>
                <a:moveTo>
                  <a:pt x="3621169" y="3622522"/>
                </a:moveTo>
                <a:cubicBezTo>
                  <a:pt x="3664227" y="3622522"/>
                  <a:pt x="3649875" y="3665982"/>
                  <a:pt x="3635521" y="3694953"/>
                </a:cubicBezTo>
                <a:cubicBezTo>
                  <a:pt x="3606817" y="3694953"/>
                  <a:pt x="3621169" y="3651494"/>
                  <a:pt x="3621169" y="3622522"/>
                </a:cubicBezTo>
                <a:close/>
                <a:moveTo>
                  <a:pt x="3698482" y="3603230"/>
                </a:moveTo>
                <a:cubicBezTo>
                  <a:pt x="3700472" y="3603894"/>
                  <a:pt x="3703124" y="3605663"/>
                  <a:pt x="3706660" y="3609201"/>
                </a:cubicBezTo>
                <a:cubicBezTo>
                  <a:pt x="3706660" y="3623355"/>
                  <a:pt x="3706660" y="3637508"/>
                  <a:pt x="3692516" y="3637508"/>
                </a:cubicBezTo>
                <a:cubicBezTo>
                  <a:pt x="3664226" y="3637508"/>
                  <a:pt x="3678370" y="3623355"/>
                  <a:pt x="3692516" y="3609201"/>
                </a:cubicBezTo>
                <a:cubicBezTo>
                  <a:pt x="3692516" y="3609201"/>
                  <a:pt x="3692516" y="3605663"/>
                  <a:pt x="3694283" y="3603895"/>
                </a:cubicBezTo>
                <a:cubicBezTo>
                  <a:pt x="3695168" y="3603010"/>
                  <a:pt x="3696494" y="3602567"/>
                  <a:pt x="3698482" y="3603230"/>
                </a:cubicBezTo>
                <a:close/>
                <a:moveTo>
                  <a:pt x="745076" y="3592447"/>
                </a:moveTo>
                <a:cubicBezTo>
                  <a:pt x="759554" y="3590677"/>
                  <a:pt x="774031" y="3594216"/>
                  <a:pt x="781270" y="3608370"/>
                </a:cubicBezTo>
                <a:cubicBezTo>
                  <a:pt x="766792" y="3622523"/>
                  <a:pt x="737837" y="3622523"/>
                  <a:pt x="708884" y="3608370"/>
                </a:cubicBezTo>
                <a:cubicBezTo>
                  <a:pt x="716122" y="3601293"/>
                  <a:pt x="730599" y="3594216"/>
                  <a:pt x="745076" y="3592447"/>
                </a:cubicBezTo>
                <a:close/>
                <a:moveTo>
                  <a:pt x="636496" y="3565077"/>
                </a:moveTo>
                <a:cubicBezTo>
                  <a:pt x="651473" y="3579231"/>
                  <a:pt x="636496" y="3593384"/>
                  <a:pt x="636496" y="3607537"/>
                </a:cubicBezTo>
                <a:cubicBezTo>
                  <a:pt x="636496" y="3607537"/>
                  <a:pt x="636496" y="3607537"/>
                  <a:pt x="621520" y="3607537"/>
                </a:cubicBezTo>
                <a:cubicBezTo>
                  <a:pt x="621520" y="3593384"/>
                  <a:pt x="621520" y="3565077"/>
                  <a:pt x="636496" y="3565077"/>
                </a:cubicBezTo>
                <a:close/>
                <a:moveTo>
                  <a:pt x="1238908" y="3559068"/>
                </a:moveTo>
                <a:cubicBezTo>
                  <a:pt x="1251468" y="3557273"/>
                  <a:pt x="1265821" y="3564453"/>
                  <a:pt x="1272997" y="3578816"/>
                </a:cubicBezTo>
                <a:cubicBezTo>
                  <a:pt x="1258644" y="3607538"/>
                  <a:pt x="1244291" y="3593177"/>
                  <a:pt x="1215586" y="3593177"/>
                </a:cubicBezTo>
                <a:cubicBezTo>
                  <a:pt x="1215586" y="3571636"/>
                  <a:pt x="1226351" y="3560863"/>
                  <a:pt x="1238908" y="3559068"/>
                </a:cubicBezTo>
                <a:close/>
                <a:moveTo>
                  <a:pt x="1043356" y="3550091"/>
                </a:moveTo>
                <a:cubicBezTo>
                  <a:pt x="1086414" y="3535105"/>
                  <a:pt x="1100766" y="3595048"/>
                  <a:pt x="1057708" y="3595048"/>
                </a:cubicBezTo>
                <a:cubicBezTo>
                  <a:pt x="1057708" y="3580062"/>
                  <a:pt x="1043356" y="3580062"/>
                  <a:pt x="1043356" y="3580062"/>
                </a:cubicBezTo>
                <a:cubicBezTo>
                  <a:pt x="1043356" y="3565077"/>
                  <a:pt x="1043356" y="3550091"/>
                  <a:pt x="1043356" y="3550091"/>
                </a:cubicBezTo>
                <a:close/>
                <a:moveTo>
                  <a:pt x="860582" y="3546346"/>
                </a:moveTo>
                <a:cubicBezTo>
                  <a:pt x="876869" y="3546346"/>
                  <a:pt x="891346" y="3557586"/>
                  <a:pt x="884107" y="3580064"/>
                </a:cubicBezTo>
                <a:cubicBezTo>
                  <a:pt x="869631" y="3595050"/>
                  <a:pt x="840675" y="3595050"/>
                  <a:pt x="826198" y="3580064"/>
                </a:cubicBezTo>
                <a:cubicBezTo>
                  <a:pt x="826198" y="3557586"/>
                  <a:pt x="844294" y="3546346"/>
                  <a:pt x="860582" y="3546346"/>
                </a:cubicBezTo>
                <a:close/>
                <a:moveTo>
                  <a:pt x="14144" y="3522618"/>
                </a:moveTo>
                <a:cubicBezTo>
                  <a:pt x="28290" y="3522618"/>
                  <a:pt x="42434" y="3522618"/>
                  <a:pt x="42434" y="3522618"/>
                </a:cubicBezTo>
                <a:cubicBezTo>
                  <a:pt x="42434" y="3550925"/>
                  <a:pt x="14144" y="3565078"/>
                  <a:pt x="0" y="3550925"/>
                </a:cubicBezTo>
                <a:cubicBezTo>
                  <a:pt x="0" y="3536771"/>
                  <a:pt x="14144" y="3522618"/>
                  <a:pt x="14144" y="3522618"/>
                </a:cubicBezTo>
                <a:close/>
                <a:moveTo>
                  <a:pt x="4033955" y="3438845"/>
                </a:moveTo>
                <a:cubicBezTo>
                  <a:pt x="4048308" y="3438845"/>
                  <a:pt x="4062660" y="3442487"/>
                  <a:pt x="4069838" y="3449773"/>
                </a:cubicBezTo>
                <a:cubicBezTo>
                  <a:pt x="4098542" y="3464341"/>
                  <a:pt x="4098542" y="3493481"/>
                  <a:pt x="4084190" y="3508050"/>
                </a:cubicBezTo>
                <a:cubicBezTo>
                  <a:pt x="4084190" y="3508050"/>
                  <a:pt x="4084190" y="3522620"/>
                  <a:pt x="4084190" y="3522620"/>
                </a:cubicBezTo>
                <a:cubicBezTo>
                  <a:pt x="4055484" y="3522620"/>
                  <a:pt x="4012428" y="3522620"/>
                  <a:pt x="3998075" y="3493481"/>
                </a:cubicBezTo>
                <a:cubicBezTo>
                  <a:pt x="3983723" y="3478912"/>
                  <a:pt x="3983723" y="3464341"/>
                  <a:pt x="3998075" y="3449773"/>
                </a:cubicBezTo>
                <a:cubicBezTo>
                  <a:pt x="4005252" y="3442487"/>
                  <a:pt x="4019604" y="3438845"/>
                  <a:pt x="4033955" y="3438845"/>
                </a:cubicBezTo>
                <a:close/>
                <a:moveTo>
                  <a:pt x="911689" y="3435202"/>
                </a:moveTo>
                <a:cubicBezTo>
                  <a:pt x="911689" y="3435202"/>
                  <a:pt x="911689" y="3435202"/>
                  <a:pt x="926042" y="3449355"/>
                </a:cubicBezTo>
                <a:cubicBezTo>
                  <a:pt x="911689" y="3463508"/>
                  <a:pt x="897336" y="3477661"/>
                  <a:pt x="882984" y="3477661"/>
                </a:cubicBezTo>
                <a:cubicBezTo>
                  <a:pt x="868631" y="3463508"/>
                  <a:pt x="897336" y="3449355"/>
                  <a:pt x="911689" y="3435202"/>
                </a:cubicBezTo>
                <a:close/>
                <a:moveTo>
                  <a:pt x="329097" y="3416160"/>
                </a:moveTo>
                <a:cubicBezTo>
                  <a:pt x="340042" y="3415249"/>
                  <a:pt x="350985" y="3416160"/>
                  <a:pt x="361930" y="3419802"/>
                </a:cubicBezTo>
                <a:cubicBezTo>
                  <a:pt x="318154" y="3463509"/>
                  <a:pt x="288968" y="3434371"/>
                  <a:pt x="259784" y="3478080"/>
                </a:cubicBezTo>
                <a:cubicBezTo>
                  <a:pt x="245191" y="3478080"/>
                  <a:pt x="245191" y="3463509"/>
                  <a:pt x="245191" y="3478080"/>
                </a:cubicBezTo>
                <a:cubicBezTo>
                  <a:pt x="245191" y="3478080"/>
                  <a:pt x="230598" y="3478080"/>
                  <a:pt x="230598" y="3478080"/>
                </a:cubicBezTo>
                <a:cubicBezTo>
                  <a:pt x="216006" y="3478080"/>
                  <a:pt x="201413" y="3492648"/>
                  <a:pt x="172229" y="3492648"/>
                </a:cubicBezTo>
                <a:cubicBezTo>
                  <a:pt x="172229" y="3478080"/>
                  <a:pt x="186821" y="3463509"/>
                  <a:pt x="186821" y="3463509"/>
                </a:cubicBezTo>
                <a:cubicBezTo>
                  <a:pt x="186821" y="3463509"/>
                  <a:pt x="201413" y="3463509"/>
                  <a:pt x="201413" y="3448941"/>
                </a:cubicBezTo>
                <a:cubicBezTo>
                  <a:pt x="201413" y="3448941"/>
                  <a:pt x="216006" y="3448941"/>
                  <a:pt x="230598" y="3448941"/>
                </a:cubicBezTo>
                <a:cubicBezTo>
                  <a:pt x="263431" y="3438013"/>
                  <a:pt x="296263" y="3418891"/>
                  <a:pt x="329097" y="3416160"/>
                </a:cubicBezTo>
                <a:close/>
                <a:moveTo>
                  <a:pt x="1302948" y="3390246"/>
                </a:moveTo>
                <a:cubicBezTo>
                  <a:pt x="1317925" y="3405232"/>
                  <a:pt x="1317925" y="3405232"/>
                  <a:pt x="1317925" y="3420217"/>
                </a:cubicBezTo>
                <a:cubicBezTo>
                  <a:pt x="1302948" y="3420217"/>
                  <a:pt x="1287971" y="3405232"/>
                  <a:pt x="1302948" y="3390246"/>
                </a:cubicBezTo>
                <a:close/>
                <a:moveTo>
                  <a:pt x="1077739" y="3389777"/>
                </a:moveTo>
                <a:cubicBezTo>
                  <a:pt x="1086788" y="3391495"/>
                  <a:pt x="1094028" y="3398362"/>
                  <a:pt x="1072311" y="3405232"/>
                </a:cubicBezTo>
                <a:cubicBezTo>
                  <a:pt x="1057834" y="3391495"/>
                  <a:pt x="1068691" y="3388060"/>
                  <a:pt x="1077739" y="3389777"/>
                </a:cubicBezTo>
                <a:close/>
                <a:moveTo>
                  <a:pt x="260838" y="3377756"/>
                </a:moveTo>
                <a:cubicBezTo>
                  <a:pt x="304520" y="3406728"/>
                  <a:pt x="260838" y="3450187"/>
                  <a:pt x="217157" y="3435702"/>
                </a:cubicBezTo>
                <a:cubicBezTo>
                  <a:pt x="217157" y="3406728"/>
                  <a:pt x="246278" y="3392243"/>
                  <a:pt x="260838" y="3377756"/>
                </a:cubicBezTo>
                <a:close/>
                <a:moveTo>
                  <a:pt x="130211" y="3347786"/>
                </a:moveTo>
                <a:cubicBezTo>
                  <a:pt x="144772" y="3391495"/>
                  <a:pt x="86529" y="3435202"/>
                  <a:pt x="57409" y="3420634"/>
                </a:cubicBezTo>
                <a:cubicBezTo>
                  <a:pt x="71968" y="3376925"/>
                  <a:pt x="101091" y="3376925"/>
                  <a:pt x="130211" y="3347786"/>
                </a:cubicBezTo>
                <a:close/>
                <a:moveTo>
                  <a:pt x="3620544" y="3332799"/>
                </a:moveTo>
                <a:cubicBezTo>
                  <a:pt x="3649250" y="3332799"/>
                  <a:pt x="3634897" y="3376258"/>
                  <a:pt x="3606192" y="3405231"/>
                </a:cubicBezTo>
                <a:cubicBezTo>
                  <a:pt x="3606192" y="3376258"/>
                  <a:pt x="3591839" y="3361772"/>
                  <a:pt x="3620544" y="3332799"/>
                </a:cubicBezTo>
                <a:close/>
                <a:moveTo>
                  <a:pt x="1092654" y="3315721"/>
                </a:moveTo>
                <a:cubicBezTo>
                  <a:pt x="1114493" y="3317713"/>
                  <a:pt x="1136335" y="3333634"/>
                  <a:pt x="1158176" y="3333634"/>
                </a:cubicBezTo>
                <a:cubicBezTo>
                  <a:pt x="1143614" y="3390246"/>
                  <a:pt x="1099934" y="3333634"/>
                  <a:pt x="1070813" y="3319481"/>
                </a:cubicBezTo>
                <a:cubicBezTo>
                  <a:pt x="1078093" y="3315943"/>
                  <a:pt x="1085373" y="3315058"/>
                  <a:pt x="1092654" y="3315721"/>
                </a:cubicBezTo>
                <a:close/>
                <a:moveTo>
                  <a:pt x="1144107" y="3217911"/>
                </a:moveTo>
                <a:cubicBezTo>
                  <a:pt x="1173152" y="3217911"/>
                  <a:pt x="1158630" y="3232184"/>
                  <a:pt x="1173152" y="3246455"/>
                </a:cubicBezTo>
                <a:cubicBezTo>
                  <a:pt x="1115061" y="3274999"/>
                  <a:pt x="1071494" y="3317814"/>
                  <a:pt x="1013405" y="3317814"/>
                </a:cubicBezTo>
                <a:cubicBezTo>
                  <a:pt x="1056972" y="3274999"/>
                  <a:pt x="1100540" y="3260726"/>
                  <a:pt x="1144107" y="3217911"/>
                </a:cubicBezTo>
                <a:close/>
                <a:moveTo>
                  <a:pt x="1114493" y="3100524"/>
                </a:moveTo>
                <a:cubicBezTo>
                  <a:pt x="1128224" y="3115509"/>
                  <a:pt x="1114493" y="3130495"/>
                  <a:pt x="1100765" y="3130495"/>
                </a:cubicBezTo>
                <a:cubicBezTo>
                  <a:pt x="1100765" y="3115509"/>
                  <a:pt x="1100765" y="3100524"/>
                  <a:pt x="1114493" y="3100524"/>
                </a:cubicBezTo>
                <a:close/>
                <a:moveTo>
                  <a:pt x="649976" y="3028093"/>
                </a:moveTo>
                <a:cubicBezTo>
                  <a:pt x="678931" y="3058064"/>
                  <a:pt x="621021" y="3088035"/>
                  <a:pt x="606544" y="3058064"/>
                </a:cubicBezTo>
                <a:cubicBezTo>
                  <a:pt x="606544" y="3028093"/>
                  <a:pt x="621021" y="3028093"/>
                  <a:pt x="649976" y="3028093"/>
                </a:cubicBezTo>
                <a:close/>
                <a:moveTo>
                  <a:pt x="4047372" y="2916949"/>
                </a:moveTo>
                <a:cubicBezTo>
                  <a:pt x="4054444" y="2916949"/>
                  <a:pt x="4061517" y="2920697"/>
                  <a:pt x="4068590" y="2928189"/>
                </a:cubicBezTo>
                <a:cubicBezTo>
                  <a:pt x="4068590" y="2928189"/>
                  <a:pt x="4054444" y="2943174"/>
                  <a:pt x="4054444" y="2943174"/>
                </a:cubicBezTo>
                <a:cubicBezTo>
                  <a:pt x="4040300" y="2943174"/>
                  <a:pt x="4040300" y="2928189"/>
                  <a:pt x="4026156" y="2928189"/>
                </a:cubicBezTo>
                <a:cubicBezTo>
                  <a:pt x="4033228" y="2920697"/>
                  <a:pt x="4040300" y="2916949"/>
                  <a:pt x="4047372" y="2916949"/>
                </a:cubicBezTo>
                <a:close/>
                <a:moveTo>
                  <a:pt x="4185907" y="2913203"/>
                </a:moveTo>
                <a:cubicBezTo>
                  <a:pt x="4185907" y="2928189"/>
                  <a:pt x="4185907" y="2928189"/>
                  <a:pt x="4185907" y="2943174"/>
                </a:cubicBezTo>
                <a:cubicBezTo>
                  <a:pt x="4170930" y="2943174"/>
                  <a:pt x="4170930" y="2943174"/>
                  <a:pt x="4170930" y="2943174"/>
                </a:cubicBezTo>
                <a:cubicBezTo>
                  <a:pt x="4170930" y="2928189"/>
                  <a:pt x="4170930" y="2913203"/>
                  <a:pt x="4185907" y="2913203"/>
                </a:cubicBezTo>
                <a:close/>
                <a:moveTo>
                  <a:pt x="406937" y="2864160"/>
                </a:moveTo>
                <a:cubicBezTo>
                  <a:pt x="408575" y="2863718"/>
                  <a:pt x="410915" y="2864603"/>
                  <a:pt x="413723" y="2866371"/>
                </a:cubicBezTo>
                <a:cubicBezTo>
                  <a:pt x="419339" y="2869909"/>
                  <a:pt x="426827" y="2876986"/>
                  <a:pt x="434316" y="2884063"/>
                </a:cubicBezTo>
                <a:cubicBezTo>
                  <a:pt x="419339" y="2898216"/>
                  <a:pt x="404362" y="2884063"/>
                  <a:pt x="404362" y="2869909"/>
                </a:cubicBezTo>
                <a:cubicBezTo>
                  <a:pt x="404362" y="2866372"/>
                  <a:pt x="405298" y="2864603"/>
                  <a:pt x="406937" y="2864160"/>
                </a:cubicBezTo>
                <a:close/>
                <a:moveTo>
                  <a:pt x="4055485" y="2840772"/>
                </a:moveTo>
                <a:cubicBezTo>
                  <a:pt x="4084191" y="2855133"/>
                  <a:pt x="4084191" y="2855133"/>
                  <a:pt x="4098543" y="2869494"/>
                </a:cubicBezTo>
                <a:cubicBezTo>
                  <a:pt x="4098543" y="2898217"/>
                  <a:pt x="4084191" y="2883856"/>
                  <a:pt x="4069837" y="2898217"/>
                </a:cubicBezTo>
                <a:cubicBezTo>
                  <a:pt x="4055485" y="2883856"/>
                  <a:pt x="4041133" y="2869494"/>
                  <a:pt x="4055485" y="2840772"/>
                </a:cubicBezTo>
                <a:close/>
                <a:moveTo>
                  <a:pt x="3808999" y="2840772"/>
                </a:moveTo>
                <a:cubicBezTo>
                  <a:pt x="3816486" y="2847952"/>
                  <a:pt x="3820231" y="2855133"/>
                  <a:pt x="3820232" y="2864108"/>
                </a:cubicBezTo>
                <a:lnTo>
                  <a:pt x="3818531" y="2869272"/>
                </a:lnTo>
                <a:lnTo>
                  <a:pt x="3820232" y="2871681"/>
                </a:lnTo>
                <a:cubicBezTo>
                  <a:pt x="3820231" y="2880527"/>
                  <a:pt x="3816486" y="2891142"/>
                  <a:pt x="3808999" y="2898219"/>
                </a:cubicBezTo>
                <a:lnTo>
                  <a:pt x="3808997" y="2898217"/>
                </a:lnTo>
                <a:lnTo>
                  <a:pt x="3794257" y="2885201"/>
                </a:lnTo>
                <a:cubicBezTo>
                  <a:pt x="3786534" y="2870392"/>
                  <a:pt x="3797766" y="2851543"/>
                  <a:pt x="3808999" y="2840772"/>
                </a:cubicBezTo>
                <a:close/>
                <a:moveTo>
                  <a:pt x="1020586" y="2806256"/>
                </a:moveTo>
                <a:cubicBezTo>
                  <a:pt x="1028124" y="2805611"/>
                  <a:pt x="1035891" y="2806041"/>
                  <a:pt x="1044115" y="2806899"/>
                </a:cubicBezTo>
                <a:cubicBezTo>
                  <a:pt x="1060563" y="2808615"/>
                  <a:pt x="1078838" y="2812050"/>
                  <a:pt x="1100767" y="2812050"/>
                </a:cubicBezTo>
                <a:cubicBezTo>
                  <a:pt x="1071527" y="2825788"/>
                  <a:pt x="1042288" y="2825788"/>
                  <a:pt x="998428" y="2825788"/>
                </a:cubicBezTo>
                <a:cubicBezTo>
                  <a:pt x="998428" y="2825788"/>
                  <a:pt x="998428" y="2825788"/>
                  <a:pt x="1013047" y="2812050"/>
                </a:cubicBezTo>
                <a:cubicBezTo>
                  <a:pt x="998428" y="2812050"/>
                  <a:pt x="998428" y="2812050"/>
                  <a:pt x="998428" y="2812050"/>
                </a:cubicBezTo>
                <a:cubicBezTo>
                  <a:pt x="1005738" y="2808616"/>
                  <a:pt x="1013048" y="2806900"/>
                  <a:pt x="1020586" y="2806256"/>
                </a:cubicBezTo>
                <a:close/>
                <a:moveTo>
                  <a:pt x="723860" y="2798314"/>
                </a:moveTo>
                <a:cubicBezTo>
                  <a:pt x="752565" y="2812675"/>
                  <a:pt x="766918" y="2827035"/>
                  <a:pt x="781271" y="2855759"/>
                </a:cubicBezTo>
                <a:cubicBezTo>
                  <a:pt x="752565" y="2855759"/>
                  <a:pt x="723860" y="2827035"/>
                  <a:pt x="723860" y="2798314"/>
                </a:cubicBezTo>
                <a:close/>
                <a:moveTo>
                  <a:pt x="1143198" y="2783327"/>
                </a:moveTo>
                <a:cubicBezTo>
                  <a:pt x="1143198" y="2783327"/>
                  <a:pt x="1158175" y="2797063"/>
                  <a:pt x="1158175" y="2797063"/>
                </a:cubicBezTo>
                <a:cubicBezTo>
                  <a:pt x="1158175" y="2810801"/>
                  <a:pt x="1143198" y="2783327"/>
                  <a:pt x="1128223" y="2797063"/>
                </a:cubicBezTo>
                <a:cubicBezTo>
                  <a:pt x="1128223" y="2797063"/>
                  <a:pt x="1128223" y="2783327"/>
                  <a:pt x="1143198" y="2783327"/>
                </a:cubicBezTo>
                <a:close/>
                <a:moveTo>
                  <a:pt x="4126833" y="2768341"/>
                </a:moveTo>
                <a:cubicBezTo>
                  <a:pt x="4140977" y="2783327"/>
                  <a:pt x="4140977" y="2783327"/>
                  <a:pt x="4126833" y="2798313"/>
                </a:cubicBezTo>
                <a:cubicBezTo>
                  <a:pt x="4126833" y="2798313"/>
                  <a:pt x="4112688" y="2798313"/>
                  <a:pt x="4112688" y="2798313"/>
                </a:cubicBezTo>
                <a:cubicBezTo>
                  <a:pt x="4098543" y="2783327"/>
                  <a:pt x="4112688" y="2768341"/>
                  <a:pt x="4126833" y="2768341"/>
                </a:cubicBezTo>
                <a:close/>
                <a:moveTo>
                  <a:pt x="985391" y="2753356"/>
                </a:moveTo>
                <a:cubicBezTo>
                  <a:pt x="999813" y="2768342"/>
                  <a:pt x="1028658" y="2753356"/>
                  <a:pt x="1043078" y="2753356"/>
                </a:cubicBezTo>
                <a:cubicBezTo>
                  <a:pt x="1071922" y="2753356"/>
                  <a:pt x="1086345" y="2768342"/>
                  <a:pt x="1100765" y="2783328"/>
                </a:cubicBezTo>
                <a:cubicBezTo>
                  <a:pt x="1071922" y="2798314"/>
                  <a:pt x="1028658" y="2783328"/>
                  <a:pt x="999813" y="2768342"/>
                </a:cubicBezTo>
                <a:cubicBezTo>
                  <a:pt x="999813" y="2768342"/>
                  <a:pt x="985391" y="2768342"/>
                  <a:pt x="985391" y="2768342"/>
                </a:cubicBezTo>
                <a:cubicBezTo>
                  <a:pt x="985391" y="2768342"/>
                  <a:pt x="970971" y="2753356"/>
                  <a:pt x="985391" y="2753356"/>
                </a:cubicBezTo>
                <a:close/>
                <a:moveTo>
                  <a:pt x="1200609" y="2738371"/>
                </a:moveTo>
                <a:cubicBezTo>
                  <a:pt x="1245538" y="2738371"/>
                  <a:pt x="1230561" y="2783328"/>
                  <a:pt x="1200609" y="2768342"/>
                </a:cubicBezTo>
                <a:cubicBezTo>
                  <a:pt x="1200609" y="2753356"/>
                  <a:pt x="1200609" y="2738371"/>
                  <a:pt x="1200609" y="2738371"/>
                </a:cubicBezTo>
                <a:close/>
                <a:moveTo>
                  <a:pt x="1075491" y="2718839"/>
                </a:moveTo>
                <a:cubicBezTo>
                  <a:pt x="1078300" y="2718195"/>
                  <a:pt x="1082044" y="2718624"/>
                  <a:pt x="1085789" y="2719482"/>
                </a:cubicBezTo>
                <a:cubicBezTo>
                  <a:pt x="1093276" y="2721201"/>
                  <a:pt x="1100764" y="2724634"/>
                  <a:pt x="1100764" y="2724634"/>
                </a:cubicBezTo>
                <a:cubicBezTo>
                  <a:pt x="1100764" y="2738371"/>
                  <a:pt x="1070812" y="2738371"/>
                  <a:pt x="1070812" y="2724634"/>
                </a:cubicBezTo>
                <a:cubicBezTo>
                  <a:pt x="1070812" y="2721200"/>
                  <a:pt x="1072684" y="2719483"/>
                  <a:pt x="1075491" y="2718839"/>
                </a:cubicBezTo>
                <a:close/>
                <a:moveTo>
                  <a:pt x="1230560" y="2710896"/>
                </a:moveTo>
                <a:cubicBezTo>
                  <a:pt x="1230560" y="2724633"/>
                  <a:pt x="1230560" y="2724633"/>
                  <a:pt x="1230560" y="2738371"/>
                </a:cubicBezTo>
                <a:cubicBezTo>
                  <a:pt x="1215584" y="2738371"/>
                  <a:pt x="1215584" y="2724633"/>
                  <a:pt x="1215584" y="2724633"/>
                </a:cubicBezTo>
                <a:cubicBezTo>
                  <a:pt x="1215584" y="2710896"/>
                  <a:pt x="1230560" y="2710896"/>
                  <a:pt x="1230560" y="2710896"/>
                </a:cubicBezTo>
                <a:close/>
                <a:moveTo>
                  <a:pt x="3706660" y="2680925"/>
                </a:moveTo>
                <a:cubicBezTo>
                  <a:pt x="3736613" y="2680925"/>
                  <a:pt x="3766566" y="2739204"/>
                  <a:pt x="3751589" y="2768343"/>
                </a:cubicBezTo>
                <a:cubicBezTo>
                  <a:pt x="3721637" y="2739204"/>
                  <a:pt x="3721637" y="2710064"/>
                  <a:pt x="3706660" y="2680925"/>
                </a:cubicBezTo>
                <a:close/>
                <a:moveTo>
                  <a:pt x="550131" y="2680925"/>
                </a:moveTo>
                <a:cubicBezTo>
                  <a:pt x="622518" y="2695410"/>
                  <a:pt x="651473" y="2782326"/>
                  <a:pt x="608041" y="2825785"/>
                </a:cubicBezTo>
                <a:cubicBezTo>
                  <a:pt x="535655" y="2825785"/>
                  <a:pt x="506701" y="2738869"/>
                  <a:pt x="550131" y="2695410"/>
                </a:cubicBezTo>
                <a:cubicBezTo>
                  <a:pt x="550131" y="2695410"/>
                  <a:pt x="550131" y="2680925"/>
                  <a:pt x="550131" y="2680925"/>
                </a:cubicBezTo>
                <a:close/>
                <a:moveTo>
                  <a:pt x="4054669" y="2678756"/>
                </a:moveTo>
                <a:cubicBezTo>
                  <a:pt x="4059152" y="2678162"/>
                  <a:pt x="4064178" y="2678615"/>
                  <a:pt x="4069660" y="2680425"/>
                </a:cubicBezTo>
                <a:cubicBezTo>
                  <a:pt x="4098900" y="2680425"/>
                  <a:pt x="4113520" y="2738371"/>
                  <a:pt x="4069660" y="2738371"/>
                </a:cubicBezTo>
                <a:cubicBezTo>
                  <a:pt x="4018490" y="2738371"/>
                  <a:pt x="4023288" y="2682917"/>
                  <a:pt x="4054669" y="2678756"/>
                </a:cubicBezTo>
                <a:close/>
                <a:moveTo>
                  <a:pt x="942655" y="2674838"/>
                </a:moveTo>
                <a:cubicBezTo>
                  <a:pt x="947568" y="2675306"/>
                  <a:pt x="952249" y="2677179"/>
                  <a:pt x="955993" y="2680925"/>
                </a:cubicBezTo>
                <a:cubicBezTo>
                  <a:pt x="941016" y="2695911"/>
                  <a:pt x="926040" y="2710897"/>
                  <a:pt x="911063" y="2695911"/>
                </a:cubicBezTo>
                <a:cubicBezTo>
                  <a:pt x="911063" y="2688418"/>
                  <a:pt x="918551" y="2680925"/>
                  <a:pt x="927913" y="2677180"/>
                </a:cubicBezTo>
                <a:cubicBezTo>
                  <a:pt x="932593" y="2675306"/>
                  <a:pt x="937741" y="2674370"/>
                  <a:pt x="942655" y="2674838"/>
                </a:cubicBezTo>
                <a:close/>
                <a:moveTo>
                  <a:pt x="911897" y="2638466"/>
                </a:moveTo>
                <a:cubicBezTo>
                  <a:pt x="926042" y="2652202"/>
                  <a:pt x="897752" y="2665941"/>
                  <a:pt x="883608" y="2652202"/>
                </a:cubicBezTo>
                <a:cubicBezTo>
                  <a:pt x="897752" y="2638466"/>
                  <a:pt x="897752" y="2638466"/>
                  <a:pt x="911897" y="2638466"/>
                </a:cubicBezTo>
                <a:close/>
                <a:moveTo>
                  <a:pt x="651474" y="2608495"/>
                </a:moveTo>
                <a:cubicBezTo>
                  <a:pt x="665950" y="2608495"/>
                  <a:pt x="665950" y="2622924"/>
                  <a:pt x="680429" y="2608495"/>
                </a:cubicBezTo>
                <a:cubicBezTo>
                  <a:pt x="680429" y="2622924"/>
                  <a:pt x="680429" y="2622924"/>
                  <a:pt x="680429" y="2622924"/>
                </a:cubicBezTo>
                <a:cubicBezTo>
                  <a:pt x="709383" y="2622924"/>
                  <a:pt x="723859" y="2608495"/>
                  <a:pt x="738338" y="2608495"/>
                </a:cubicBezTo>
                <a:cubicBezTo>
                  <a:pt x="752814" y="2608495"/>
                  <a:pt x="767291" y="2622924"/>
                  <a:pt x="781768" y="2637355"/>
                </a:cubicBezTo>
                <a:cubicBezTo>
                  <a:pt x="796246" y="2651787"/>
                  <a:pt x="796246" y="2666217"/>
                  <a:pt x="796246" y="2680647"/>
                </a:cubicBezTo>
                <a:cubicBezTo>
                  <a:pt x="796246" y="2680647"/>
                  <a:pt x="796246" y="2695078"/>
                  <a:pt x="796246" y="2695078"/>
                </a:cubicBezTo>
                <a:cubicBezTo>
                  <a:pt x="789008" y="2709508"/>
                  <a:pt x="781768" y="2720332"/>
                  <a:pt x="774531" y="2727548"/>
                </a:cubicBezTo>
                <a:lnTo>
                  <a:pt x="763290" y="2733149"/>
                </a:lnTo>
                <a:lnTo>
                  <a:pt x="771095" y="2740384"/>
                </a:lnTo>
                <a:cubicBezTo>
                  <a:pt x="781664" y="2755213"/>
                  <a:pt x="783726" y="2772356"/>
                  <a:pt x="767229" y="2783329"/>
                </a:cubicBezTo>
                <a:cubicBezTo>
                  <a:pt x="752564" y="2776014"/>
                  <a:pt x="737900" y="2768700"/>
                  <a:pt x="725069" y="2759556"/>
                </a:cubicBezTo>
                <a:lnTo>
                  <a:pt x="695888" y="2727022"/>
                </a:lnTo>
                <a:lnTo>
                  <a:pt x="680429" y="2723940"/>
                </a:lnTo>
                <a:cubicBezTo>
                  <a:pt x="665950" y="2695078"/>
                  <a:pt x="665950" y="2680647"/>
                  <a:pt x="665950" y="2666217"/>
                </a:cubicBezTo>
                <a:cubicBezTo>
                  <a:pt x="665950" y="2651787"/>
                  <a:pt x="680429" y="2651787"/>
                  <a:pt x="680429" y="2651787"/>
                </a:cubicBezTo>
                <a:cubicBezTo>
                  <a:pt x="680429" y="2637355"/>
                  <a:pt x="680429" y="2637355"/>
                  <a:pt x="680429" y="2637355"/>
                </a:cubicBezTo>
                <a:cubicBezTo>
                  <a:pt x="665950" y="2637355"/>
                  <a:pt x="665950" y="2637355"/>
                  <a:pt x="651474" y="2622924"/>
                </a:cubicBezTo>
                <a:cubicBezTo>
                  <a:pt x="651474" y="2622924"/>
                  <a:pt x="651474" y="2608495"/>
                  <a:pt x="651474" y="2608495"/>
                </a:cubicBezTo>
                <a:close/>
                <a:moveTo>
                  <a:pt x="1215585" y="2593510"/>
                </a:moveTo>
                <a:cubicBezTo>
                  <a:pt x="1230561" y="2593510"/>
                  <a:pt x="1245538" y="2608496"/>
                  <a:pt x="1245538" y="2623481"/>
                </a:cubicBezTo>
                <a:cubicBezTo>
                  <a:pt x="1230561" y="2608496"/>
                  <a:pt x="1215585" y="2608496"/>
                  <a:pt x="1215585" y="2593510"/>
                </a:cubicBezTo>
                <a:close/>
                <a:moveTo>
                  <a:pt x="1092341" y="2562056"/>
                </a:moveTo>
                <a:cubicBezTo>
                  <a:pt x="1094213" y="2561353"/>
                  <a:pt x="1097021" y="2562290"/>
                  <a:pt x="1100764" y="2566036"/>
                </a:cubicBezTo>
                <a:cubicBezTo>
                  <a:pt x="1100764" y="2566036"/>
                  <a:pt x="1100764" y="2566036"/>
                  <a:pt x="1100764" y="2581022"/>
                </a:cubicBezTo>
                <a:cubicBezTo>
                  <a:pt x="1089532" y="2581022"/>
                  <a:pt x="1086724" y="2564162"/>
                  <a:pt x="1092341" y="2562056"/>
                </a:cubicBezTo>
                <a:close/>
                <a:moveTo>
                  <a:pt x="4075171" y="2559652"/>
                </a:moveTo>
                <a:cubicBezTo>
                  <a:pt x="4080778" y="2559199"/>
                  <a:pt x="4085712" y="2560105"/>
                  <a:pt x="4090196" y="2561916"/>
                </a:cubicBezTo>
                <a:cubicBezTo>
                  <a:pt x="4099168" y="2565535"/>
                  <a:pt x="4106344" y="2572780"/>
                  <a:pt x="4113520" y="2580023"/>
                </a:cubicBezTo>
                <a:cubicBezTo>
                  <a:pt x="4113520" y="2623482"/>
                  <a:pt x="4056110" y="2608994"/>
                  <a:pt x="4056110" y="2565535"/>
                </a:cubicBezTo>
                <a:cubicBezTo>
                  <a:pt x="4063286" y="2561915"/>
                  <a:pt x="4069566" y="2560104"/>
                  <a:pt x="4075171" y="2559652"/>
                </a:cubicBezTo>
                <a:close/>
                <a:moveTo>
                  <a:pt x="592815" y="2521080"/>
                </a:moveTo>
                <a:cubicBezTo>
                  <a:pt x="621522" y="2536066"/>
                  <a:pt x="592815" y="2551051"/>
                  <a:pt x="592815" y="2581023"/>
                </a:cubicBezTo>
                <a:cubicBezTo>
                  <a:pt x="564111" y="2581023"/>
                  <a:pt x="592815" y="2536066"/>
                  <a:pt x="592815" y="2521080"/>
                </a:cubicBezTo>
                <a:close/>
                <a:moveTo>
                  <a:pt x="1247410" y="2487516"/>
                </a:moveTo>
                <a:cubicBezTo>
                  <a:pt x="1249281" y="2487985"/>
                  <a:pt x="1249281" y="2489859"/>
                  <a:pt x="1245538" y="2493605"/>
                </a:cubicBezTo>
                <a:cubicBezTo>
                  <a:pt x="1245538" y="2508590"/>
                  <a:pt x="1245538" y="2508590"/>
                  <a:pt x="1230561" y="2508590"/>
                </a:cubicBezTo>
                <a:cubicBezTo>
                  <a:pt x="1219329" y="2497351"/>
                  <a:pt x="1241794" y="2486111"/>
                  <a:pt x="1247410" y="2487516"/>
                </a:cubicBezTo>
                <a:close/>
                <a:moveTo>
                  <a:pt x="188453" y="2463634"/>
                </a:moveTo>
                <a:cubicBezTo>
                  <a:pt x="217158" y="2493605"/>
                  <a:pt x="174100" y="2508590"/>
                  <a:pt x="159748" y="2508590"/>
                </a:cubicBezTo>
                <a:cubicBezTo>
                  <a:pt x="159748" y="2493605"/>
                  <a:pt x="159748" y="2493605"/>
                  <a:pt x="159748" y="2478619"/>
                </a:cubicBezTo>
                <a:cubicBezTo>
                  <a:pt x="159748" y="2463634"/>
                  <a:pt x="174100" y="2463634"/>
                  <a:pt x="188453" y="2463634"/>
                </a:cubicBezTo>
                <a:close/>
                <a:moveTo>
                  <a:pt x="812157" y="2454267"/>
                </a:moveTo>
                <a:cubicBezTo>
                  <a:pt x="820998" y="2452394"/>
                  <a:pt x="831606" y="2456140"/>
                  <a:pt x="838678" y="2463634"/>
                </a:cubicBezTo>
                <a:cubicBezTo>
                  <a:pt x="824534" y="2478619"/>
                  <a:pt x="810390" y="2478619"/>
                  <a:pt x="796244" y="2478619"/>
                </a:cubicBezTo>
                <a:cubicBezTo>
                  <a:pt x="796244" y="2463634"/>
                  <a:pt x="803317" y="2456140"/>
                  <a:pt x="812157" y="2454267"/>
                </a:cubicBezTo>
                <a:close/>
                <a:moveTo>
                  <a:pt x="1042733" y="2450523"/>
                </a:moveTo>
                <a:cubicBezTo>
                  <a:pt x="1085791" y="2436161"/>
                  <a:pt x="1085791" y="2493607"/>
                  <a:pt x="1042733" y="2479246"/>
                </a:cubicBezTo>
                <a:cubicBezTo>
                  <a:pt x="1042733" y="2464884"/>
                  <a:pt x="1028380" y="2464884"/>
                  <a:pt x="1042733" y="2450523"/>
                </a:cubicBezTo>
                <a:close/>
                <a:moveTo>
                  <a:pt x="4997127" y="2436160"/>
                </a:moveTo>
                <a:cubicBezTo>
                  <a:pt x="5012104" y="2436160"/>
                  <a:pt x="4997127" y="2436160"/>
                  <a:pt x="5012104" y="2436160"/>
                </a:cubicBezTo>
                <a:cubicBezTo>
                  <a:pt x="5012104" y="2449897"/>
                  <a:pt x="5012104" y="2463636"/>
                  <a:pt x="5012104" y="2463636"/>
                </a:cubicBezTo>
                <a:cubicBezTo>
                  <a:pt x="4997127" y="2463636"/>
                  <a:pt x="4997127" y="2463636"/>
                  <a:pt x="4982151" y="2463636"/>
                </a:cubicBezTo>
                <a:cubicBezTo>
                  <a:pt x="4997127" y="2449897"/>
                  <a:pt x="4997127" y="2449897"/>
                  <a:pt x="4997127" y="2436160"/>
                </a:cubicBezTo>
                <a:close/>
                <a:moveTo>
                  <a:pt x="4402231" y="2363730"/>
                </a:moveTo>
                <a:cubicBezTo>
                  <a:pt x="4430521" y="2378215"/>
                  <a:pt x="4430521" y="2407189"/>
                  <a:pt x="4416376" y="2436160"/>
                </a:cubicBezTo>
                <a:cubicBezTo>
                  <a:pt x="4416376" y="2436160"/>
                  <a:pt x="4416376" y="2421674"/>
                  <a:pt x="4402231" y="2421674"/>
                </a:cubicBezTo>
                <a:cubicBezTo>
                  <a:pt x="4402231" y="2407189"/>
                  <a:pt x="4388087" y="2378215"/>
                  <a:pt x="4402231" y="2363730"/>
                </a:cubicBezTo>
                <a:close/>
                <a:moveTo>
                  <a:pt x="808179" y="2349681"/>
                </a:moveTo>
                <a:cubicBezTo>
                  <a:pt x="820739" y="2351451"/>
                  <a:pt x="831502" y="2362066"/>
                  <a:pt x="824327" y="2376219"/>
                </a:cubicBezTo>
                <a:cubicBezTo>
                  <a:pt x="809972" y="2376219"/>
                  <a:pt x="795620" y="2376219"/>
                  <a:pt x="781269" y="2376219"/>
                </a:cubicBezTo>
                <a:cubicBezTo>
                  <a:pt x="781269" y="2354989"/>
                  <a:pt x="795620" y="2347912"/>
                  <a:pt x="808179" y="2349681"/>
                </a:cubicBezTo>
                <a:close/>
                <a:moveTo>
                  <a:pt x="4538665" y="2342630"/>
                </a:moveTo>
                <a:cubicBezTo>
                  <a:pt x="4573303" y="2341630"/>
                  <a:pt x="4517882" y="2412031"/>
                  <a:pt x="4517882" y="2348029"/>
                </a:cubicBezTo>
                <a:cubicBezTo>
                  <a:pt x="4526931" y="2344374"/>
                  <a:pt x="4533717" y="2342773"/>
                  <a:pt x="4538665" y="2342630"/>
                </a:cubicBezTo>
                <a:close/>
                <a:moveTo>
                  <a:pt x="1085791" y="2333758"/>
                </a:moveTo>
                <a:cubicBezTo>
                  <a:pt x="1085791" y="2348744"/>
                  <a:pt x="1070814" y="2363730"/>
                  <a:pt x="1055838" y="2363730"/>
                </a:cubicBezTo>
                <a:cubicBezTo>
                  <a:pt x="1055838" y="2348744"/>
                  <a:pt x="1070814" y="2333758"/>
                  <a:pt x="1085791" y="2333758"/>
                </a:cubicBezTo>
                <a:close/>
                <a:moveTo>
                  <a:pt x="899519" y="2316899"/>
                </a:moveTo>
                <a:cubicBezTo>
                  <a:pt x="908361" y="2318772"/>
                  <a:pt x="918969" y="2326265"/>
                  <a:pt x="926042" y="2333758"/>
                </a:cubicBezTo>
                <a:cubicBezTo>
                  <a:pt x="911897" y="2363730"/>
                  <a:pt x="897752" y="2348744"/>
                  <a:pt x="883608" y="2348744"/>
                </a:cubicBezTo>
                <a:cubicBezTo>
                  <a:pt x="883608" y="2348744"/>
                  <a:pt x="883608" y="2333758"/>
                  <a:pt x="883608" y="2333758"/>
                </a:cubicBezTo>
                <a:cubicBezTo>
                  <a:pt x="883608" y="2318772"/>
                  <a:pt x="890680" y="2315027"/>
                  <a:pt x="899519" y="2316899"/>
                </a:cubicBezTo>
                <a:close/>
                <a:moveTo>
                  <a:pt x="1200656" y="2313034"/>
                </a:moveTo>
                <a:cubicBezTo>
                  <a:pt x="1220110" y="2310097"/>
                  <a:pt x="1240920" y="2315516"/>
                  <a:pt x="1259018" y="2333579"/>
                </a:cubicBezTo>
                <a:cubicBezTo>
                  <a:pt x="1280733" y="2355254"/>
                  <a:pt x="1261731" y="2393188"/>
                  <a:pt x="1269197" y="2422993"/>
                </a:cubicBezTo>
                <a:lnTo>
                  <a:pt x="1269894" y="2423966"/>
                </a:lnTo>
                <a:lnTo>
                  <a:pt x="1272997" y="2421174"/>
                </a:lnTo>
                <a:lnTo>
                  <a:pt x="1270961" y="2425453"/>
                </a:lnTo>
                <a:lnTo>
                  <a:pt x="1287971" y="2449182"/>
                </a:lnTo>
                <a:cubicBezTo>
                  <a:pt x="1244539" y="2449182"/>
                  <a:pt x="1201109" y="2463634"/>
                  <a:pt x="1172154" y="2449182"/>
                </a:cubicBezTo>
                <a:cubicBezTo>
                  <a:pt x="1096148" y="2405832"/>
                  <a:pt x="1142294" y="2321839"/>
                  <a:pt x="1200656" y="2313034"/>
                </a:cubicBezTo>
                <a:close/>
                <a:moveTo>
                  <a:pt x="926040" y="2291300"/>
                </a:moveTo>
                <a:cubicBezTo>
                  <a:pt x="941016" y="2291300"/>
                  <a:pt x="970970" y="2319606"/>
                  <a:pt x="955993" y="2333760"/>
                </a:cubicBezTo>
                <a:cubicBezTo>
                  <a:pt x="926040" y="2333760"/>
                  <a:pt x="926040" y="2319606"/>
                  <a:pt x="926040" y="2291300"/>
                </a:cubicBezTo>
                <a:close/>
                <a:moveTo>
                  <a:pt x="753812" y="2261328"/>
                </a:moveTo>
                <a:cubicBezTo>
                  <a:pt x="753812" y="2261328"/>
                  <a:pt x="753812" y="2261328"/>
                  <a:pt x="753812" y="2276313"/>
                </a:cubicBezTo>
                <a:cubicBezTo>
                  <a:pt x="738836" y="2276313"/>
                  <a:pt x="753812" y="2261328"/>
                  <a:pt x="753812" y="2261328"/>
                </a:cubicBezTo>
                <a:close/>
                <a:moveTo>
                  <a:pt x="549136" y="2173913"/>
                </a:moveTo>
                <a:cubicBezTo>
                  <a:pt x="549136" y="2173913"/>
                  <a:pt x="549136" y="2188898"/>
                  <a:pt x="549136" y="2188898"/>
                </a:cubicBezTo>
                <a:cubicBezTo>
                  <a:pt x="549136" y="2173913"/>
                  <a:pt x="534159" y="2173913"/>
                  <a:pt x="549136" y="2173913"/>
                </a:cubicBezTo>
                <a:close/>
                <a:moveTo>
                  <a:pt x="4901420" y="2120091"/>
                </a:moveTo>
                <a:cubicBezTo>
                  <a:pt x="4913978" y="2120091"/>
                  <a:pt x="4924743" y="2123712"/>
                  <a:pt x="4924743" y="2130954"/>
                </a:cubicBezTo>
                <a:cubicBezTo>
                  <a:pt x="4924743" y="2174413"/>
                  <a:pt x="4881684" y="2188900"/>
                  <a:pt x="4867332" y="2159928"/>
                </a:cubicBezTo>
                <a:cubicBezTo>
                  <a:pt x="4867332" y="2145441"/>
                  <a:pt x="4867332" y="2130954"/>
                  <a:pt x="4867332" y="2130954"/>
                </a:cubicBezTo>
                <a:cubicBezTo>
                  <a:pt x="4874508" y="2123712"/>
                  <a:pt x="4888861" y="2120091"/>
                  <a:pt x="4901420" y="2120091"/>
                </a:cubicBezTo>
                <a:close/>
                <a:moveTo>
                  <a:pt x="686592" y="2096634"/>
                </a:moveTo>
                <a:cubicBezTo>
                  <a:pt x="707313" y="2101486"/>
                  <a:pt x="719647" y="2120891"/>
                  <a:pt x="694976" y="2144773"/>
                </a:cubicBezTo>
                <a:cubicBezTo>
                  <a:pt x="680357" y="2158927"/>
                  <a:pt x="651115" y="2130620"/>
                  <a:pt x="636496" y="2116467"/>
                </a:cubicBezTo>
                <a:cubicBezTo>
                  <a:pt x="643806" y="2105854"/>
                  <a:pt x="653858" y="2099661"/>
                  <a:pt x="664136" y="2097007"/>
                </a:cubicBezTo>
                <a:cubicBezTo>
                  <a:pt x="671847" y="2095016"/>
                  <a:pt x="679685" y="2095016"/>
                  <a:pt x="686592" y="2096634"/>
                </a:cubicBezTo>
                <a:close/>
                <a:moveTo>
                  <a:pt x="530590" y="2082760"/>
                </a:moveTo>
                <a:cubicBezTo>
                  <a:pt x="539007" y="2082536"/>
                  <a:pt x="547653" y="2083882"/>
                  <a:pt x="555843" y="2086575"/>
                </a:cubicBezTo>
                <a:cubicBezTo>
                  <a:pt x="572223" y="2091960"/>
                  <a:pt x="586785" y="2102731"/>
                  <a:pt x="594065" y="2117093"/>
                </a:cubicBezTo>
                <a:cubicBezTo>
                  <a:pt x="564944" y="2131454"/>
                  <a:pt x="521261" y="2117093"/>
                  <a:pt x="506702" y="2088369"/>
                </a:cubicBezTo>
                <a:cubicBezTo>
                  <a:pt x="513982" y="2084779"/>
                  <a:pt x="522172" y="2082985"/>
                  <a:pt x="530590" y="2082760"/>
                </a:cubicBezTo>
                <a:close/>
                <a:moveTo>
                  <a:pt x="4822402" y="2014065"/>
                </a:moveTo>
                <a:cubicBezTo>
                  <a:pt x="4866396" y="2014065"/>
                  <a:pt x="4910390" y="2029051"/>
                  <a:pt x="4939719" y="2044037"/>
                </a:cubicBezTo>
                <a:cubicBezTo>
                  <a:pt x="4910390" y="2059022"/>
                  <a:pt x="4837068" y="2059022"/>
                  <a:pt x="4822402" y="2014065"/>
                </a:cubicBezTo>
                <a:close/>
                <a:moveTo>
                  <a:pt x="1028380" y="1971605"/>
                </a:moveTo>
                <a:cubicBezTo>
                  <a:pt x="1028380" y="1971605"/>
                  <a:pt x="1043357" y="1971605"/>
                  <a:pt x="1043357" y="1985758"/>
                </a:cubicBezTo>
                <a:lnTo>
                  <a:pt x="1042159" y="1986663"/>
                </a:lnTo>
                <a:lnTo>
                  <a:pt x="1048173" y="1986937"/>
                </a:lnTo>
                <a:cubicBezTo>
                  <a:pt x="1066603" y="1997762"/>
                  <a:pt x="1082983" y="2032935"/>
                  <a:pt x="1115744" y="2043758"/>
                </a:cubicBezTo>
                <a:cubicBezTo>
                  <a:pt x="1072062" y="2087050"/>
                  <a:pt x="1061142" y="2049170"/>
                  <a:pt x="1046126" y="2015348"/>
                </a:cubicBezTo>
                <a:lnTo>
                  <a:pt x="1032967" y="1993612"/>
                </a:lnTo>
                <a:lnTo>
                  <a:pt x="1030486" y="1995489"/>
                </a:lnTo>
                <a:cubicBezTo>
                  <a:pt x="1017148" y="1995489"/>
                  <a:pt x="1005915" y="1971605"/>
                  <a:pt x="1028380" y="1971605"/>
                </a:cubicBezTo>
                <a:close/>
                <a:moveTo>
                  <a:pt x="4663486" y="1956622"/>
                </a:moveTo>
                <a:cubicBezTo>
                  <a:pt x="4677631" y="1956622"/>
                  <a:pt x="4677631" y="1986594"/>
                  <a:pt x="4677631" y="2001579"/>
                </a:cubicBezTo>
                <a:cubicBezTo>
                  <a:pt x="4649342" y="2001579"/>
                  <a:pt x="4649342" y="2001579"/>
                  <a:pt x="4635197" y="1986594"/>
                </a:cubicBezTo>
                <a:cubicBezTo>
                  <a:pt x="4635197" y="1971608"/>
                  <a:pt x="4649342" y="1956622"/>
                  <a:pt x="4663486" y="1956622"/>
                </a:cubicBezTo>
                <a:close/>
                <a:moveTo>
                  <a:pt x="1432744" y="1956619"/>
                </a:moveTo>
                <a:cubicBezTo>
                  <a:pt x="1432744" y="1971605"/>
                  <a:pt x="1432744" y="1971605"/>
                  <a:pt x="1417767" y="1971605"/>
                </a:cubicBezTo>
                <a:cubicBezTo>
                  <a:pt x="1417767" y="1971605"/>
                  <a:pt x="1432744" y="1956619"/>
                  <a:pt x="1432744" y="1956619"/>
                </a:cubicBezTo>
                <a:close/>
                <a:moveTo>
                  <a:pt x="1476423" y="1899175"/>
                </a:moveTo>
                <a:cubicBezTo>
                  <a:pt x="1505129" y="1914161"/>
                  <a:pt x="1490777" y="1929147"/>
                  <a:pt x="1476423" y="1929147"/>
                </a:cubicBezTo>
                <a:cubicBezTo>
                  <a:pt x="1447719" y="1929147"/>
                  <a:pt x="1462071" y="1899175"/>
                  <a:pt x="1476423" y="1899175"/>
                </a:cubicBezTo>
                <a:close/>
                <a:moveTo>
                  <a:pt x="1094701" y="1805471"/>
                </a:moveTo>
                <a:cubicBezTo>
                  <a:pt x="1119954" y="1810155"/>
                  <a:pt x="1147256" y="1844944"/>
                  <a:pt x="1158176" y="1855647"/>
                </a:cubicBezTo>
                <a:cubicBezTo>
                  <a:pt x="1129055" y="1884191"/>
                  <a:pt x="1099934" y="1827103"/>
                  <a:pt x="1070813" y="1812831"/>
                </a:cubicBezTo>
                <a:cubicBezTo>
                  <a:pt x="1078093" y="1805695"/>
                  <a:pt x="1086283" y="1803911"/>
                  <a:pt x="1094701" y="1805471"/>
                </a:cubicBezTo>
                <a:close/>
                <a:moveTo>
                  <a:pt x="868988" y="1796773"/>
                </a:moveTo>
                <a:cubicBezTo>
                  <a:pt x="883608" y="1840898"/>
                  <a:pt x="868988" y="1885022"/>
                  <a:pt x="854367" y="1929147"/>
                </a:cubicBezTo>
                <a:cubicBezTo>
                  <a:pt x="825128" y="1914438"/>
                  <a:pt x="839748" y="1899731"/>
                  <a:pt x="825128" y="1885022"/>
                </a:cubicBezTo>
                <a:cubicBezTo>
                  <a:pt x="810507" y="1870313"/>
                  <a:pt x="781269" y="1870313"/>
                  <a:pt x="781269" y="1840898"/>
                </a:cubicBezTo>
                <a:cubicBezTo>
                  <a:pt x="795888" y="1811481"/>
                  <a:pt x="810507" y="1840898"/>
                  <a:pt x="839748" y="1855606"/>
                </a:cubicBezTo>
                <a:cubicBezTo>
                  <a:pt x="839748" y="1840898"/>
                  <a:pt x="839748" y="1811481"/>
                  <a:pt x="868988" y="1796773"/>
                </a:cubicBezTo>
                <a:close/>
                <a:moveTo>
                  <a:pt x="4712057" y="1758062"/>
                </a:moveTo>
                <a:cubicBezTo>
                  <a:pt x="4720896" y="1758062"/>
                  <a:pt x="4727969" y="1761808"/>
                  <a:pt x="4720896" y="1769301"/>
                </a:cubicBezTo>
                <a:cubicBezTo>
                  <a:pt x="4720896" y="1769301"/>
                  <a:pt x="4706751" y="1769301"/>
                  <a:pt x="4692607" y="1769301"/>
                </a:cubicBezTo>
                <a:cubicBezTo>
                  <a:pt x="4692607" y="1761808"/>
                  <a:pt x="4703215" y="1758062"/>
                  <a:pt x="4712057" y="1758062"/>
                </a:cubicBezTo>
                <a:close/>
                <a:moveTo>
                  <a:pt x="1158175" y="1739330"/>
                </a:moveTo>
                <a:cubicBezTo>
                  <a:pt x="1158175" y="1739330"/>
                  <a:pt x="1158175" y="1739330"/>
                  <a:pt x="1173151" y="1739330"/>
                </a:cubicBezTo>
                <a:cubicBezTo>
                  <a:pt x="1173151" y="1739330"/>
                  <a:pt x="1173151" y="1754315"/>
                  <a:pt x="1173151" y="1754315"/>
                </a:cubicBezTo>
                <a:cubicBezTo>
                  <a:pt x="1158175" y="1754315"/>
                  <a:pt x="1158175" y="1754315"/>
                  <a:pt x="1158175" y="1739330"/>
                </a:cubicBezTo>
                <a:close/>
                <a:moveTo>
                  <a:pt x="5096969" y="1666901"/>
                </a:moveTo>
                <a:lnTo>
                  <a:pt x="5125445" y="1682437"/>
                </a:lnTo>
                <a:lnTo>
                  <a:pt x="5125445" y="1719820"/>
                </a:lnTo>
                <a:lnTo>
                  <a:pt x="5118685" y="1709984"/>
                </a:lnTo>
                <a:cubicBezTo>
                  <a:pt x="5115066" y="1702803"/>
                  <a:pt x="5111446" y="1695622"/>
                  <a:pt x="5096969" y="1695622"/>
                </a:cubicBezTo>
                <a:cubicBezTo>
                  <a:pt x="5096969" y="1681261"/>
                  <a:pt x="5096969" y="1681261"/>
                  <a:pt x="5096969" y="1666901"/>
                </a:cubicBezTo>
                <a:close/>
                <a:moveTo>
                  <a:pt x="1028379" y="1651913"/>
                </a:moveTo>
                <a:cubicBezTo>
                  <a:pt x="1042524" y="1651913"/>
                  <a:pt x="1056669" y="1651913"/>
                  <a:pt x="1070813" y="1651913"/>
                </a:cubicBezTo>
                <a:cubicBezTo>
                  <a:pt x="1070813" y="1666899"/>
                  <a:pt x="1042524" y="1666899"/>
                  <a:pt x="1028379" y="1651913"/>
                </a:cubicBezTo>
                <a:close/>
                <a:moveTo>
                  <a:pt x="1404456" y="1624440"/>
                </a:moveTo>
                <a:cubicBezTo>
                  <a:pt x="1419015" y="1624440"/>
                  <a:pt x="1448136" y="1638711"/>
                  <a:pt x="1448136" y="1638711"/>
                </a:cubicBezTo>
                <a:cubicBezTo>
                  <a:pt x="1448136" y="1638711"/>
                  <a:pt x="1462698" y="1667254"/>
                  <a:pt x="1462698" y="1681528"/>
                </a:cubicBezTo>
                <a:cubicBezTo>
                  <a:pt x="1462698" y="1681528"/>
                  <a:pt x="1462698" y="1695799"/>
                  <a:pt x="1448136" y="1695799"/>
                </a:cubicBezTo>
                <a:cubicBezTo>
                  <a:pt x="1433577" y="1724343"/>
                  <a:pt x="1404456" y="1710070"/>
                  <a:pt x="1389895" y="1695799"/>
                </a:cubicBezTo>
                <a:cubicBezTo>
                  <a:pt x="1389895" y="1695799"/>
                  <a:pt x="1389895" y="1681528"/>
                  <a:pt x="1389895" y="1681528"/>
                </a:cubicBezTo>
                <a:cubicBezTo>
                  <a:pt x="1375335" y="1681528"/>
                  <a:pt x="1375335" y="1667254"/>
                  <a:pt x="1389895" y="1667254"/>
                </a:cubicBezTo>
                <a:cubicBezTo>
                  <a:pt x="1389895" y="1652983"/>
                  <a:pt x="1389895" y="1652983"/>
                  <a:pt x="1375335" y="1652983"/>
                </a:cubicBezTo>
                <a:cubicBezTo>
                  <a:pt x="1404456" y="1652983"/>
                  <a:pt x="1389895" y="1638711"/>
                  <a:pt x="1404456" y="1624440"/>
                </a:cubicBezTo>
                <a:close/>
                <a:moveTo>
                  <a:pt x="621522" y="1609454"/>
                </a:moveTo>
                <a:cubicBezTo>
                  <a:pt x="650226" y="1623815"/>
                  <a:pt x="664580" y="1623815"/>
                  <a:pt x="678932" y="1638175"/>
                </a:cubicBezTo>
                <a:cubicBezTo>
                  <a:pt x="664580" y="1666900"/>
                  <a:pt x="635874" y="1623815"/>
                  <a:pt x="621522" y="1609454"/>
                </a:cubicBezTo>
                <a:close/>
                <a:moveTo>
                  <a:pt x="1360357" y="1594468"/>
                </a:moveTo>
                <a:cubicBezTo>
                  <a:pt x="1360357" y="1609454"/>
                  <a:pt x="1345381" y="1609454"/>
                  <a:pt x="1345381" y="1609454"/>
                </a:cubicBezTo>
                <a:cubicBezTo>
                  <a:pt x="1345381" y="1609454"/>
                  <a:pt x="1345381" y="1609454"/>
                  <a:pt x="1360357" y="1594468"/>
                </a:cubicBezTo>
                <a:close/>
                <a:moveTo>
                  <a:pt x="158677" y="1594468"/>
                </a:moveTo>
                <a:cubicBezTo>
                  <a:pt x="187204" y="1637553"/>
                  <a:pt x="115888" y="1651914"/>
                  <a:pt x="87362" y="1637553"/>
                </a:cubicBezTo>
                <a:cubicBezTo>
                  <a:pt x="101624" y="1594468"/>
                  <a:pt x="144415" y="1594468"/>
                  <a:pt x="158677" y="1594468"/>
                </a:cubicBezTo>
                <a:close/>
                <a:moveTo>
                  <a:pt x="1187553" y="1560926"/>
                </a:moveTo>
                <a:cubicBezTo>
                  <a:pt x="1221864" y="1553413"/>
                  <a:pt x="1262230" y="1580730"/>
                  <a:pt x="1229936" y="1624440"/>
                </a:cubicBezTo>
                <a:cubicBezTo>
                  <a:pt x="1215584" y="1624440"/>
                  <a:pt x="1172527" y="1609869"/>
                  <a:pt x="1158175" y="1580730"/>
                </a:cubicBezTo>
                <a:cubicBezTo>
                  <a:pt x="1165351" y="1569803"/>
                  <a:pt x="1176115" y="1563430"/>
                  <a:pt x="1187553" y="1560926"/>
                </a:cubicBezTo>
                <a:close/>
                <a:moveTo>
                  <a:pt x="4707583" y="1522038"/>
                </a:moveTo>
                <a:cubicBezTo>
                  <a:pt x="4736538" y="1536524"/>
                  <a:pt x="4779970" y="1565497"/>
                  <a:pt x="4765493" y="1594470"/>
                </a:cubicBezTo>
                <a:cubicBezTo>
                  <a:pt x="4736538" y="1579983"/>
                  <a:pt x="4707583" y="1565497"/>
                  <a:pt x="4707583" y="1522038"/>
                </a:cubicBezTo>
                <a:close/>
                <a:moveTo>
                  <a:pt x="1492149" y="1522037"/>
                </a:moveTo>
                <a:cubicBezTo>
                  <a:pt x="1622445" y="1595182"/>
                  <a:pt x="1405286" y="1624441"/>
                  <a:pt x="1492149" y="1522037"/>
                </a:cubicBezTo>
                <a:close/>
                <a:moveTo>
                  <a:pt x="1687341" y="1497998"/>
                </a:moveTo>
                <a:cubicBezTo>
                  <a:pt x="1698574" y="1497998"/>
                  <a:pt x="1709806" y="1501433"/>
                  <a:pt x="1709806" y="1508301"/>
                </a:cubicBezTo>
                <a:cubicBezTo>
                  <a:pt x="1694831" y="1522038"/>
                  <a:pt x="1679854" y="1508301"/>
                  <a:pt x="1664878" y="1508301"/>
                </a:cubicBezTo>
                <a:cubicBezTo>
                  <a:pt x="1664878" y="1501433"/>
                  <a:pt x="1676111" y="1497998"/>
                  <a:pt x="1687341" y="1497998"/>
                </a:cubicBezTo>
                <a:close/>
                <a:moveTo>
                  <a:pt x="1332900" y="1494565"/>
                </a:moveTo>
                <a:cubicBezTo>
                  <a:pt x="1332900" y="1507054"/>
                  <a:pt x="1317924" y="1507054"/>
                  <a:pt x="1317924" y="1507054"/>
                </a:cubicBezTo>
                <a:cubicBezTo>
                  <a:pt x="1317924" y="1494565"/>
                  <a:pt x="1332900" y="1494565"/>
                  <a:pt x="1332900" y="1494565"/>
                </a:cubicBezTo>
                <a:close/>
                <a:moveTo>
                  <a:pt x="4707584" y="1494564"/>
                </a:moveTo>
                <a:cubicBezTo>
                  <a:pt x="4693232" y="1508717"/>
                  <a:pt x="4693232" y="1522870"/>
                  <a:pt x="4678879" y="1537024"/>
                </a:cubicBezTo>
                <a:cubicBezTo>
                  <a:pt x="4664526" y="1537024"/>
                  <a:pt x="4664526" y="1522870"/>
                  <a:pt x="4650174" y="1508717"/>
                </a:cubicBezTo>
                <a:cubicBezTo>
                  <a:pt x="4678879" y="1522870"/>
                  <a:pt x="4693232" y="1494564"/>
                  <a:pt x="4707584" y="1494564"/>
                </a:cubicBezTo>
                <a:close/>
                <a:moveTo>
                  <a:pt x="752980" y="1494564"/>
                </a:moveTo>
                <a:cubicBezTo>
                  <a:pt x="781270" y="1508925"/>
                  <a:pt x="767125" y="1552010"/>
                  <a:pt x="738836" y="1523286"/>
                </a:cubicBezTo>
                <a:cubicBezTo>
                  <a:pt x="738836" y="1508925"/>
                  <a:pt x="752980" y="1494564"/>
                  <a:pt x="752980" y="1494564"/>
                </a:cubicBezTo>
                <a:close/>
                <a:moveTo>
                  <a:pt x="983950" y="1479578"/>
                </a:moveTo>
                <a:cubicBezTo>
                  <a:pt x="983950" y="1479578"/>
                  <a:pt x="983950" y="1479578"/>
                  <a:pt x="998428" y="1479578"/>
                </a:cubicBezTo>
                <a:cubicBezTo>
                  <a:pt x="998428" y="1479578"/>
                  <a:pt x="998428" y="1494564"/>
                  <a:pt x="998428" y="1494564"/>
                </a:cubicBezTo>
                <a:cubicBezTo>
                  <a:pt x="983950" y="1494564"/>
                  <a:pt x="969474" y="1494564"/>
                  <a:pt x="954996" y="1494564"/>
                </a:cubicBezTo>
                <a:cubicBezTo>
                  <a:pt x="954996" y="1494564"/>
                  <a:pt x="940518" y="1494564"/>
                  <a:pt x="926042" y="1494564"/>
                </a:cubicBezTo>
                <a:cubicBezTo>
                  <a:pt x="940518" y="1479578"/>
                  <a:pt x="969474" y="1479578"/>
                  <a:pt x="983950" y="1479578"/>
                </a:cubicBezTo>
                <a:close/>
                <a:moveTo>
                  <a:pt x="5125446" y="1460473"/>
                </a:moveTo>
                <a:lnTo>
                  <a:pt x="5125446" y="1489132"/>
                </a:lnTo>
                <a:lnTo>
                  <a:pt x="5118899" y="1488009"/>
                </a:lnTo>
                <a:cubicBezTo>
                  <a:pt x="5114638" y="1486135"/>
                  <a:pt x="5111947" y="1483326"/>
                  <a:pt x="5111947" y="1479579"/>
                </a:cubicBezTo>
                <a:cubicBezTo>
                  <a:pt x="5111947" y="1472086"/>
                  <a:pt x="5114638" y="1466466"/>
                  <a:pt x="5118899" y="1462720"/>
                </a:cubicBezTo>
                <a:close/>
                <a:moveTo>
                  <a:pt x="1462071" y="1449607"/>
                </a:moveTo>
                <a:cubicBezTo>
                  <a:pt x="1505129" y="1463968"/>
                  <a:pt x="1476423" y="1507053"/>
                  <a:pt x="1447719" y="1478329"/>
                </a:cubicBezTo>
                <a:cubicBezTo>
                  <a:pt x="1447719" y="1463968"/>
                  <a:pt x="1447719" y="1449607"/>
                  <a:pt x="1462071" y="1449607"/>
                </a:cubicBezTo>
                <a:close/>
                <a:moveTo>
                  <a:pt x="1032592" y="1443519"/>
                </a:moveTo>
                <a:cubicBezTo>
                  <a:pt x="1035868" y="1443987"/>
                  <a:pt x="1039612" y="1445860"/>
                  <a:pt x="1043357" y="1449607"/>
                </a:cubicBezTo>
                <a:cubicBezTo>
                  <a:pt x="1043357" y="1464593"/>
                  <a:pt x="1028380" y="1464593"/>
                  <a:pt x="1028380" y="1464593"/>
                </a:cubicBezTo>
                <a:cubicBezTo>
                  <a:pt x="1020891" y="1457099"/>
                  <a:pt x="1020891" y="1449607"/>
                  <a:pt x="1024637" y="1445861"/>
                </a:cubicBezTo>
                <a:cubicBezTo>
                  <a:pt x="1026508" y="1443987"/>
                  <a:pt x="1029316" y="1443051"/>
                  <a:pt x="1032592" y="1443519"/>
                </a:cubicBezTo>
                <a:close/>
                <a:moveTo>
                  <a:pt x="708052" y="1434826"/>
                </a:moveTo>
                <a:cubicBezTo>
                  <a:pt x="718972" y="1436636"/>
                  <a:pt x="729893" y="1443861"/>
                  <a:pt x="737173" y="1451104"/>
                </a:cubicBezTo>
                <a:cubicBezTo>
                  <a:pt x="766294" y="1480077"/>
                  <a:pt x="693491" y="1494564"/>
                  <a:pt x="678931" y="1451104"/>
                </a:cubicBezTo>
                <a:cubicBezTo>
                  <a:pt x="686211" y="1436636"/>
                  <a:pt x="697133" y="1433014"/>
                  <a:pt x="708052" y="1434826"/>
                </a:cubicBezTo>
                <a:close/>
                <a:moveTo>
                  <a:pt x="4648677" y="1425773"/>
                </a:moveTo>
                <a:cubicBezTo>
                  <a:pt x="4659535" y="1425773"/>
                  <a:pt x="4670394" y="1429395"/>
                  <a:pt x="4677631" y="1436636"/>
                </a:cubicBezTo>
                <a:cubicBezTo>
                  <a:pt x="4677631" y="1494565"/>
                  <a:pt x="4605244" y="1494565"/>
                  <a:pt x="4619722" y="1436636"/>
                </a:cubicBezTo>
                <a:cubicBezTo>
                  <a:pt x="4626960" y="1429395"/>
                  <a:pt x="4637818" y="1425773"/>
                  <a:pt x="4648677" y="1425773"/>
                </a:cubicBezTo>
                <a:close/>
                <a:moveTo>
                  <a:pt x="1592491" y="1422151"/>
                </a:moveTo>
                <a:cubicBezTo>
                  <a:pt x="1607468" y="1422151"/>
                  <a:pt x="1607468" y="1422151"/>
                  <a:pt x="1607468" y="1422151"/>
                </a:cubicBezTo>
                <a:cubicBezTo>
                  <a:pt x="1607468" y="1435886"/>
                  <a:pt x="1592491" y="1449607"/>
                  <a:pt x="1592491" y="1449607"/>
                </a:cubicBezTo>
                <a:cubicBezTo>
                  <a:pt x="1577515" y="1435886"/>
                  <a:pt x="1577515" y="1422151"/>
                  <a:pt x="1592491" y="1422151"/>
                </a:cubicBezTo>
                <a:close/>
                <a:moveTo>
                  <a:pt x="1403624" y="1422151"/>
                </a:moveTo>
                <a:cubicBezTo>
                  <a:pt x="1417769" y="1422151"/>
                  <a:pt x="1403624" y="1436512"/>
                  <a:pt x="1403624" y="1450856"/>
                </a:cubicBezTo>
                <a:cubicBezTo>
                  <a:pt x="1389479" y="1465218"/>
                  <a:pt x="1375335" y="1479579"/>
                  <a:pt x="1375335" y="1479579"/>
                </a:cubicBezTo>
                <a:cubicBezTo>
                  <a:pt x="1375335" y="1465218"/>
                  <a:pt x="1389479" y="1436512"/>
                  <a:pt x="1403624" y="1422151"/>
                </a:cubicBezTo>
                <a:close/>
                <a:moveTo>
                  <a:pt x="1110398" y="1417921"/>
                </a:moveTo>
                <a:lnTo>
                  <a:pt x="1128224" y="1422151"/>
                </a:lnTo>
                <a:cubicBezTo>
                  <a:pt x="1113871" y="1422151"/>
                  <a:pt x="1128224" y="1422151"/>
                  <a:pt x="1113871" y="1422151"/>
                </a:cubicBezTo>
                <a:close/>
                <a:moveTo>
                  <a:pt x="1081578" y="1388434"/>
                </a:moveTo>
                <a:cubicBezTo>
                  <a:pt x="1085166" y="1389371"/>
                  <a:pt x="1088755" y="1392180"/>
                  <a:pt x="1092343" y="1395927"/>
                </a:cubicBezTo>
                <a:lnTo>
                  <a:pt x="1110399" y="1417921"/>
                </a:lnTo>
                <a:lnTo>
                  <a:pt x="1088755" y="1412785"/>
                </a:lnTo>
                <a:cubicBezTo>
                  <a:pt x="1077990" y="1407166"/>
                  <a:pt x="1070814" y="1399671"/>
                  <a:pt x="1070814" y="1392180"/>
                </a:cubicBezTo>
                <a:cubicBezTo>
                  <a:pt x="1074402" y="1388434"/>
                  <a:pt x="1077990" y="1387497"/>
                  <a:pt x="1081578" y="1388434"/>
                </a:cubicBezTo>
                <a:close/>
                <a:moveTo>
                  <a:pt x="1342983" y="1359808"/>
                </a:moveTo>
                <a:cubicBezTo>
                  <a:pt x="1352635" y="1361740"/>
                  <a:pt x="1360358" y="1377195"/>
                  <a:pt x="1360358" y="1377195"/>
                </a:cubicBezTo>
                <a:cubicBezTo>
                  <a:pt x="1360358" y="1377195"/>
                  <a:pt x="1332901" y="1377195"/>
                  <a:pt x="1332901" y="1363457"/>
                </a:cubicBezTo>
                <a:cubicBezTo>
                  <a:pt x="1336333" y="1360025"/>
                  <a:pt x="1339766" y="1359165"/>
                  <a:pt x="1342983" y="1359808"/>
                </a:cubicBezTo>
                <a:close/>
                <a:moveTo>
                  <a:pt x="1767216" y="1349721"/>
                </a:moveTo>
                <a:cubicBezTo>
                  <a:pt x="1782192" y="1363457"/>
                  <a:pt x="1767216" y="1363457"/>
                  <a:pt x="1767216" y="1377195"/>
                </a:cubicBezTo>
                <a:cubicBezTo>
                  <a:pt x="1767216" y="1363457"/>
                  <a:pt x="1767216" y="1363457"/>
                  <a:pt x="1767216" y="1349721"/>
                </a:cubicBezTo>
                <a:close/>
                <a:moveTo>
                  <a:pt x="1563370" y="1304765"/>
                </a:moveTo>
                <a:cubicBezTo>
                  <a:pt x="1577514" y="1319750"/>
                  <a:pt x="1577514" y="1334736"/>
                  <a:pt x="1563370" y="1349722"/>
                </a:cubicBezTo>
                <a:cubicBezTo>
                  <a:pt x="1563370" y="1334736"/>
                  <a:pt x="1535080" y="1319750"/>
                  <a:pt x="1563370" y="1304765"/>
                </a:cubicBezTo>
                <a:close/>
                <a:moveTo>
                  <a:pt x="4344407" y="1304764"/>
                </a:moveTo>
                <a:cubicBezTo>
                  <a:pt x="4358135" y="1304764"/>
                  <a:pt x="4358135" y="1304764"/>
                  <a:pt x="4358135" y="1319749"/>
                </a:cubicBezTo>
                <a:cubicBezTo>
                  <a:pt x="4344407" y="1334735"/>
                  <a:pt x="4330677" y="1334735"/>
                  <a:pt x="4344407" y="1304764"/>
                </a:cubicBezTo>
                <a:close/>
                <a:moveTo>
                  <a:pt x="4657452" y="1301131"/>
                </a:moveTo>
                <a:cubicBezTo>
                  <a:pt x="4668988" y="1299768"/>
                  <a:pt x="4680751" y="1300677"/>
                  <a:pt x="4691609" y="1304309"/>
                </a:cubicBezTo>
                <a:cubicBezTo>
                  <a:pt x="4735040" y="1391499"/>
                  <a:pt x="4604746" y="1449607"/>
                  <a:pt x="4590268" y="1362436"/>
                </a:cubicBezTo>
                <a:cubicBezTo>
                  <a:pt x="4590268" y="1329740"/>
                  <a:pt x="4622842" y="1305219"/>
                  <a:pt x="4657452" y="1301131"/>
                </a:cubicBezTo>
                <a:close/>
                <a:moveTo>
                  <a:pt x="4707582" y="1247321"/>
                </a:moveTo>
                <a:cubicBezTo>
                  <a:pt x="4707582" y="1262306"/>
                  <a:pt x="4707582" y="1262306"/>
                  <a:pt x="4707582" y="1277292"/>
                </a:cubicBezTo>
                <a:cubicBezTo>
                  <a:pt x="4707582" y="1277292"/>
                  <a:pt x="4692606" y="1277292"/>
                  <a:pt x="4692606" y="1277292"/>
                </a:cubicBezTo>
                <a:cubicBezTo>
                  <a:pt x="4692606" y="1262306"/>
                  <a:pt x="4692606" y="1247321"/>
                  <a:pt x="4707582" y="1247321"/>
                </a:cubicBezTo>
                <a:close/>
                <a:moveTo>
                  <a:pt x="4373944" y="1247321"/>
                </a:moveTo>
                <a:cubicBezTo>
                  <a:pt x="4388089" y="1247321"/>
                  <a:pt x="4388089" y="1289781"/>
                  <a:pt x="4373944" y="1289781"/>
                </a:cubicBezTo>
                <a:cubicBezTo>
                  <a:pt x="4345655" y="1289781"/>
                  <a:pt x="4359799" y="1247321"/>
                  <a:pt x="4373944" y="1247321"/>
                </a:cubicBezTo>
                <a:close/>
                <a:moveTo>
                  <a:pt x="941016" y="1247320"/>
                </a:moveTo>
                <a:cubicBezTo>
                  <a:pt x="970970" y="1276457"/>
                  <a:pt x="955993" y="1305596"/>
                  <a:pt x="955993" y="1334736"/>
                </a:cubicBezTo>
                <a:cubicBezTo>
                  <a:pt x="941016" y="1320166"/>
                  <a:pt x="911063" y="1276457"/>
                  <a:pt x="941016" y="1247320"/>
                </a:cubicBezTo>
                <a:close/>
                <a:moveTo>
                  <a:pt x="1462196" y="1232336"/>
                </a:moveTo>
                <a:cubicBezTo>
                  <a:pt x="1476673" y="1232336"/>
                  <a:pt x="1491151" y="1246821"/>
                  <a:pt x="1520105" y="1246821"/>
                </a:cubicBezTo>
                <a:cubicBezTo>
                  <a:pt x="1520105" y="1304767"/>
                  <a:pt x="1447719" y="1290281"/>
                  <a:pt x="1462196" y="1232336"/>
                </a:cubicBezTo>
                <a:close/>
                <a:moveTo>
                  <a:pt x="1272996" y="1232334"/>
                </a:moveTo>
                <a:cubicBezTo>
                  <a:pt x="1258851" y="1247320"/>
                  <a:pt x="1244706" y="1247320"/>
                  <a:pt x="1230562" y="1262304"/>
                </a:cubicBezTo>
                <a:cubicBezTo>
                  <a:pt x="1230562" y="1247320"/>
                  <a:pt x="1258851" y="1232334"/>
                  <a:pt x="1272996" y="1232334"/>
                </a:cubicBezTo>
                <a:close/>
                <a:moveTo>
                  <a:pt x="1207241" y="1230461"/>
                </a:moveTo>
                <a:cubicBezTo>
                  <a:pt x="1219799" y="1232335"/>
                  <a:pt x="1230563" y="1239826"/>
                  <a:pt x="1230563" y="1247321"/>
                </a:cubicBezTo>
                <a:cubicBezTo>
                  <a:pt x="1216210" y="1262306"/>
                  <a:pt x="1201857" y="1262306"/>
                  <a:pt x="1173152" y="1247321"/>
                </a:cubicBezTo>
                <a:cubicBezTo>
                  <a:pt x="1180329" y="1232335"/>
                  <a:pt x="1194681" y="1228589"/>
                  <a:pt x="1207241" y="1230461"/>
                </a:cubicBezTo>
                <a:close/>
                <a:moveTo>
                  <a:pt x="1605714" y="1211174"/>
                </a:moveTo>
                <a:lnTo>
                  <a:pt x="1608872" y="1211338"/>
                </a:lnTo>
                <a:cubicBezTo>
                  <a:pt x="1614020" y="1212198"/>
                  <a:pt x="1618700" y="1213915"/>
                  <a:pt x="1622445" y="1217350"/>
                </a:cubicBezTo>
                <a:close/>
                <a:moveTo>
                  <a:pt x="1576111" y="1199964"/>
                </a:moveTo>
                <a:cubicBezTo>
                  <a:pt x="1583834" y="1200930"/>
                  <a:pt x="1592609" y="1205276"/>
                  <a:pt x="1600857" y="1209382"/>
                </a:cubicBezTo>
                <a:lnTo>
                  <a:pt x="1605714" y="1211175"/>
                </a:lnTo>
                <a:lnTo>
                  <a:pt x="1592491" y="1210482"/>
                </a:lnTo>
                <a:cubicBezTo>
                  <a:pt x="1581259" y="1210482"/>
                  <a:pt x="1570027" y="1210482"/>
                  <a:pt x="1562539" y="1203612"/>
                </a:cubicBezTo>
                <a:cubicBezTo>
                  <a:pt x="1566283" y="1200179"/>
                  <a:pt x="1570964" y="1199320"/>
                  <a:pt x="1576111" y="1199964"/>
                </a:cubicBezTo>
                <a:close/>
                <a:moveTo>
                  <a:pt x="1436956" y="1199964"/>
                </a:moveTo>
                <a:cubicBezTo>
                  <a:pt x="1440230" y="1199320"/>
                  <a:pt x="1443976" y="1200179"/>
                  <a:pt x="1447720" y="1203612"/>
                </a:cubicBezTo>
                <a:cubicBezTo>
                  <a:pt x="1447720" y="1203612"/>
                  <a:pt x="1447720" y="1217351"/>
                  <a:pt x="1432744" y="1217351"/>
                </a:cubicBezTo>
                <a:cubicBezTo>
                  <a:pt x="1421510" y="1217351"/>
                  <a:pt x="1427128" y="1201896"/>
                  <a:pt x="1436956" y="1199964"/>
                </a:cubicBezTo>
                <a:close/>
                <a:moveTo>
                  <a:pt x="1196709" y="1178636"/>
                </a:moveTo>
                <a:cubicBezTo>
                  <a:pt x="1201857" y="1178636"/>
                  <a:pt x="1208722" y="1182381"/>
                  <a:pt x="1215586" y="1189874"/>
                </a:cubicBezTo>
                <a:cubicBezTo>
                  <a:pt x="1215586" y="1204862"/>
                  <a:pt x="1188129" y="1204862"/>
                  <a:pt x="1188129" y="1189874"/>
                </a:cubicBezTo>
                <a:cubicBezTo>
                  <a:pt x="1188129" y="1182381"/>
                  <a:pt x="1191561" y="1178636"/>
                  <a:pt x="1196709" y="1178636"/>
                </a:cubicBezTo>
                <a:close/>
                <a:moveTo>
                  <a:pt x="972456" y="1156609"/>
                </a:moveTo>
                <a:cubicBezTo>
                  <a:pt x="1011263" y="1159359"/>
                  <a:pt x="1048703" y="1247321"/>
                  <a:pt x="998783" y="1247321"/>
                </a:cubicBezTo>
                <a:cubicBezTo>
                  <a:pt x="955993" y="1218597"/>
                  <a:pt x="955993" y="1189875"/>
                  <a:pt x="955993" y="1161152"/>
                </a:cubicBezTo>
                <a:cubicBezTo>
                  <a:pt x="961342" y="1157563"/>
                  <a:pt x="966913" y="1156215"/>
                  <a:pt x="972456" y="1156609"/>
                </a:cubicBezTo>
                <a:close/>
                <a:moveTo>
                  <a:pt x="4953862" y="1144919"/>
                </a:moveTo>
                <a:cubicBezTo>
                  <a:pt x="4953862" y="1144919"/>
                  <a:pt x="4982152" y="1144919"/>
                  <a:pt x="4982152" y="1159906"/>
                </a:cubicBezTo>
                <a:cubicBezTo>
                  <a:pt x="4982152" y="1174891"/>
                  <a:pt x="4968006" y="1189877"/>
                  <a:pt x="4953862" y="1189877"/>
                </a:cubicBezTo>
                <a:cubicBezTo>
                  <a:pt x="4939718" y="1174891"/>
                  <a:pt x="4939718" y="1159906"/>
                  <a:pt x="4953862" y="1144919"/>
                </a:cubicBezTo>
                <a:close/>
                <a:moveTo>
                  <a:pt x="3378661" y="1126072"/>
                </a:moveTo>
                <a:cubicBezTo>
                  <a:pt x="3382170" y="1126293"/>
                  <a:pt x="3385914" y="1128063"/>
                  <a:pt x="3389658" y="1131601"/>
                </a:cubicBezTo>
                <a:cubicBezTo>
                  <a:pt x="3389658" y="1145754"/>
                  <a:pt x="3374683" y="1159907"/>
                  <a:pt x="3359706" y="1159907"/>
                </a:cubicBezTo>
                <a:cubicBezTo>
                  <a:pt x="3359706" y="1145754"/>
                  <a:pt x="3363450" y="1135140"/>
                  <a:pt x="3369066" y="1129831"/>
                </a:cubicBezTo>
                <a:cubicBezTo>
                  <a:pt x="3371874" y="1127178"/>
                  <a:pt x="3375151" y="1125851"/>
                  <a:pt x="3378661" y="1126072"/>
                </a:cubicBezTo>
                <a:close/>
                <a:moveTo>
                  <a:pt x="4605244" y="1117446"/>
                </a:moveTo>
                <a:cubicBezTo>
                  <a:pt x="4605244" y="1131807"/>
                  <a:pt x="4591100" y="1146169"/>
                  <a:pt x="4591100" y="1174891"/>
                </a:cubicBezTo>
                <a:cubicBezTo>
                  <a:pt x="4591100" y="1174891"/>
                  <a:pt x="4576955" y="1174891"/>
                  <a:pt x="4576955" y="1174891"/>
                </a:cubicBezTo>
                <a:cubicBezTo>
                  <a:pt x="4562811" y="1146169"/>
                  <a:pt x="4591100" y="1131807"/>
                  <a:pt x="4605244" y="1117446"/>
                </a:cubicBezTo>
                <a:close/>
                <a:moveTo>
                  <a:pt x="2808908" y="1102462"/>
                </a:moveTo>
                <a:cubicBezTo>
                  <a:pt x="2823052" y="1102462"/>
                  <a:pt x="2794764" y="1132433"/>
                  <a:pt x="2794764" y="1132433"/>
                </a:cubicBezTo>
                <a:cubicBezTo>
                  <a:pt x="2780618" y="1132433"/>
                  <a:pt x="2794764" y="1102462"/>
                  <a:pt x="2808908" y="1102462"/>
                </a:cubicBezTo>
                <a:close/>
                <a:moveTo>
                  <a:pt x="2823052" y="1102460"/>
                </a:moveTo>
                <a:cubicBezTo>
                  <a:pt x="2838028" y="1102460"/>
                  <a:pt x="2853005" y="1117446"/>
                  <a:pt x="2853005" y="1117446"/>
                </a:cubicBezTo>
                <a:cubicBezTo>
                  <a:pt x="2838028" y="1132432"/>
                  <a:pt x="2838028" y="1132432"/>
                  <a:pt x="2823052" y="1117446"/>
                </a:cubicBezTo>
                <a:cubicBezTo>
                  <a:pt x="2823052" y="1117446"/>
                  <a:pt x="2823052" y="1102460"/>
                  <a:pt x="2823052" y="1102460"/>
                </a:cubicBezTo>
                <a:close/>
                <a:moveTo>
                  <a:pt x="1761600" y="1091219"/>
                </a:moveTo>
                <a:cubicBezTo>
                  <a:pt x="1767217" y="1091219"/>
                  <a:pt x="1774704" y="1094966"/>
                  <a:pt x="1782193" y="1102459"/>
                </a:cubicBezTo>
                <a:lnTo>
                  <a:pt x="1770998" y="1104059"/>
                </a:lnTo>
                <a:lnTo>
                  <a:pt x="1788434" y="1111435"/>
                </a:lnTo>
                <a:cubicBezTo>
                  <a:pt x="1795505" y="1116822"/>
                  <a:pt x="1802578" y="1124000"/>
                  <a:pt x="1809651" y="1131183"/>
                </a:cubicBezTo>
                <a:cubicBezTo>
                  <a:pt x="1802578" y="1131183"/>
                  <a:pt x="1799042" y="1134773"/>
                  <a:pt x="1795505" y="1140160"/>
                </a:cubicBezTo>
                <a:lnTo>
                  <a:pt x="1794447" y="1141636"/>
                </a:lnTo>
                <a:lnTo>
                  <a:pt x="1794674" y="1144919"/>
                </a:lnTo>
                <a:lnTo>
                  <a:pt x="1793251" y="1143304"/>
                </a:lnTo>
                <a:lnTo>
                  <a:pt x="1781361" y="1159905"/>
                </a:lnTo>
                <a:cubicBezTo>
                  <a:pt x="1781361" y="1152725"/>
                  <a:pt x="1777825" y="1145545"/>
                  <a:pt x="1774289" y="1136570"/>
                </a:cubicBezTo>
                <a:lnTo>
                  <a:pt x="1768484" y="1108570"/>
                </a:lnTo>
                <a:lnTo>
                  <a:pt x="1767217" y="1117446"/>
                </a:lnTo>
                <a:cubicBezTo>
                  <a:pt x="1752240" y="1117446"/>
                  <a:pt x="1752240" y="1102459"/>
                  <a:pt x="1752240" y="1102459"/>
                </a:cubicBezTo>
                <a:cubicBezTo>
                  <a:pt x="1752240" y="1094966"/>
                  <a:pt x="1755984" y="1091219"/>
                  <a:pt x="1761600" y="1091219"/>
                </a:cubicBezTo>
                <a:close/>
                <a:moveTo>
                  <a:pt x="3374683" y="1060002"/>
                </a:moveTo>
                <a:cubicBezTo>
                  <a:pt x="3389658" y="1060002"/>
                  <a:pt x="3389658" y="1060002"/>
                  <a:pt x="3389658" y="1072492"/>
                </a:cubicBezTo>
                <a:cubicBezTo>
                  <a:pt x="3374683" y="1072492"/>
                  <a:pt x="3374683" y="1072492"/>
                  <a:pt x="3359706" y="1072492"/>
                </a:cubicBezTo>
                <a:cubicBezTo>
                  <a:pt x="3374683" y="1060002"/>
                  <a:pt x="3374683" y="1060002"/>
                  <a:pt x="3374683" y="1060002"/>
                </a:cubicBezTo>
                <a:close/>
                <a:moveTo>
                  <a:pt x="1447095" y="1060002"/>
                </a:moveTo>
                <a:cubicBezTo>
                  <a:pt x="1490153" y="1060002"/>
                  <a:pt x="1475801" y="1132433"/>
                  <a:pt x="1432743" y="1088974"/>
                </a:cubicBezTo>
                <a:cubicBezTo>
                  <a:pt x="1432743" y="1074488"/>
                  <a:pt x="1432743" y="1074488"/>
                  <a:pt x="1447095" y="1060002"/>
                </a:cubicBezTo>
                <a:close/>
                <a:moveTo>
                  <a:pt x="2766474" y="1043948"/>
                </a:moveTo>
                <a:cubicBezTo>
                  <a:pt x="2766474" y="1058218"/>
                  <a:pt x="2752330" y="1072492"/>
                  <a:pt x="2738184" y="1072492"/>
                </a:cubicBezTo>
                <a:cubicBezTo>
                  <a:pt x="2738184" y="1058218"/>
                  <a:pt x="2752330" y="1043948"/>
                  <a:pt x="2766474" y="1043948"/>
                </a:cubicBezTo>
                <a:close/>
                <a:moveTo>
                  <a:pt x="4222723" y="1040646"/>
                </a:moveTo>
                <a:cubicBezTo>
                  <a:pt x="4228339" y="1040646"/>
                  <a:pt x="4235827" y="1044186"/>
                  <a:pt x="4243315" y="1044186"/>
                </a:cubicBezTo>
                <a:cubicBezTo>
                  <a:pt x="4243315" y="1044186"/>
                  <a:pt x="4243315" y="1058339"/>
                  <a:pt x="4243315" y="1058339"/>
                </a:cubicBezTo>
                <a:cubicBezTo>
                  <a:pt x="4243315" y="1072493"/>
                  <a:pt x="4213362" y="1072493"/>
                  <a:pt x="4213362" y="1058339"/>
                </a:cubicBezTo>
                <a:cubicBezTo>
                  <a:pt x="4213362" y="1044186"/>
                  <a:pt x="4217107" y="1040646"/>
                  <a:pt x="4222723" y="1040646"/>
                </a:cubicBezTo>
                <a:close/>
                <a:moveTo>
                  <a:pt x="4605244" y="1015047"/>
                </a:moveTo>
                <a:cubicBezTo>
                  <a:pt x="4620221" y="1015047"/>
                  <a:pt x="4635197" y="1030033"/>
                  <a:pt x="4620221" y="1045018"/>
                </a:cubicBezTo>
                <a:cubicBezTo>
                  <a:pt x="4620221" y="1045018"/>
                  <a:pt x="4605244" y="1045018"/>
                  <a:pt x="4605244" y="1030033"/>
                </a:cubicBezTo>
                <a:cubicBezTo>
                  <a:pt x="4605244" y="1030033"/>
                  <a:pt x="4605244" y="1030033"/>
                  <a:pt x="4605244" y="1015047"/>
                </a:cubicBezTo>
                <a:close/>
                <a:moveTo>
                  <a:pt x="3374683" y="1015047"/>
                </a:moveTo>
                <a:cubicBezTo>
                  <a:pt x="3374683" y="1015047"/>
                  <a:pt x="3360121" y="1029615"/>
                  <a:pt x="3360121" y="1029615"/>
                </a:cubicBezTo>
                <a:cubicBezTo>
                  <a:pt x="3345562" y="1044186"/>
                  <a:pt x="3345562" y="1058754"/>
                  <a:pt x="3331000" y="1058754"/>
                </a:cubicBezTo>
                <a:cubicBezTo>
                  <a:pt x="3316440" y="1073323"/>
                  <a:pt x="3301880" y="1102463"/>
                  <a:pt x="3287319" y="1102463"/>
                </a:cubicBezTo>
                <a:cubicBezTo>
                  <a:pt x="3301880" y="1087893"/>
                  <a:pt x="3301880" y="1073323"/>
                  <a:pt x="3316440" y="1058754"/>
                </a:cubicBezTo>
                <a:cubicBezTo>
                  <a:pt x="3331000" y="1044186"/>
                  <a:pt x="3345562" y="1029615"/>
                  <a:pt x="3374683" y="1015047"/>
                </a:cubicBezTo>
                <a:close/>
                <a:moveTo>
                  <a:pt x="3432093" y="987575"/>
                </a:moveTo>
                <a:cubicBezTo>
                  <a:pt x="3432093" y="1001934"/>
                  <a:pt x="3432093" y="1001934"/>
                  <a:pt x="3432093" y="1001934"/>
                </a:cubicBezTo>
                <a:cubicBezTo>
                  <a:pt x="3417741" y="1016295"/>
                  <a:pt x="3403386" y="1030658"/>
                  <a:pt x="3374683" y="1045018"/>
                </a:cubicBezTo>
                <a:cubicBezTo>
                  <a:pt x="3389035" y="1016295"/>
                  <a:pt x="3417741" y="1001934"/>
                  <a:pt x="3432093" y="987575"/>
                </a:cubicBezTo>
                <a:close/>
                <a:moveTo>
                  <a:pt x="2823052" y="972589"/>
                </a:moveTo>
                <a:cubicBezTo>
                  <a:pt x="2823052" y="986861"/>
                  <a:pt x="2808907" y="1001132"/>
                  <a:pt x="2794763" y="1015405"/>
                </a:cubicBezTo>
                <a:cubicBezTo>
                  <a:pt x="2794763" y="1015405"/>
                  <a:pt x="2780618" y="1029677"/>
                  <a:pt x="2766475" y="1043948"/>
                </a:cubicBezTo>
                <a:cubicBezTo>
                  <a:pt x="2766475" y="1029677"/>
                  <a:pt x="2780618" y="1015405"/>
                  <a:pt x="2794763" y="1001132"/>
                </a:cubicBezTo>
                <a:cubicBezTo>
                  <a:pt x="2794763" y="986861"/>
                  <a:pt x="2808907" y="972589"/>
                  <a:pt x="2823052" y="972589"/>
                </a:cubicBezTo>
                <a:close/>
                <a:moveTo>
                  <a:pt x="4330678" y="942617"/>
                </a:moveTo>
                <a:cubicBezTo>
                  <a:pt x="4330678" y="972588"/>
                  <a:pt x="4315701" y="987575"/>
                  <a:pt x="4300725" y="987575"/>
                </a:cubicBezTo>
                <a:cubicBezTo>
                  <a:pt x="4300725" y="957603"/>
                  <a:pt x="4300725" y="942617"/>
                  <a:pt x="4330678" y="942617"/>
                </a:cubicBezTo>
                <a:close/>
                <a:moveTo>
                  <a:pt x="1201857" y="942617"/>
                </a:moveTo>
                <a:cubicBezTo>
                  <a:pt x="1212622" y="946363"/>
                  <a:pt x="1223387" y="957602"/>
                  <a:pt x="1230563" y="972587"/>
                </a:cubicBezTo>
                <a:cubicBezTo>
                  <a:pt x="1216210" y="972587"/>
                  <a:pt x="1187505" y="957602"/>
                  <a:pt x="1173152" y="957602"/>
                </a:cubicBezTo>
                <a:cubicBezTo>
                  <a:pt x="1180329" y="942617"/>
                  <a:pt x="1191093" y="938871"/>
                  <a:pt x="1201857" y="942617"/>
                </a:cubicBezTo>
                <a:close/>
                <a:moveTo>
                  <a:pt x="2808908" y="927631"/>
                </a:moveTo>
                <a:cubicBezTo>
                  <a:pt x="2823052" y="927631"/>
                  <a:pt x="2808908" y="972589"/>
                  <a:pt x="2794764" y="987575"/>
                </a:cubicBezTo>
                <a:cubicBezTo>
                  <a:pt x="2794764" y="987575"/>
                  <a:pt x="2780618" y="987575"/>
                  <a:pt x="2780618" y="987575"/>
                </a:cubicBezTo>
                <a:cubicBezTo>
                  <a:pt x="2780618" y="972589"/>
                  <a:pt x="2794764" y="942617"/>
                  <a:pt x="2808908" y="927631"/>
                </a:cubicBezTo>
                <a:close/>
                <a:moveTo>
                  <a:pt x="4540022" y="913590"/>
                </a:moveTo>
                <a:cubicBezTo>
                  <a:pt x="4547756" y="911084"/>
                  <a:pt x="4555948" y="911084"/>
                  <a:pt x="4563228" y="914727"/>
                </a:cubicBezTo>
                <a:cubicBezTo>
                  <a:pt x="4577789" y="929297"/>
                  <a:pt x="4577789" y="958435"/>
                  <a:pt x="4563228" y="973005"/>
                </a:cubicBezTo>
                <a:cubicBezTo>
                  <a:pt x="4563228" y="973005"/>
                  <a:pt x="4548667" y="987575"/>
                  <a:pt x="4534107" y="973005"/>
                </a:cubicBezTo>
                <a:cubicBezTo>
                  <a:pt x="4534107" y="973005"/>
                  <a:pt x="4519545" y="973005"/>
                  <a:pt x="4519545" y="973005"/>
                </a:cubicBezTo>
                <a:cubicBezTo>
                  <a:pt x="4497705" y="951151"/>
                  <a:pt x="4516816" y="921101"/>
                  <a:pt x="4540022" y="913590"/>
                </a:cubicBezTo>
                <a:close/>
                <a:moveTo>
                  <a:pt x="942017" y="885172"/>
                </a:moveTo>
                <a:cubicBezTo>
                  <a:pt x="970971" y="913895"/>
                  <a:pt x="942017" y="913895"/>
                  <a:pt x="927538" y="942618"/>
                </a:cubicBezTo>
                <a:cubicBezTo>
                  <a:pt x="898585" y="928257"/>
                  <a:pt x="927538" y="899533"/>
                  <a:pt x="942017" y="885172"/>
                </a:cubicBezTo>
                <a:close/>
                <a:moveTo>
                  <a:pt x="3070164" y="885171"/>
                </a:moveTo>
                <a:cubicBezTo>
                  <a:pt x="3085139" y="885171"/>
                  <a:pt x="3100116" y="913478"/>
                  <a:pt x="3085139" y="927632"/>
                </a:cubicBezTo>
                <a:cubicBezTo>
                  <a:pt x="3055187" y="927632"/>
                  <a:pt x="3055187" y="913478"/>
                  <a:pt x="3055187" y="899326"/>
                </a:cubicBezTo>
                <a:cubicBezTo>
                  <a:pt x="3055187" y="899326"/>
                  <a:pt x="3055187" y="885171"/>
                  <a:pt x="3070164" y="885171"/>
                </a:cubicBezTo>
                <a:close/>
                <a:moveTo>
                  <a:pt x="2448966" y="881427"/>
                </a:moveTo>
                <a:cubicBezTo>
                  <a:pt x="2453166" y="880489"/>
                  <a:pt x="2457585" y="881427"/>
                  <a:pt x="2461122" y="885172"/>
                </a:cubicBezTo>
                <a:cubicBezTo>
                  <a:pt x="2461122" y="885172"/>
                  <a:pt x="2446977" y="900157"/>
                  <a:pt x="2446977" y="915144"/>
                </a:cubicBezTo>
                <a:cubicBezTo>
                  <a:pt x="2425760" y="903904"/>
                  <a:pt x="2436368" y="884237"/>
                  <a:pt x="2448966" y="881427"/>
                </a:cubicBezTo>
                <a:close/>
                <a:moveTo>
                  <a:pt x="1592490" y="870188"/>
                </a:moveTo>
                <a:cubicBezTo>
                  <a:pt x="1622444" y="885174"/>
                  <a:pt x="1622444" y="900159"/>
                  <a:pt x="1622444" y="915145"/>
                </a:cubicBezTo>
                <a:cubicBezTo>
                  <a:pt x="1607467" y="900159"/>
                  <a:pt x="1592490" y="885174"/>
                  <a:pt x="1592490" y="870188"/>
                </a:cubicBezTo>
                <a:close/>
                <a:moveTo>
                  <a:pt x="3398772" y="868783"/>
                </a:moveTo>
                <a:cubicBezTo>
                  <a:pt x="3403856" y="866442"/>
                  <a:pt x="3410044" y="866442"/>
                  <a:pt x="3417117" y="870188"/>
                </a:cubicBezTo>
                <a:cubicBezTo>
                  <a:pt x="3417117" y="900159"/>
                  <a:pt x="3388827" y="900159"/>
                  <a:pt x="3388827" y="915145"/>
                </a:cubicBezTo>
                <a:cubicBezTo>
                  <a:pt x="3378219" y="903906"/>
                  <a:pt x="3383522" y="875808"/>
                  <a:pt x="3398772" y="868783"/>
                </a:cubicBezTo>
                <a:close/>
                <a:moveTo>
                  <a:pt x="2056760" y="855202"/>
                </a:moveTo>
                <a:cubicBezTo>
                  <a:pt x="2071737" y="870187"/>
                  <a:pt x="2071737" y="885173"/>
                  <a:pt x="2056760" y="900159"/>
                </a:cubicBezTo>
                <a:cubicBezTo>
                  <a:pt x="2041783" y="900159"/>
                  <a:pt x="2041783" y="900159"/>
                  <a:pt x="2026807" y="885173"/>
                </a:cubicBezTo>
                <a:cubicBezTo>
                  <a:pt x="2026807" y="870187"/>
                  <a:pt x="2041783" y="855202"/>
                  <a:pt x="2056760" y="855202"/>
                </a:cubicBezTo>
                <a:close/>
                <a:moveTo>
                  <a:pt x="3703957" y="847865"/>
                </a:moveTo>
                <a:cubicBezTo>
                  <a:pt x="3711029" y="849582"/>
                  <a:pt x="3714565" y="856451"/>
                  <a:pt x="3707493" y="870189"/>
                </a:cubicBezTo>
                <a:cubicBezTo>
                  <a:pt x="3707493" y="870189"/>
                  <a:pt x="3679204" y="870189"/>
                  <a:pt x="3679204" y="856451"/>
                </a:cubicBezTo>
                <a:cubicBezTo>
                  <a:pt x="3686277" y="849582"/>
                  <a:pt x="3696885" y="846147"/>
                  <a:pt x="3703957" y="847865"/>
                </a:cubicBezTo>
                <a:close/>
                <a:moveTo>
                  <a:pt x="3548159" y="842716"/>
                </a:moveTo>
                <a:cubicBezTo>
                  <a:pt x="3576864" y="857200"/>
                  <a:pt x="3548159" y="915147"/>
                  <a:pt x="3533806" y="915147"/>
                </a:cubicBezTo>
                <a:cubicBezTo>
                  <a:pt x="3519454" y="900660"/>
                  <a:pt x="3548159" y="857200"/>
                  <a:pt x="3548159" y="842716"/>
                </a:cubicBezTo>
                <a:close/>
                <a:moveTo>
                  <a:pt x="3445998" y="827731"/>
                </a:moveTo>
                <a:cubicBezTo>
                  <a:pt x="3474525" y="856452"/>
                  <a:pt x="3431736" y="899536"/>
                  <a:pt x="3445998" y="942620"/>
                </a:cubicBezTo>
                <a:cubicBezTo>
                  <a:pt x="3374683" y="928259"/>
                  <a:pt x="3431736" y="870813"/>
                  <a:pt x="3445998" y="827731"/>
                </a:cubicBezTo>
                <a:close/>
                <a:moveTo>
                  <a:pt x="1926964" y="827729"/>
                </a:moveTo>
                <a:cubicBezTo>
                  <a:pt x="1954421" y="827729"/>
                  <a:pt x="1940692" y="842713"/>
                  <a:pt x="1926964" y="842713"/>
                </a:cubicBezTo>
                <a:cubicBezTo>
                  <a:pt x="1926964" y="827729"/>
                  <a:pt x="1926964" y="827729"/>
                  <a:pt x="1926964" y="827729"/>
                </a:cubicBezTo>
                <a:close/>
                <a:moveTo>
                  <a:pt x="1404453" y="827729"/>
                </a:moveTo>
                <a:cubicBezTo>
                  <a:pt x="1418597" y="842089"/>
                  <a:pt x="1432743" y="885174"/>
                  <a:pt x="1404453" y="885174"/>
                </a:cubicBezTo>
                <a:cubicBezTo>
                  <a:pt x="1390309" y="870813"/>
                  <a:pt x="1390309" y="856450"/>
                  <a:pt x="1404453" y="827729"/>
                </a:cubicBezTo>
                <a:close/>
                <a:moveTo>
                  <a:pt x="1232549" y="816996"/>
                </a:moveTo>
                <a:cubicBezTo>
                  <a:pt x="1253587" y="817674"/>
                  <a:pt x="1280732" y="844837"/>
                  <a:pt x="1259017" y="855701"/>
                </a:cubicBezTo>
                <a:cubicBezTo>
                  <a:pt x="1244538" y="870188"/>
                  <a:pt x="1215584" y="841215"/>
                  <a:pt x="1215584" y="826729"/>
                </a:cubicBezTo>
                <a:cubicBezTo>
                  <a:pt x="1219204" y="819484"/>
                  <a:pt x="1225537" y="816770"/>
                  <a:pt x="1232549" y="816996"/>
                </a:cubicBezTo>
                <a:close/>
                <a:moveTo>
                  <a:pt x="4344407" y="777153"/>
                </a:moveTo>
                <a:cubicBezTo>
                  <a:pt x="4351272" y="777153"/>
                  <a:pt x="4358135" y="784021"/>
                  <a:pt x="4358135" y="797758"/>
                </a:cubicBezTo>
                <a:cubicBezTo>
                  <a:pt x="4344407" y="797758"/>
                  <a:pt x="4344407" y="797758"/>
                  <a:pt x="4330677" y="797758"/>
                </a:cubicBezTo>
                <a:cubicBezTo>
                  <a:pt x="4330677" y="784021"/>
                  <a:pt x="4337542" y="777153"/>
                  <a:pt x="4344407" y="777153"/>
                </a:cubicBezTo>
                <a:close/>
                <a:moveTo>
                  <a:pt x="4155952" y="770282"/>
                </a:moveTo>
                <a:cubicBezTo>
                  <a:pt x="4170929" y="770282"/>
                  <a:pt x="4155952" y="812743"/>
                  <a:pt x="4155952" y="812743"/>
                </a:cubicBezTo>
                <a:cubicBezTo>
                  <a:pt x="4140976" y="812743"/>
                  <a:pt x="4140976" y="784438"/>
                  <a:pt x="4155952" y="770282"/>
                </a:cubicBezTo>
                <a:close/>
                <a:moveTo>
                  <a:pt x="2561964" y="770282"/>
                </a:moveTo>
                <a:cubicBezTo>
                  <a:pt x="2561964" y="784769"/>
                  <a:pt x="2576441" y="784769"/>
                  <a:pt x="2576441" y="784769"/>
                </a:cubicBezTo>
                <a:cubicBezTo>
                  <a:pt x="2590918" y="842712"/>
                  <a:pt x="2547486" y="915146"/>
                  <a:pt x="2475101" y="900658"/>
                </a:cubicBezTo>
                <a:cubicBezTo>
                  <a:pt x="2446147" y="842712"/>
                  <a:pt x="2504056" y="770282"/>
                  <a:pt x="2561964" y="770282"/>
                </a:cubicBezTo>
                <a:close/>
                <a:moveTo>
                  <a:pt x="3838952" y="740313"/>
                </a:moveTo>
                <a:cubicBezTo>
                  <a:pt x="3838952" y="755299"/>
                  <a:pt x="3823975" y="770284"/>
                  <a:pt x="3808999" y="770284"/>
                </a:cubicBezTo>
                <a:cubicBezTo>
                  <a:pt x="3808999" y="755299"/>
                  <a:pt x="3838952" y="740313"/>
                  <a:pt x="3838952" y="740313"/>
                </a:cubicBezTo>
                <a:close/>
                <a:moveTo>
                  <a:pt x="2331326" y="740313"/>
                </a:moveTo>
                <a:cubicBezTo>
                  <a:pt x="2346302" y="740313"/>
                  <a:pt x="2346302" y="755299"/>
                  <a:pt x="2346302" y="770284"/>
                </a:cubicBezTo>
                <a:cubicBezTo>
                  <a:pt x="2331326" y="770284"/>
                  <a:pt x="2331326" y="755299"/>
                  <a:pt x="2331326" y="740313"/>
                </a:cubicBezTo>
                <a:close/>
                <a:moveTo>
                  <a:pt x="3867478" y="740312"/>
                </a:moveTo>
                <a:cubicBezTo>
                  <a:pt x="3924530" y="740312"/>
                  <a:pt x="3938794" y="827731"/>
                  <a:pt x="3867478" y="813158"/>
                </a:cubicBezTo>
                <a:cubicBezTo>
                  <a:pt x="3853213" y="798591"/>
                  <a:pt x="3838951" y="754881"/>
                  <a:pt x="3867478" y="740312"/>
                </a:cubicBezTo>
                <a:close/>
                <a:moveTo>
                  <a:pt x="1664879" y="712840"/>
                </a:moveTo>
                <a:cubicBezTo>
                  <a:pt x="1708739" y="727325"/>
                  <a:pt x="1737978" y="741813"/>
                  <a:pt x="1767218" y="756299"/>
                </a:cubicBezTo>
                <a:cubicBezTo>
                  <a:pt x="1752599" y="785274"/>
                  <a:pt x="1679498" y="756299"/>
                  <a:pt x="1664879" y="712840"/>
                </a:cubicBezTo>
                <a:close/>
                <a:moveTo>
                  <a:pt x="4465356" y="706228"/>
                </a:moveTo>
                <a:cubicBezTo>
                  <a:pt x="4467618" y="706907"/>
                  <a:pt x="4470333" y="708719"/>
                  <a:pt x="4473952" y="712340"/>
                </a:cubicBezTo>
                <a:cubicBezTo>
                  <a:pt x="4502906" y="755798"/>
                  <a:pt x="4430520" y="770286"/>
                  <a:pt x="4444998" y="712340"/>
                </a:cubicBezTo>
                <a:cubicBezTo>
                  <a:pt x="4452236" y="712340"/>
                  <a:pt x="4455854" y="708719"/>
                  <a:pt x="4459474" y="706907"/>
                </a:cubicBezTo>
                <a:cubicBezTo>
                  <a:pt x="4461284" y="706002"/>
                  <a:pt x="4463094" y="705550"/>
                  <a:pt x="4465356" y="706228"/>
                </a:cubicBezTo>
                <a:close/>
                <a:moveTo>
                  <a:pt x="1911156" y="697852"/>
                </a:moveTo>
                <a:cubicBezTo>
                  <a:pt x="1925300" y="697852"/>
                  <a:pt x="1925300" y="697852"/>
                  <a:pt x="1925300" y="712213"/>
                </a:cubicBezTo>
                <a:cubicBezTo>
                  <a:pt x="1925300" y="740936"/>
                  <a:pt x="1939445" y="798383"/>
                  <a:pt x="1925300" y="812743"/>
                </a:cubicBezTo>
                <a:cubicBezTo>
                  <a:pt x="1911156" y="798383"/>
                  <a:pt x="1897010" y="784021"/>
                  <a:pt x="1897010" y="755298"/>
                </a:cubicBezTo>
                <a:cubicBezTo>
                  <a:pt x="1897010" y="740936"/>
                  <a:pt x="1897010" y="712213"/>
                  <a:pt x="1911156" y="697852"/>
                </a:cubicBezTo>
                <a:close/>
                <a:moveTo>
                  <a:pt x="3721004" y="687123"/>
                </a:moveTo>
                <a:cubicBezTo>
                  <a:pt x="3727563" y="686897"/>
                  <a:pt x="3732993" y="689612"/>
                  <a:pt x="3736612" y="696856"/>
                </a:cubicBezTo>
                <a:cubicBezTo>
                  <a:pt x="3736612" y="711341"/>
                  <a:pt x="3736612" y="711341"/>
                  <a:pt x="3736612" y="711341"/>
                </a:cubicBezTo>
                <a:cubicBezTo>
                  <a:pt x="3722134" y="740314"/>
                  <a:pt x="3693180" y="754800"/>
                  <a:pt x="3664225" y="769284"/>
                </a:cubicBezTo>
                <a:cubicBezTo>
                  <a:pt x="3664225" y="772906"/>
                  <a:pt x="3661511" y="777436"/>
                  <a:pt x="3657213" y="781962"/>
                </a:cubicBezTo>
                <a:lnTo>
                  <a:pt x="3643157" y="792753"/>
                </a:lnTo>
                <a:lnTo>
                  <a:pt x="3647490" y="796866"/>
                </a:lnTo>
                <a:cubicBezTo>
                  <a:pt x="3651561" y="818275"/>
                  <a:pt x="3635274" y="863768"/>
                  <a:pt x="3635274" y="885175"/>
                </a:cubicBezTo>
                <a:cubicBezTo>
                  <a:pt x="3613557" y="878040"/>
                  <a:pt x="3609938" y="860199"/>
                  <a:pt x="3613557" y="840576"/>
                </a:cubicBezTo>
                <a:lnTo>
                  <a:pt x="3630015" y="798661"/>
                </a:lnTo>
                <a:lnTo>
                  <a:pt x="3621473" y="801881"/>
                </a:lnTo>
                <a:cubicBezTo>
                  <a:pt x="3615365" y="802785"/>
                  <a:pt x="3609937" y="801881"/>
                  <a:pt x="3606317" y="798259"/>
                </a:cubicBezTo>
                <a:cubicBezTo>
                  <a:pt x="3591840" y="783773"/>
                  <a:pt x="3635271" y="740314"/>
                  <a:pt x="3649749" y="725828"/>
                </a:cubicBezTo>
                <a:cubicBezTo>
                  <a:pt x="3671465" y="714962"/>
                  <a:pt x="3701325" y="687801"/>
                  <a:pt x="3721004" y="687123"/>
                </a:cubicBezTo>
                <a:close/>
                <a:moveTo>
                  <a:pt x="2765644" y="667881"/>
                </a:moveTo>
                <a:cubicBezTo>
                  <a:pt x="2765644" y="682449"/>
                  <a:pt x="2765644" y="682449"/>
                  <a:pt x="2765644" y="682449"/>
                </a:cubicBezTo>
                <a:cubicBezTo>
                  <a:pt x="2751499" y="711589"/>
                  <a:pt x="2751499" y="726158"/>
                  <a:pt x="2723210" y="755298"/>
                </a:cubicBezTo>
                <a:cubicBezTo>
                  <a:pt x="2723210" y="726158"/>
                  <a:pt x="2751499" y="697019"/>
                  <a:pt x="2765644" y="667881"/>
                </a:cubicBezTo>
                <a:close/>
                <a:moveTo>
                  <a:pt x="2533510" y="640407"/>
                </a:moveTo>
                <a:cubicBezTo>
                  <a:pt x="2548486" y="654561"/>
                  <a:pt x="2563463" y="654561"/>
                  <a:pt x="2548486" y="682867"/>
                </a:cubicBezTo>
                <a:cubicBezTo>
                  <a:pt x="2533510" y="668714"/>
                  <a:pt x="2533510" y="654561"/>
                  <a:pt x="2533510" y="640407"/>
                </a:cubicBezTo>
                <a:close/>
                <a:moveTo>
                  <a:pt x="3852679" y="610436"/>
                </a:moveTo>
                <a:cubicBezTo>
                  <a:pt x="3866409" y="610436"/>
                  <a:pt x="3852679" y="625422"/>
                  <a:pt x="3852679" y="625422"/>
                </a:cubicBezTo>
                <a:cubicBezTo>
                  <a:pt x="3838951" y="625422"/>
                  <a:pt x="3838951" y="625422"/>
                  <a:pt x="3838951" y="625422"/>
                </a:cubicBezTo>
                <a:cubicBezTo>
                  <a:pt x="3838951" y="610436"/>
                  <a:pt x="3852679" y="610436"/>
                  <a:pt x="3852679" y="610436"/>
                </a:cubicBezTo>
                <a:close/>
                <a:moveTo>
                  <a:pt x="3186480" y="595450"/>
                </a:moveTo>
                <a:cubicBezTo>
                  <a:pt x="3229912" y="609936"/>
                  <a:pt x="3215434" y="667883"/>
                  <a:pt x="3186480" y="667883"/>
                </a:cubicBezTo>
                <a:cubicBezTo>
                  <a:pt x="3172002" y="653395"/>
                  <a:pt x="3157526" y="624423"/>
                  <a:pt x="3186480" y="595450"/>
                </a:cubicBezTo>
                <a:close/>
                <a:moveTo>
                  <a:pt x="4170929" y="567977"/>
                </a:moveTo>
                <a:cubicBezTo>
                  <a:pt x="4200881" y="567977"/>
                  <a:pt x="4200881" y="596285"/>
                  <a:pt x="4200881" y="610438"/>
                </a:cubicBezTo>
                <a:cubicBezTo>
                  <a:pt x="4185906" y="610438"/>
                  <a:pt x="4155952" y="596285"/>
                  <a:pt x="4170929" y="567977"/>
                </a:cubicBezTo>
                <a:close/>
                <a:moveTo>
                  <a:pt x="3911339" y="552993"/>
                </a:moveTo>
                <a:cubicBezTo>
                  <a:pt x="3911339" y="581715"/>
                  <a:pt x="3881385" y="610439"/>
                  <a:pt x="3866410" y="610439"/>
                </a:cubicBezTo>
                <a:cubicBezTo>
                  <a:pt x="3866410" y="581715"/>
                  <a:pt x="3896362" y="552993"/>
                  <a:pt x="3911339" y="552993"/>
                </a:cubicBezTo>
                <a:close/>
                <a:moveTo>
                  <a:pt x="3128405" y="552991"/>
                </a:moveTo>
                <a:cubicBezTo>
                  <a:pt x="3170837" y="552991"/>
                  <a:pt x="3184983" y="640410"/>
                  <a:pt x="3128405" y="625839"/>
                </a:cubicBezTo>
                <a:cubicBezTo>
                  <a:pt x="3114261" y="611271"/>
                  <a:pt x="3100116" y="567560"/>
                  <a:pt x="3128405" y="552991"/>
                </a:cubicBezTo>
                <a:close/>
                <a:moveTo>
                  <a:pt x="4228338" y="538007"/>
                </a:moveTo>
                <a:cubicBezTo>
                  <a:pt x="4243314" y="538007"/>
                  <a:pt x="4243314" y="552160"/>
                  <a:pt x="4243314" y="566314"/>
                </a:cubicBezTo>
                <a:cubicBezTo>
                  <a:pt x="4213361" y="580468"/>
                  <a:pt x="4213361" y="552160"/>
                  <a:pt x="4228338" y="538007"/>
                </a:cubicBezTo>
                <a:close/>
                <a:moveTo>
                  <a:pt x="3199958" y="523020"/>
                </a:moveTo>
                <a:cubicBezTo>
                  <a:pt x="3199958" y="523020"/>
                  <a:pt x="3186229" y="552991"/>
                  <a:pt x="3172501" y="538006"/>
                </a:cubicBezTo>
                <a:cubicBezTo>
                  <a:pt x="3186229" y="523020"/>
                  <a:pt x="3186229" y="523020"/>
                  <a:pt x="3199958" y="523020"/>
                </a:cubicBezTo>
                <a:close/>
                <a:moveTo>
                  <a:pt x="3504835" y="508034"/>
                </a:moveTo>
                <a:cubicBezTo>
                  <a:pt x="3519454" y="522706"/>
                  <a:pt x="3504835" y="537381"/>
                  <a:pt x="3490214" y="552055"/>
                </a:cubicBezTo>
                <a:lnTo>
                  <a:pt x="3462693" y="579677"/>
                </a:lnTo>
                <a:lnTo>
                  <a:pt x="3488808" y="576212"/>
                </a:lnTo>
                <a:cubicBezTo>
                  <a:pt x="3501428" y="574378"/>
                  <a:pt x="3512244" y="574378"/>
                  <a:pt x="3519454" y="581714"/>
                </a:cubicBezTo>
                <a:cubicBezTo>
                  <a:pt x="3505033" y="596388"/>
                  <a:pt x="3487005" y="611062"/>
                  <a:pt x="3465373" y="622069"/>
                </a:cubicBezTo>
                <a:lnTo>
                  <a:pt x="3434756" y="629485"/>
                </a:lnTo>
                <a:lnTo>
                  <a:pt x="3438176" y="634703"/>
                </a:lnTo>
                <a:cubicBezTo>
                  <a:pt x="3439580" y="651680"/>
                  <a:pt x="3428349" y="686988"/>
                  <a:pt x="3417117" y="697854"/>
                </a:cubicBezTo>
                <a:cubicBezTo>
                  <a:pt x="3409628" y="690611"/>
                  <a:pt x="3405884" y="676125"/>
                  <a:pt x="3407756" y="661638"/>
                </a:cubicBezTo>
                <a:lnTo>
                  <a:pt x="3428315" y="631045"/>
                </a:lnTo>
                <a:lnTo>
                  <a:pt x="3389658" y="640410"/>
                </a:lnTo>
                <a:cubicBezTo>
                  <a:pt x="3389658" y="611062"/>
                  <a:pt x="3404080" y="611062"/>
                  <a:pt x="3418502" y="596388"/>
                </a:cubicBezTo>
                <a:cubicBezTo>
                  <a:pt x="3418502" y="567042"/>
                  <a:pt x="3418502" y="537692"/>
                  <a:pt x="3432924" y="523020"/>
                </a:cubicBezTo>
                <a:cubicBezTo>
                  <a:pt x="3447346" y="523020"/>
                  <a:pt x="3450951" y="530356"/>
                  <a:pt x="3450951" y="541361"/>
                </a:cubicBezTo>
                <a:lnTo>
                  <a:pt x="3447362" y="581531"/>
                </a:lnTo>
                <a:lnTo>
                  <a:pt x="3460975" y="566727"/>
                </a:lnTo>
                <a:cubicBezTo>
                  <a:pt x="3475594" y="552055"/>
                  <a:pt x="3490214" y="522706"/>
                  <a:pt x="3504835" y="508034"/>
                </a:cubicBezTo>
                <a:close/>
                <a:moveTo>
                  <a:pt x="3664784" y="493263"/>
                </a:moveTo>
                <a:cubicBezTo>
                  <a:pt x="3689922" y="496631"/>
                  <a:pt x="3636084" y="545748"/>
                  <a:pt x="3648751" y="495045"/>
                </a:cubicBezTo>
                <a:cubicBezTo>
                  <a:pt x="3655990" y="493234"/>
                  <a:pt x="3661193" y="492782"/>
                  <a:pt x="3664784" y="493263"/>
                </a:cubicBezTo>
                <a:close/>
                <a:moveTo>
                  <a:pt x="3170839" y="480560"/>
                </a:moveTo>
                <a:cubicBezTo>
                  <a:pt x="3184984" y="495045"/>
                  <a:pt x="3170839" y="538505"/>
                  <a:pt x="3156695" y="552993"/>
                </a:cubicBezTo>
                <a:cubicBezTo>
                  <a:pt x="3142550" y="538505"/>
                  <a:pt x="3156695" y="495045"/>
                  <a:pt x="3170839" y="480560"/>
                </a:cubicBezTo>
                <a:close/>
                <a:moveTo>
                  <a:pt x="2258941" y="423113"/>
                </a:moveTo>
                <a:cubicBezTo>
                  <a:pt x="2258941" y="423113"/>
                  <a:pt x="2258941" y="437598"/>
                  <a:pt x="2244796" y="452085"/>
                </a:cubicBezTo>
                <a:cubicBezTo>
                  <a:pt x="2244796" y="466572"/>
                  <a:pt x="2244796" y="495546"/>
                  <a:pt x="2230652" y="495546"/>
                </a:cubicBezTo>
                <a:cubicBezTo>
                  <a:pt x="2216507" y="495546"/>
                  <a:pt x="2230652" y="481059"/>
                  <a:pt x="2230652" y="466572"/>
                </a:cubicBezTo>
                <a:cubicBezTo>
                  <a:pt x="2230652" y="452085"/>
                  <a:pt x="2230652" y="452085"/>
                  <a:pt x="2230652" y="437598"/>
                </a:cubicBezTo>
                <a:cubicBezTo>
                  <a:pt x="2244796" y="437598"/>
                  <a:pt x="2244796" y="423113"/>
                  <a:pt x="2258941" y="423113"/>
                </a:cubicBezTo>
                <a:close/>
                <a:moveTo>
                  <a:pt x="3069538" y="408129"/>
                </a:moveTo>
                <a:cubicBezTo>
                  <a:pt x="3083890" y="422697"/>
                  <a:pt x="3112596" y="466407"/>
                  <a:pt x="3098244" y="495547"/>
                </a:cubicBezTo>
                <a:cubicBezTo>
                  <a:pt x="3069538" y="480978"/>
                  <a:pt x="3055186" y="437268"/>
                  <a:pt x="3069538" y="408129"/>
                </a:cubicBezTo>
                <a:close/>
                <a:moveTo>
                  <a:pt x="2026806" y="363169"/>
                </a:moveTo>
                <a:cubicBezTo>
                  <a:pt x="2026806" y="363169"/>
                  <a:pt x="2041782" y="363169"/>
                  <a:pt x="2041782" y="363169"/>
                </a:cubicBezTo>
                <a:cubicBezTo>
                  <a:pt x="2041782" y="378154"/>
                  <a:pt x="2041782" y="408128"/>
                  <a:pt x="2026806" y="423113"/>
                </a:cubicBezTo>
                <a:cubicBezTo>
                  <a:pt x="2011830" y="408128"/>
                  <a:pt x="2011830" y="378154"/>
                  <a:pt x="2026806" y="363169"/>
                </a:cubicBezTo>
                <a:close/>
                <a:moveTo>
                  <a:pt x="4076784" y="354297"/>
                </a:moveTo>
                <a:cubicBezTo>
                  <a:pt x="4087609" y="354297"/>
                  <a:pt x="4098435" y="357912"/>
                  <a:pt x="4112867" y="365142"/>
                </a:cubicBezTo>
                <a:cubicBezTo>
                  <a:pt x="4127301" y="394061"/>
                  <a:pt x="4127301" y="422983"/>
                  <a:pt x="4112867" y="437444"/>
                </a:cubicBezTo>
                <a:cubicBezTo>
                  <a:pt x="4112867" y="437444"/>
                  <a:pt x="4127301" y="437444"/>
                  <a:pt x="4141735" y="451903"/>
                </a:cubicBezTo>
                <a:cubicBezTo>
                  <a:pt x="4141735" y="480824"/>
                  <a:pt x="4127301" y="524203"/>
                  <a:pt x="4084001" y="567584"/>
                </a:cubicBezTo>
                <a:cubicBezTo>
                  <a:pt x="4098435" y="582043"/>
                  <a:pt x="4098435" y="596504"/>
                  <a:pt x="4098435" y="610964"/>
                </a:cubicBezTo>
                <a:cubicBezTo>
                  <a:pt x="4127301" y="625425"/>
                  <a:pt x="4170603" y="625425"/>
                  <a:pt x="4185038" y="654342"/>
                </a:cubicBezTo>
                <a:cubicBezTo>
                  <a:pt x="4185038" y="654342"/>
                  <a:pt x="4185038" y="654342"/>
                  <a:pt x="4199471" y="654342"/>
                </a:cubicBezTo>
                <a:cubicBezTo>
                  <a:pt x="4199471" y="668803"/>
                  <a:pt x="4213905" y="712184"/>
                  <a:pt x="4199471" y="726643"/>
                </a:cubicBezTo>
                <a:cubicBezTo>
                  <a:pt x="4199471" y="726643"/>
                  <a:pt x="4185038" y="741104"/>
                  <a:pt x="4185038" y="741104"/>
                </a:cubicBezTo>
                <a:cubicBezTo>
                  <a:pt x="4185038" y="741104"/>
                  <a:pt x="4185038" y="755563"/>
                  <a:pt x="4170603" y="755563"/>
                </a:cubicBezTo>
                <a:cubicBezTo>
                  <a:pt x="4170603" y="770022"/>
                  <a:pt x="4141735" y="770022"/>
                  <a:pt x="4127301" y="770022"/>
                </a:cubicBezTo>
                <a:cubicBezTo>
                  <a:pt x="4112867" y="784486"/>
                  <a:pt x="4098435" y="813403"/>
                  <a:pt x="4084001" y="813403"/>
                </a:cubicBezTo>
                <a:cubicBezTo>
                  <a:pt x="4112867" y="798944"/>
                  <a:pt x="4156169" y="798944"/>
                  <a:pt x="4199471" y="842324"/>
                </a:cubicBezTo>
                <a:cubicBezTo>
                  <a:pt x="4228339" y="885703"/>
                  <a:pt x="4228339" y="943542"/>
                  <a:pt x="4199471" y="986922"/>
                </a:cubicBezTo>
                <a:cubicBezTo>
                  <a:pt x="4185038" y="1015841"/>
                  <a:pt x="4170603" y="1030300"/>
                  <a:pt x="4156169" y="1044760"/>
                </a:cubicBezTo>
                <a:cubicBezTo>
                  <a:pt x="4156169" y="1044760"/>
                  <a:pt x="4141735" y="1044760"/>
                  <a:pt x="4141735" y="1059219"/>
                </a:cubicBezTo>
                <a:cubicBezTo>
                  <a:pt x="4127301" y="1059219"/>
                  <a:pt x="4112867" y="1073678"/>
                  <a:pt x="4098435" y="1073678"/>
                </a:cubicBezTo>
                <a:cubicBezTo>
                  <a:pt x="4098435" y="1088138"/>
                  <a:pt x="4112867" y="1073678"/>
                  <a:pt x="4127301" y="1073678"/>
                </a:cubicBezTo>
                <a:cubicBezTo>
                  <a:pt x="4127301" y="1088138"/>
                  <a:pt x="4127301" y="1088138"/>
                  <a:pt x="4127301" y="1088138"/>
                </a:cubicBezTo>
                <a:cubicBezTo>
                  <a:pt x="4134517" y="1095368"/>
                  <a:pt x="4145343" y="1098983"/>
                  <a:pt x="4156169" y="1102598"/>
                </a:cubicBezTo>
                <a:lnTo>
                  <a:pt x="4184611" y="1116844"/>
                </a:lnTo>
                <a:lnTo>
                  <a:pt x="4175408" y="1098018"/>
                </a:lnTo>
                <a:cubicBezTo>
                  <a:pt x="4175861" y="1092633"/>
                  <a:pt x="4179479" y="1088418"/>
                  <a:pt x="4184909" y="1085609"/>
                </a:cubicBezTo>
                <a:cubicBezTo>
                  <a:pt x="4195767" y="1079989"/>
                  <a:pt x="4213864" y="1079989"/>
                  <a:pt x="4228341" y="1087482"/>
                </a:cubicBezTo>
                <a:cubicBezTo>
                  <a:pt x="4228341" y="1109959"/>
                  <a:pt x="4221101" y="1121200"/>
                  <a:pt x="4212054" y="1124945"/>
                </a:cubicBezTo>
                <a:lnTo>
                  <a:pt x="4207173" y="1123598"/>
                </a:lnTo>
                <a:lnTo>
                  <a:pt x="4185038" y="1131516"/>
                </a:lnTo>
                <a:cubicBezTo>
                  <a:pt x="4199473" y="1160435"/>
                  <a:pt x="4210297" y="1185741"/>
                  <a:pt x="4213905" y="1209237"/>
                </a:cubicBezTo>
                <a:lnTo>
                  <a:pt x="4213635" y="1229553"/>
                </a:lnTo>
                <a:lnTo>
                  <a:pt x="4213862" y="1232948"/>
                </a:lnTo>
                <a:cubicBezTo>
                  <a:pt x="4228341" y="1232948"/>
                  <a:pt x="4242817" y="1236570"/>
                  <a:pt x="4255485" y="1242005"/>
                </a:cubicBezTo>
                <a:lnTo>
                  <a:pt x="4255771" y="1242192"/>
                </a:lnTo>
                <a:lnTo>
                  <a:pt x="4273267" y="1232341"/>
                </a:lnTo>
                <a:lnTo>
                  <a:pt x="4267465" y="1249764"/>
                </a:lnTo>
                <a:lnTo>
                  <a:pt x="4286249" y="1261934"/>
                </a:lnTo>
                <a:cubicBezTo>
                  <a:pt x="4286249" y="1276428"/>
                  <a:pt x="4286249" y="1290920"/>
                  <a:pt x="4286249" y="1305417"/>
                </a:cubicBezTo>
                <a:cubicBezTo>
                  <a:pt x="4300725" y="1312662"/>
                  <a:pt x="4311583" y="1319909"/>
                  <a:pt x="4318823" y="1328968"/>
                </a:cubicBezTo>
                <a:lnTo>
                  <a:pt x="4325807" y="1351113"/>
                </a:lnTo>
                <a:lnTo>
                  <a:pt x="4330678" y="1345360"/>
                </a:lnTo>
                <a:cubicBezTo>
                  <a:pt x="4334423" y="1341821"/>
                  <a:pt x="4338167" y="1341821"/>
                  <a:pt x="4345655" y="1348897"/>
                </a:cubicBezTo>
                <a:cubicBezTo>
                  <a:pt x="4345655" y="1355974"/>
                  <a:pt x="4345655" y="1359513"/>
                  <a:pt x="4343783" y="1363050"/>
                </a:cubicBezTo>
                <a:lnTo>
                  <a:pt x="4340846" y="1366222"/>
                </a:lnTo>
                <a:lnTo>
                  <a:pt x="4346645" y="1367694"/>
                </a:lnTo>
                <a:cubicBezTo>
                  <a:pt x="4359540" y="1367014"/>
                  <a:pt x="4362253" y="1356143"/>
                  <a:pt x="4373111" y="1377883"/>
                </a:cubicBezTo>
                <a:cubicBezTo>
                  <a:pt x="4402067" y="1377883"/>
                  <a:pt x="4387588" y="1334402"/>
                  <a:pt x="4402067" y="1319909"/>
                </a:cubicBezTo>
                <a:cubicBezTo>
                  <a:pt x="4431021" y="1319909"/>
                  <a:pt x="4445497" y="1334402"/>
                  <a:pt x="4474451" y="1348897"/>
                </a:cubicBezTo>
                <a:cubicBezTo>
                  <a:pt x="4474451" y="1363390"/>
                  <a:pt x="4459975" y="1377883"/>
                  <a:pt x="4459975" y="1392378"/>
                </a:cubicBezTo>
                <a:cubicBezTo>
                  <a:pt x="4503405" y="1392378"/>
                  <a:pt x="4503405" y="1363390"/>
                  <a:pt x="4503405" y="1348897"/>
                </a:cubicBezTo>
                <a:cubicBezTo>
                  <a:pt x="4532361" y="1348897"/>
                  <a:pt x="4561314" y="1363390"/>
                  <a:pt x="4561314" y="1392378"/>
                </a:cubicBezTo>
                <a:cubicBezTo>
                  <a:pt x="4575793" y="1406871"/>
                  <a:pt x="4546839" y="1392378"/>
                  <a:pt x="4546839" y="1406871"/>
                </a:cubicBezTo>
                <a:cubicBezTo>
                  <a:pt x="4561314" y="1421364"/>
                  <a:pt x="4590269" y="1406871"/>
                  <a:pt x="4604747" y="1435859"/>
                </a:cubicBezTo>
                <a:cubicBezTo>
                  <a:pt x="4604747" y="1450327"/>
                  <a:pt x="4604747" y="1464820"/>
                  <a:pt x="4590269" y="1479314"/>
                </a:cubicBezTo>
                <a:cubicBezTo>
                  <a:pt x="4590269" y="1508302"/>
                  <a:pt x="4619224" y="1508302"/>
                  <a:pt x="4633701" y="1508302"/>
                </a:cubicBezTo>
                <a:cubicBezTo>
                  <a:pt x="4633701" y="1522796"/>
                  <a:pt x="4637321" y="1533666"/>
                  <a:pt x="4640939" y="1544536"/>
                </a:cubicBezTo>
                <a:lnTo>
                  <a:pt x="4646222" y="1570976"/>
                </a:lnTo>
                <a:lnTo>
                  <a:pt x="4659693" y="1575582"/>
                </a:lnTo>
                <a:cubicBezTo>
                  <a:pt x="4666869" y="1580732"/>
                  <a:pt x="4670457" y="1587601"/>
                  <a:pt x="4663281" y="1594471"/>
                </a:cubicBezTo>
                <a:lnTo>
                  <a:pt x="4660134" y="1594136"/>
                </a:lnTo>
                <a:lnTo>
                  <a:pt x="4661751" y="1595943"/>
                </a:lnTo>
                <a:cubicBezTo>
                  <a:pt x="4686181" y="1606133"/>
                  <a:pt x="4735041" y="1606133"/>
                  <a:pt x="4735041" y="1638744"/>
                </a:cubicBezTo>
                <a:cubicBezTo>
                  <a:pt x="4720565" y="1653237"/>
                  <a:pt x="4677133" y="1638744"/>
                  <a:pt x="4677133" y="1653237"/>
                </a:cubicBezTo>
                <a:cubicBezTo>
                  <a:pt x="4677133" y="1682226"/>
                  <a:pt x="4691610" y="1696719"/>
                  <a:pt x="4677133" y="1754693"/>
                </a:cubicBezTo>
                <a:cubicBezTo>
                  <a:pt x="4633701" y="1754693"/>
                  <a:pt x="4633701" y="1827162"/>
                  <a:pt x="4662656" y="1856150"/>
                </a:cubicBezTo>
                <a:cubicBezTo>
                  <a:pt x="4604747" y="1856150"/>
                  <a:pt x="4604747" y="1914124"/>
                  <a:pt x="4619224" y="1943110"/>
                </a:cubicBezTo>
                <a:cubicBezTo>
                  <a:pt x="4604747" y="1943110"/>
                  <a:pt x="4604747" y="1928617"/>
                  <a:pt x="4590269" y="1928617"/>
                </a:cubicBezTo>
                <a:cubicBezTo>
                  <a:pt x="4561314" y="1943110"/>
                  <a:pt x="4561314" y="1957606"/>
                  <a:pt x="4561314" y="1986592"/>
                </a:cubicBezTo>
                <a:cubicBezTo>
                  <a:pt x="4546839" y="1986592"/>
                  <a:pt x="4532361" y="1986592"/>
                  <a:pt x="4517884" y="1986592"/>
                </a:cubicBezTo>
                <a:cubicBezTo>
                  <a:pt x="4503405" y="1986592"/>
                  <a:pt x="4488929" y="2001087"/>
                  <a:pt x="4488929" y="2015580"/>
                </a:cubicBezTo>
                <a:cubicBezTo>
                  <a:pt x="4488929" y="2030073"/>
                  <a:pt x="4532361" y="2015580"/>
                  <a:pt x="4532361" y="2059061"/>
                </a:cubicBezTo>
                <a:cubicBezTo>
                  <a:pt x="4517884" y="2059061"/>
                  <a:pt x="4503405" y="2059061"/>
                  <a:pt x="4503405" y="2044567"/>
                </a:cubicBezTo>
                <a:cubicBezTo>
                  <a:pt x="4459975" y="2059061"/>
                  <a:pt x="4474451" y="2102542"/>
                  <a:pt x="4474451" y="2146022"/>
                </a:cubicBezTo>
                <a:cubicBezTo>
                  <a:pt x="4459975" y="2203997"/>
                  <a:pt x="4416543" y="2232985"/>
                  <a:pt x="4402067" y="2276466"/>
                </a:cubicBezTo>
                <a:cubicBezTo>
                  <a:pt x="4402067" y="2305452"/>
                  <a:pt x="4445497" y="2319945"/>
                  <a:pt x="4416543" y="2348934"/>
                </a:cubicBezTo>
                <a:cubicBezTo>
                  <a:pt x="4402067" y="2348934"/>
                  <a:pt x="4387588" y="2334440"/>
                  <a:pt x="4373111" y="2319945"/>
                </a:cubicBezTo>
                <a:cubicBezTo>
                  <a:pt x="4300725" y="2348934"/>
                  <a:pt x="4213862" y="2377922"/>
                  <a:pt x="4112521" y="2377922"/>
                </a:cubicBezTo>
                <a:cubicBezTo>
                  <a:pt x="4098045" y="2392415"/>
                  <a:pt x="4098045" y="2421402"/>
                  <a:pt x="4083567" y="2435896"/>
                </a:cubicBezTo>
                <a:cubicBezTo>
                  <a:pt x="4126999" y="2464884"/>
                  <a:pt x="4184908" y="2508365"/>
                  <a:pt x="4170430" y="2551845"/>
                </a:cubicBezTo>
                <a:cubicBezTo>
                  <a:pt x="4155953" y="2537352"/>
                  <a:pt x="4126999" y="2522858"/>
                  <a:pt x="4083567" y="2522858"/>
                </a:cubicBezTo>
                <a:cubicBezTo>
                  <a:pt x="4083567" y="2493870"/>
                  <a:pt x="4083567" y="2479377"/>
                  <a:pt x="4054613" y="2464884"/>
                </a:cubicBezTo>
                <a:cubicBezTo>
                  <a:pt x="4025657" y="2580832"/>
                  <a:pt x="4011181" y="2769250"/>
                  <a:pt x="3866410" y="2711275"/>
                </a:cubicBezTo>
                <a:cubicBezTo>
                  <a:pt x="3851931" y="2711275"/>
                  <a:pt x="3837455" y="2740262"/>
                  <a:pt x="3822977" y="2740262"/>
                </a:cubicBezTo>
                <a:cubicBezTo>
                  <a:pt x="3808500" y="2711275"/>
                  <a:pt x="3765068" y="2725769"/>
                  <a:pt x="3750591" y="2682288"/>
                </a:cubicBezTo>
                <a:cubicBezTo>
                  <a:pt x="3736114" y="2667795"/>
                  <a:pt x="3750591" y="2653302"/>
                  <a:pt x="3707159" y="2653302"/>
                </a:cubicBezTo>
                <a:cubicBezTo>
                  <a:pt x="3663729" y="2653302"/>
                  <a:pt x="3663729" y="2740262"/>
                  <a:pt x="3634774" y="2783743"/>
                </a:cubicBezTo>
                <a:cubicBezTo>
                  <a:pt x="3634774" y="2783743"/>
                  <a:pt x="3634774" y="2798237"/>
                  <a:pt x="3634774" y="2798237"/>
                </a:cubicBezTo>
                <a:cubicBezTo>
                  <a:pt x="3678205" y="2790991"/>
                  <a:pt x="3696302" y="2827224"/>
                  <a:pt x="3694493" y="2859836"/>
                </a:cubicBezTo>
                <a:lnTo>
                  <a:pt x="3694093" y="2860784"/>
                </a:lnTo>
                <a:lnTo>
                  <a:pt x="3721111" y="2869473"/>
                </a:lnTo>
                <a:cubicBezTo>
                  <a:pt x="3735591" y="2898450"/>
                  <a:pt x="3721111" y="2912940"/>
                  <a:pt x="3750072" y="2927429"/>
                </a:cubicBezTo>
                <a:cubicBezTo>
                  <a:pt x="3764551" y="2927429"/>
                  <a:pt x="3764551" y="2927429"/>
                  <a:pt x="3779033" y="2912940"/>
                </a:cubicBezTo>
                <a:cubicBezTo>
                  <a:pt x="3793512" y="2941919"/>
                  <a:pt x="3807993" y="2941919"/>
                  <a:pt x="3836952" y="2956407"/>
                </a:cubicBezTo>
                <a:cubicBezTo>
                  <a:pt x="3807993" y="2985386"/>
                  <a:pt x="3822473" y="3014364"/>
                  <a:pt x="3851433" y="3043341"/>
                </a:cubicBezTo>
                <a:cubicBezTo>
                  <a:pt x="3822473" y="3086808"/>
                  <a:pt x="3779033" y="3043341"/>
                  <a:pt x="3750072" y="3057831"/>
                </a:cubicBezTo>
                <a:cubicBezTo>
                  <a:pt x="3750072" y="3072319"/>
                  <a:pt x="3764551" y="3072319"/>
                  <a:pt x="3779033" y="3086808"/>
                </a:cubicBezTo>
                <a:cubicBezTo>
                  <a:pt x="3764551" y="3101298"/>
                  <a:pt x="3735591" y="3101298"/>
                  <a:pt x="3735591" y="3130275"/>
                </a:cubicBezTo>
                <a:cubicBezTo>
                  <a:pt x="3706632" y="3115787"/>
                  <a:pt x="3692151" y="3130275"/>
                  <a:pt x="3663190" y="3130275"/>
                </a:cubicBezTo>
                <a:cubicBezTo>
                  <a:pt x="3652330" y="3119408"/>
                  <a:pt x="3633325" y="3092242"/>
                  <a:pt x="3612284" y="3085451"/>
                </a:cubicBezTo>
                <a:lnTo>
                  <a:pt x="3596015" y="3086479"/>
                </a:lnTo>
                <a:lnTo>
                  <a:pt x="3606819" y="3112104"/>
                </a:lnTo>
                <a:cubicBezTo>
                  <a:pt x="3614305" y="3141167"/>
                  <a:pt x="3614305" y="3173861"/>
                  <a:pt x="3606819" y="3202925"/>
                </a:cubicBezTo>
                <a:cubicBezTo>
                  <a:pt x="3591842" y="3188394"/>
                  <a:pt x="3591842" y="3188394"/>
                  <a:pt x="3591842" y="3188394"/>
                </a:cubicBezTo>
                <a:lnTo>
                  <a:pt x="3579857" y="3130247"/>
                </a:lnTo>
                <a:lnTo>
                  <a:pt x="3565449" y="3146576"/>
                </a:lnTo>
                <a:cubicBezTo>
                  <a:pt x="3547348" y="3162875"/>
                  <a:pt x="3525628" y="3180987"/>
                  <a:pt x="3518387" y="3217211"/>
                </a:cubicBezTo>
                <a:cubicBezTo>
                  <a:pt x="3518387" y="3231699"/>
                  <a:pt x="3503908" y="3202720"/>
                  <a:pt x="3489427" y="3217211"/>
                </a:cubicBezTo>
                <a:cubicBezTo>
                  <a:pt x="3503908" y="3246187"/>
                  <a:pt x="3518387" y="3260677"/>
                  <a:pt x="3547348" y="3275166"/>
                </a:cubicBezTo>
                <a:cubicBezTo>
                  <a:pt x="3503908" y="3289654"/>
                  <a:pt x="3474947" y="3333121"/>
                  <a:pt x="3474947" y="3376589"/>
                </a:cubicBezTo>
                <a:cubicBezTo>
                  <a:pt x="3489427" y="3391078"/>
                  <a:pt x="3503908" y="3391078"/>
                  <a:pt x="3518387" y="3405567"/>
                </a:cubicBezTo>
                <a:cubicBezTo>
                  <a:pt x="3474947" y="3434545"/>
                  <a:pt x="3445987" y="3478012"/>
                  <a:pt x="3474947" y="3535967"/>
                </a:cubicBezTo>
                <a:cubicBezTo>
                  <a:pt x="3503908" y="3506991"/>
                  <a:pt x="3518387" y="3550458"/>
                  <a:pt x="3561828" y="3579434"/>
                </a:cubicBezTo>
                <a:cubicBezTo>
                  <a:pt x="3547348" y="3593924"/>
                  <a:pt x="3518387" y="3593924"/>
                  <a:pt x="3503908" y="3622903"/>
                </a:cubicBezTo>
                <a:cubicBezTo>
                  <a:pt x="3474947" y="3608413"/>
                  <a:pt x="3489427" y="3579434"/>
                  <a:pt x="3460468" y="3564946"/>
                </a:cubicBezTo>
                <a:cubicBezTo>
                  <a:pt x="3460468" y="3572191"/>
                  <a:pt x="3460468" y="3575813"/>
                  <a:pt x="3458657" y="3577624"/>
                </a:cubicBezTo>
                <a:lnTo>
                  <a:pt x="3446084" y="3579421"/>
                </a:lnTo>
                <a:lnTo>
                  <a:pt x="3447070" y="3580064"/>
                </a:lnTo>
                <a:lnTo>
                  <a:pt x="3445666" y="3580248"/>
                </a:lnTo>
                <a:lnTo>
                  <a:pt x="3438295" y="3598906"/>
                </a:lnTo>
                <a:cubicBezTo>
                  <a:pt x="3442367" y="3616564"/>
                  <a:pt x="3474947" y="3630146"/>
                  <a:pt x="3474947" y="3651880"/>
                </a:cubicBezTo>
                <a:cubicBezTo>
                  <a:pt x="3431507" y="3651880"/>
                  <a:pt x="3388067" y="3593924"/>
                  <a:pt x="3359106" y="3666370"/>
                </a:cubicBezTo>
                <a:cubicBezTo>
                  <a:pt x="3359106" y="3709837"/>
                  <a:pt x="3417026" y="3709837"/>
                  <a:pt x="3431507" y="3738814"/>
                </a:cubicBezTo>
                <a:cubicBezTo>
                  <a:pt x="3402547" y="3753303"/>
                  <a:pt x="3402547" y="3767793"/>
                  <a:pt x="3373586" y="3782281"/>
                </a:cubicBezTo>
                <a:cubicBezTo>
                  <a:pt x="3359106" y="3738814"/>
                  <a:pt x="3315664" y="3680858"/>
                  <a:pt x="3286705" y="3637391"/>
                </a:cubicBezTo>
                <a:cubicBezTo>
                  <a:pt x="3257745" y="3637391"/>
                  <a:pt x="3243263" y="3637391"/>
                  <a:pt x="3214305" y="3666370"/>
                </a:cubicBezTo>
                <a:cubicBezTo>
                  <a:pt x="3185344" y="3659125"/>
                  <a:pt x="3156383" y="3651880"/>
                  <a:pt x="3127423" y="3650069"/>
                </a:cubicBezTo>
                <a:lnTo>
                  <a:pt x="3125857" y="3650143"/>
                </a:lnTo>
                <a:lnTo>
                  <a:pt x="3127573" y="3651662"/>
                </a:lnTo>
                <a:cubicBezTo>
                  <a:pt x="3098867" y="3665815"/>
                  <a:pt x="3098867" y="3679968"/>
                  <a:pt x="3084515" y="3665815"/>
                </a:cubicBezTo>
                <a:lnTo>
                  <a:pt x="3085089" y="3652055"/>
                </a:lnTo>
                <a:lnTo>
                  <a:pt x="3083983" y="3652106"/>
                </a:lnTo>
                <a:cubicBezTo>
                  <a:pt x="3069501" y="3654597"/>
                  <a:pt x="3055022" y="3659125"/>
                  <a:pt x="3040543" y="3666370"/>
                </a:cubicBezTo>
                <a:cubicBezTo>
                  <a:pt x="3040543" y="3680858"/>
                  <a:pt x="3040543" y="3695346"/>
                  <a:pt x="3055022" y="3709837"/>
                </a:cubicBezTo>
                <a:cubicBezTo>
                  <a:pt x="3069501" y="3709837"/>
                  <a:pt x="3069501" y="3709837"/>
                  <a:pt x="3083983" y="3724325"/>
                </a:cubicBezTo>
                <a:cubicBezTo>
                  <a:pt x="3069501" y="3753303"/>
                  <a:pt x="3040543" y="3753303"/>
                  <a:pt x="3026061" y="3767793"/>
                </a:cubicBezTo>
                <a:cubicBezTo>
                  <a:pt x="3026061" y="3796771"/>
                  <a:pt x="3026061" y="3854726"/>
                  <a:pt x="2982621" y="3883705"/>
                </a:cubicBezTo>
                <a:cubicBezTo>
                  <a:pt x="2968140" y="3869216"/>
                  <a:pt x="2968140" y="3854726"/>
                  <a:pt x="2953661" y="3854726"/>
                </a:cubicBezTo>
                <a:cubicBezTo>
                  <a:pt x="2946420" y="3854726"/>
                  <a:pt x="2939181" y="3858350"/>
                  <a:pt x="2935560" y="3863782"/>
                </a:cubicBezTo>
                <a:lnTo>
                  <a:pt x="2936383" y="3868303"/>
                </a:lnTo>
                <a:lnTo>
                  <a:pt x="2971532" y="3882523"/>
                </a:lnTo>
                <a:lnTo>
                  <a:pt x="2997779" y="3912412"/>
                </a:lnTo>
                <a:lnTo>
                  <a:pt x="2997779" y="3912244"/>
                </a:lnTo>
                <a:lnTo>
                  <a:pt x="3083052" y="3922804"/>
                </a:lnTo>
                <a:lnTo>
                  <a:pt x="3075137" y="3897644"/>
                </a:lnTo>
                <a:cubicBezTo>
                  <a:pt x="3073322" y="3886838"/>
                  <a:pt x="3069695" y="3876030"/>
                  <a:pt x="3055187" y="3868824"/>
                </a:cubicBezTo>
                <a:cubicBezTo>
                  <a:pt x="3084205" y="3825597"/>
                  <a:pt x="3127729" y="3825597"/>
                  <a:pt x="3156745" y="3840006"/>
                </a:cubicBezTo>
                <a:cubicBezTo>
                  <a:pt x="3171255" y="3840006"/>
                  <a:pt x="3171255" y="3840006"/>
                  <a:pt x="3171255" y="3840006"/>
                </a:cubicBezTo>
                <a:cubicBezTo>
                  <a:pt x="3185762" y="3825597"/>
                  <a:pt x="3171255" y="3796779"/>
                  <a:pt x="3200272" y="3796779"/>
                </a:cubicBezTo>
                <a:cubicBezTo>
                  <a:pt x="3214779" y="3782369"/>
                  <a:pt x="3214779" y="3796779"/>
                  <a:pt x="3229287" y="3796779"/>
                </a:cubicBezTo>
                <a:cubicBezTo>
                  <a:pt x="3229287" y="3811188"/>
                  <a:pt x="3229287" y="3825597"/>
                  <a:pt x="3243797" y="3825597"/>
                </a:cubicBezTo>
                <a:cubicBezTo>
                  <a:pt x="3243797" y="3854416"/>
                  <a:pt x="3287322" y="3897644"/>
                  <a:pt x="3272812" y="3926462"/>
                </a:cubicBezTo>
                <a:cubicBezTo>
                  <a:pt x="3258305" y="3926462"/>
                  <a:pt x="3258305" y="3940872"/>
                  <a:pt x="3258305" y="3940872"/>
                </a:cubicBezTo>
                <a:cubicBezTo>
                  <a:pt x="3243797" y="3940872"/>
                  <a:pt x="3214779" y="3926462"/>
                  <a:pt x="3214779" y="3926462"/>
                </a:cubicBezTo>
                <a:cubicBezTo>
                  <a:pt x="3214779" y="3940872"/>
                  <a:pt x="3214779" y="3940872"/>
                  <a:pt x="3214779" y="3940872"/>
                </a:cubicBezTo>
                <a:cubicBezTo>
                  <a:pt x="3200272" y="3969690"/>
                  <a:pt x="3171255" y="3969690"/>
                  <a:pt x="3156745" y="3969690"/>
                </a:cubicBezTo>
                <a:cubicBezTo>
                  <a:pt x="3142237" y="3969690"/>
                  <a:pt x="3127729" y="3966089"/>
                  <a:pt x="3115034" y="3958883"/>
                </a:cubicBezTo>
                <a:lnTo>
                  <a:pt x="3108767" y="3952293"/>
                </a:lnTo>
                <a:lnTo>
                  <a:pt x="3083099" y="3949709"/>
                </a:lnTo>
                <a:lnTo>
                  <a:pt x="3001291" y="3942524"/>
                </a:lnTo>
                <a:lnTo>
                  <a:pt x="2997101" y="3956150"/>
                </a:lnTo>
                <a:cubicBezTo>
                  <a:pt x="2968140" y="3956150"/>
                  <a:pt x="2953661" y="3898193"/>
                  <a:pt x="2924700" y="3898193"/>
                </a:cubicBezTo>
                <a:cubicBezTo>
                  <a:pt x="2910221" y="3912683"/>
                  <a:pt x="2924700" y="3927171"/>
                  <a:pt x="2939181" y="3941660"/>
                </a:cubicBezTo>
                <a:cubicBezTo>
                  <a:pt x="2866779" y="3999617"/>
                  <a:pt x="2953661" y="3985127"/>
                  <a:pt x="2982621" y="4028595"/>
                </a:cubicBezTo>
                <a:lnTo>
                  <a:pt x="2983302" y="4026958"/>
                </a:lnTo>
                <a:lnTo>
                  <a:pt x="2983302" y="4013915"/>
                </a:lnTo>
                <a:lnTo>
                  <a:pt x="2987747" y="4016286"/>
                </a:lnTo>
                <a:lnTo>
                  <a:pt x="2991671" y="4006862"/>
                </a:lnTo>
                <a:cubicBezTo>
                  <a:pt x="2993481" y="3999617"/>
                  <a:pt x="2997101" y="3992372"/>
                  <a:pt x="3011582" y="3985127"/>
                </a:cubicBezTo>
                <a:cubicBezTo>
                  <a:pt x="3018821" y="3985127"/>
                  <a:pt x="3029681" y="3995994"/>
                  <a:pt x="3038731" y="4008673"/>
                </a:cubicBezTo>
                <a:lnTo>
                  <a:pt x="3050863" y="4034299"/>
                </a:lnTo>
                <a:lnTo>
                  <a:pt x="3052120" y="4033850"/>
                </a:lnTo>
                <a:cubicBezTo>
                  <a:pt x="3055740" y="4028413"/>
                  <a:pt x="3055740" y="4021163"/>
                  <a:pt x="3055740" y="4013915"/>
                </a:cubicBezTo>
                <a:cubicBezTo>
                  <a:pt x="3070229" y="4021163"/>
                  <a:pt x="3088338" y="4028413"/>
                  <a:pt x="3104637" y="4030226"/>
                </a:cubicBezTo>
                <a:lnTo>
                  <a:pt x="3120116" y="4028817"/>
                </a:lnTo>
                <a:lnTo>
                  <a:pt x="3128294" y="4013575"/>
                </a:lnTo>
                <a:cubicBezTo>
                  <a:pt x="3148086" y="3988889"/>
                  <a:pt x="3178117" y="3980660"/>
                  <a:pt x="3199958" y="4013575"/>
                </a:cubicBezTo>
                <a:lnTo>
                  <a:pt x="3175679" y="4033323"/>
                </a:lnTo>
                <a:lnTo>
                  <a:pt x="3186131" y="4042911"/>
                </a:lnTo>
                <a:cubicBezTo>
                  <a:pt x="3200619" y="4042911"/>
                  <a:pt x="3229594" y="4028413"/>
                  <a:pt x="3229594" y="4042911"/>
                </a:cubicBezTo>
                <a:cubicBezTo>
                  <a:pt x="3215107" y="4086406"/>
                  <a:pt x="3258571" y="4129902"/>
                  <a:pt x="3302033" y="4129902"/>
                </a:cubicBezTo>
                <a:cubicBezTo>
                  <a:pt x="3316520" y="4086406"/>
                  <a:pt x="3258571" y="4100904"/>
                  <a:pt x="3273057" y="4071909"/>
                </a:cubicBezTo>
                <a:cubicBezTo>
                  <a:pt x="3302033" y="4057409"/>
                  <a:pt x="3316520" y="4100904"/>
                  <a:pt x="3331009" y="4071909"/>
                </a:cubicBezTo>
                <a:cubicBezTo>
                  <a:pt x="3331009" y="4042911"/>
                  <a:pt x="3302033" y="4057409"/>
                  <a:pt x="3287545" y="4028413"/>
                </a:cubicBezTo>
                <a:cubicBezTo>
                  <a:pt x="3316520" y="3999415"/>
                  <a:pt x="3345497" y="4013915"/>
                  <a:pt x="3374471" y="4013915"/>
                </a:cubicBezTo>
                <a:cubicBezTo>
                  <a:pt x="3403447" y="4013915"/>
                  <a:pt x="3403447" y="3984917"/>
                  <a:pt x="3417935" y="3955922"/>
                </a:cubicBezTo>
                <a:cubicBezTo>
                  <a:pt x="3432423" y="3955922"/>
                  <a:pt x="3417935" y="3984917"/>
                  <a:pt x="3432423" y="3984917"/>
                </a:cubicBezTo>
                <a:cubicBezTo>
                  <a:pt x="3461399" y="3970420"/>
                  <a:pt x="3490373" y="3984917"/>
                  <a:pt x="3504861" y="3984917"/>
                </a:cubicBezTo>
                <a:cubicBezTo>
                  <a:pt x="3519351" y="3984917"/>
                  <a:pt x="3504861" y="3970420"/>
                  <a:pt x="3519351" y="3970420"/>
                </a:cubicBezTo>
                <a:cubicBezTo>
                  <a:pt x="3533838" y="3984917"/>
                  <a:pt x="3548325" y="4013915"/>
                  <a:pt x="3562812" y="3999415"/>
                </a:cubicBezTo>
                <a:cubicBezTo>
                  <a:pt x="3591788" y="3999415"/>
                  <a:pt x="3577299" y="3970420"/>
                  <a:pt x="3591788" y="3970420"/>
                </a:cubicBezTo>
                <a:cubicBezTo>
                  <a:pt x="3606277" y="3999415"/>
                  <a:pt x="3591788" y="3999415"/>
                  <a:pt x="3591788" y="4028413"/>
                </a:cubicBezTo>
                <a:cubicBezTo>
                  <a:pt x="3635251" y="4042911"/>
                  <a:pt x="3635251" y="4100904"/>
                  <a:pt x="3664227" y="4144399"/>
                </a:cubicBezTo>
                <a:cubicBezTo>
                  <a:pt x="3664227" y="4158897"/>
                  <a:pt x="3635251" y="4173395"/>
                  <a:pt x="3664227" y="4202392"/>
                </a:cubicBezTo>
                <a:cubicBezTo>
                  <a:pt x="3620764" y="4245886"/>
                  <a:pt x="3635251" y="4318379"/>
                  <a:pt x="3562812" y="4332877"/>
                </a:cubicBezTo>
                <a:cubicBezTo>
                  <a:pt x="3548325" y="4332877"/>
                  <a:pt x="3548325" y="4347375"/>
                  <a:pt x="3533838" y="4361873"/>
                </a:cubicBezTo>
                <a:cubicBezTo>
                  <a:pt x="3519351" y="4376372"/>
                  <a:pt x="3519351" y="4347375"/>
                  <a:pt x="3490373" y="4347375"/>
                </a:cubicBezTo>
                <a:cubicBezTo>
                  <a:pt x="3475886" y="4347375"/>
                  <a:pt x="3490373" y="4361873"/>
                  <a:pt x="3475886" y="4376372"/>
                </a:cubicBezTo>
                <a:cubicBezTo>
                  <a:pt x="3432423" y="4347375"/>
                  <a:pt x="3374471" y="4347375"/>
                  <a:pt x="3345497" y="4303879"/>
                </a:cubicBezTo>
                <a:cubicBezTo>
                  <a:pt x="3331009" y="4303879"/>
                  <a:pt x="3316520" y="4289381"/>
                  <a:pt x="3287545" y="4289381"/>
                </a:cubicBezTo>
                <a:cubicBezTo>
                  <a:pt x="3287545" y="4347375"/>
                  <a:pt x="3244081" y="4376372"/>
                  <a:pt x="3229594" y="4405368"/>
                </a:cubicBezTo>
                <a:lnTo>
                  <a:pt x="3190138" y="4419037"/>
                </a:lnTo>
                <a:lnTo>
                  <a:pt x="3185481" y="4462296"/>
                </a:lnTo>
                <a:cubicBezTo>
                  <a:pt x="3171005" y="4469500"/>
                  <a:pt x="3156526" y="4465898"/>
                  <a:pt x="3143860" y="4458693"/>
                </a:cubicBezTo>
                <a:lnTo>
                  <a:pt x="3129317" y="4446774"/>
                </a:lnTo>
                <a:lnTo>
                  <a:pt x="3084716" y="4443426"/>
                </a:lnTo>
                <a:cubicBezTo>
                  <a:pt x="3059363" y="4441613"/>
                  <a:pt x="3034009" y="4441613"/>
                  <a:pt x="3012279" y="4448863"/>
                </a:cubicBezTo>
                <a:cubicBezTo>
                  <a:pt x="3012279" y="4405368"/>
                  <a:pt x="2983302" y="4405368"/>
                  <a:pt x="2954327" y="4390870"/>
                </a:cubicBezTo>
                <a:cubicBezTo>
                  <a:pt x="2968814" y="4347375"/>
                  <a:pt x="2910863" y="4347375"/>
                  <a:pt x="2881888" y="4318379"/>
                </a:cubicBezTo>
                <a:lnTo>
                  <a:pt x="2896423" y="4307800"/>
                </a:lnTo>
                <a:lnTo>
                  <a:pt x="2893816" y="4282306"/>
                </a:lnTo>
                <a:lnTo>
                  <a:pt x="2895144" y="4279707"/>
                </a:lnTo>
                <a:lnTo>
                  <a:pt x="2881888" y="4274883"/>
                </a:lnTo>
                <a:cubicBezTo>
                  <a:pt x="2881888" y="4260385"/>
                  <a:pt x="2910863" y="4260385"/>
                  <a:pt x="2910863" y="4231388"/>
                </a:cubicBezTo>
                <a:cubicBezTo>
                  <a:pt x="2896376" y="4231388"/>
                  <a:pt x="2896376" y="4231388"/>
                  <a:pt x="2896376" y="4216890"/>
                </a:cubicBezTo>
                <a:cubicBezTo>
                  <a:pt x="2838425" y="4274883"/>
                  <a:pt x="2751498" y="4260385"/>
                  <a:pt x="2722522" y="4187895"/>
                </a:cubicBezTo>
                <a:cubicBezTo>
                  <a:pt x="2708035" y="4202392"/>
                  <a:pt x="2693548" y="4216890"/>
                  <a:pt x="2679059" y="4245886"/>
                </a:cubicBezTo>
                <a:cubicBezTo>
                  <a:pt x="2664571" y="4245886"/>
                  <a:pt x="2664571" y="4216890"/>
                  <a:pt x="2664571" y="4216890"/>
                </a:cubicBezTo>
                <a:cubicBezTo>
                  <a:pt x="2635596" y="4216890"/>
                  <a:pt x="2621109" y="4231388"/>
                  <a:pt x="2606621" y="4245886"/>
                </a:cubicBezTo>
                <a:cubicBezTo>
                  <a:pt x="2621109" y="4274883"/>
                  <a:pt x="2621109" y="4303879"/>
                  <a:pt x="2592133" y="4318379"/>
                </a:cubicBezTo>
                <a:cubicBezTo>
                  <a:pt x="2563157" y="4318379"/>
                  <a:pt x="2563157" y="4274883"/>
                  <a:pt x="2534183" y="4260385"/>
                </a:cubicBezTo>
                <a:cubicBezTo>
                  <a:pt x="2501585" y="4271259"/>
                  <a:pt x="2501585" y="4306600"/>
                  <a:pt x="2485287" y="4329705"/>
                </a:cubicBezTo>
                <a:lnTo>
                  <a:pt x="2481999" y="4332172"/>
                </a:lnTo>
                <a:lnTo>
                  <a:pt x="2491433" y="4333627"/>
                </a:lnTo>
                <a:cubicBezTo>
                  <a:pt x="2491433" y="4362172"/>
                  <a:pt x="2506053" y="4376443"/>
                  <a:pt x="2491433" y="4404987"/>
                </a:cubicBezTo>
                <a:cubicBezTo>
                  <a:pt x="2462192" y="4404987"/>
                  <a:pt x="2432951" y="4419259"/>
                  <a:pt x="2418332" y="4390714"/>
                </a:cubicBezTo>
                <a:cubicBezTo>
                  <a:pt x="2403712" y="4376443"/>
                  <a:pt x="2418332" y="4347899"/>
                  <a:pt x="2432951" y="4333627"/>
                </a:cubicBezTo>
                <a:lnTo>
                  <a:pt x="2454168" y="4328847"/>
                </a:lnTo>
                <a:lnTo>
                  <a:pt x="2445443" y="4307504"/>
                </a:lnTo>
                <a:cubicBezTo>
                  <a:pt x="2440011" y="4296631"/>
                  <a:pt x="2432767" y="4289381"/>
                  <a:pt x="2418281" y="4289381"/>
                </a:cubicBezTo>
                <a:cubicBezTo>
                  <a:pt x="2396549" y="4296631"/>
                  <a:pt x="2389304" y="4318379"/>
                  <a:pt x="2380250" y="4338314"/>
                </a:cubicBezTo>
                <a:lnTo>
                  <a:pt x="2364835" y="4362376"/>
                </a:lnTo>
                <a:lnTo>
                  <a:pt x="2384032" y="4368558"/>
                </a:lnTo>
                <a:cubicBezTo>
                  <a:pt x="2400448" y="4379421"/>
                  <a:pt x="2411393" y="4397529"/>
                  <a:pt x="2418689" y="4433744"/>
                </a:cubicBezTo>
                <a:lnTo>
                  <a:pt x="2418449" y="4435250"/>
                </a:lnTo>
                <a:lnTo>
                  <a:pt x="2418691" y="4434244"/>
                </a:lnTo>
                <a:cubicBezTo>
                  <a:pt x="2447395" y="4463216"/>
                  <a:pt x="2490451" y="4477703"/>
                  <a:pt x="2504805" y="4521161"/>
                </a:cubicBezTo>
                <a:cubicBezTo>
                  <a:pt x="2533510" y="4622564"/>
                  <a:pt x="2375633" y="4651537"/>
                  <a:pt x="2375633" y="4550134"/>
                </a:cubicBezTo>
                <a:cubicBezTo>
                  <a:pt x="2364868" y="4517540"/>
                  <a:pt x="2394471" y="4501242"/>
                  <a:pt x="2409945" y="4470685"/>
                </a:cubicBezTo>
                <a:lnTo>
                  <a:pt x="2414015" y="4453724"/>
                </a:lnTo>
                <a:lnTo>
                  <a:pt x="2407745" y="4462716"/>
                </a:lnTo>
                <a:cubicBezTo>
                  <a:pt x="2400448" y="4469959"/>
                  <a:pt x="2389504" y="4477202"/>
                  <a:pt x="2374913" y="4491688"/>
                </a:cubicBezTo>
                <a:lnTo>
                  <a:pt x="2304385" y="4454931"/>
                </a:lnTo>
                <a:lnTo>
                  <a:pt x="2302378" y="4463361"/>
                </a:lnTo>
                <a:cubicBezTo>
                  <a:pt x="2316865" y="4477859"/>
                  <a:pt x="2331353" y="4463361"/>
                  <a:pt x="2345841" y="4477859"/>
                </a:cubicBezTo>
                <a:cubicBezTo>
                  <a:pt x="2345841" y="4492358"/>
                  <a:pt x="2345841" y="4506856"/>
                  <a:pt x="2331353" y="4521354"/>
                </a:cubicBezTo>
                <a:cubicBezTo>
                  <a:pt x="2316865" y="4521354"/>
                  <a:pt x="2316865" y="4506856"/>
                  <a:pt x="2316865" y="4506856"/>
                </a:cubicBezTo>
                <a:cubicBezTo>
                  <a:pt x="2287891" y="4506856"/>
                  <a:pt x="2287891" y="4521354"/>
                  <a:pt x="2287891" y="4535852"/>
                </a:cubicBezTo>
                <a:cubicBezTo>
                  <a:pt x="2287891" y="4550351"/>
                  <a:pt x="2331353" y="4564849"/>
                  <a:pt x="2316865" y="4593845"/>
                </a:cubicBezTo>
                <a:cubicBezTo>
                  <a:pt x="2273403" y="4608344"/>
                  <a:pt x="2258913" y="4564849"/>
                  <a:pt x="2244426" y="4550351"/>
                </a:cubicBezTo>
                <a:cubicBezTo>
                  <a:pt x="2215452" y="4579347"/>
                  <a:pt x="2171987" y="4608344"/>
                  <a:pt x="2128524" y="4622842"/>
                </a:cubicBezTo>
                <a:cubicBezTo>
                  <a:pt x="2128524" y="4651839"/>
                  <a:pt x="2143013" y="4695334"/>
                  <a:pt x="2143013" y="4724331"/>
                </a:cubicBezTo>
                <a:cubicBezTo>
                  <a:pt x="2099549" y="4680836"/>
                  <a:pt x="2114037" y="4593845"/>
                  <a:pt x="2041598" y="4622842"/>
                </a:cubicBezTo>
                <a:cubicBezTo>
                  <a:pt x="2027111" y="4637341"/>
                  <a:pt x="2027111" y="4651839"/>
                  <a:pt x="2027111" y="4680836"/>
                </a:cubicBezTo>
                <a:cubicBezTo>
                  <a:pt x="2012623" y="4666338"/>
                  <a:pt x="2012623" y="4651839"/>
                  <a:pt x="1998135" y="4637341"/>
                </a:cubicBezTo>
                <a:cubicBezTo>
                  <a:pt x="1911208" y="4651839"/>
                  <a:pt x="1940183" y="4753327"/>
                  <a:pt x="1853257" y="4753327"/>
                </a:cubicBezTo>
                <a:cubicBezTo>
                  <a:pt x="1838769" y="4767825"/>
                  <a:pt x="1838769" y="4782322"/>
                  <a:pt x="1838769" y="4796822"/>
                </a:cubicBezTo>
                <a:cubicBezTo>
                  <a:pt x="1809793" y="4796822"/>
                  <a:pt x="1809793" y="4738829"/>
                  <a:pt x="1766331" y="4753327"/>
                </a:cubicBezTo>
                <a:cubicBezTo>
                  <a:pt x="1751844" y="4767825"/>
                  <a:pt x="1766331" y="4796822"/>
                  <a:pt x="1751844" y="4796822"/>
                </a:cubicBezTo>
                <a:cubicBezTo>
                  <a:pt x="1722867" y="4811320"/>
                  <a:pt x="1722867" y="4782322"/>
                  <a:pt x="1708380" y="4782322"/>
                </a:cubicBezTo>
                <a:cubicBezTo>
                  <a:pt x="1693893" y="4782322"/>
                  <a:pt x="1693893" y="4811320"/>
                  <a:pt x="1693893" y="4825818"/>
                </a:cubicBezTo>
                <a:cubicBezTo>
                  <a:pt x="1664917" y="4825818"/>
                  <a:pt x="1621454" y="4840315"/>
                  <a:pt x="1592478" y="4869313"/>
                </a:cubicBezTo>
                <a:cubicBezTo>
                  <a:pt x="1577991" y="4854815"/>
                  <a:pt x="1549013" y="4854815"/>
                  <a:pt x="1534526" y="4883811"/>
                </a:cubicBezTo>
                <a:cubicBezTo>
                  <a:pt x="1520039" y="4883811"/>
                  <a:pt x="1520039" y="4854815"/>
                  <a:pt x="1520039" y="4840315"/>
                </a:cubicBezTo>
                <a:cubicBezTo>
                  <a:pt x="1491065" y="4854815"/>
                  <a:pt x="1462088" y="4854815"/>
                  <a:pt x="1433113" y="4840315"/>
                </a:cubicBezTo>
                <a:cubicBezTo>
                  <a:pt x="1433113" y="4825818"/>
                  <a:pt x="1433113" y="4811320"/>
                  <a:pt x="1433113" y="4796822"/>
                </a:cubicBezTo>
                <a:cubicBezTo>
                  <a:pt x="1404137" y="4782322"/>
                  <a:pt x="1375162" y="4782322"/>
                  <a:pt x="1375162" y="4753327"/>
                </a:cubicBezTo>
                <a:cubicBezTo>
                  <a:pt x="1346185" y="4753327"/>
                  <a:pt x="1346185" y="4782322"/>
                  <a:pt x="1317211" y="4767825"/>
                </a:cubicBezTo>
                <a:cubicBezTo>
                  <a:pt x="1302723" y="4767825"/>
                  <a:pt x="1317211" y="4811320"/>
                  <a:pt x="1317211" y="4825818"/>
                </a:cubicBezTo>
                <a:cubicBezTo>
                  <a:pt x="1288234" y="4825818"/>
                  <a:pt x="1273747" y="4825818"/>
                  <a:pt x="1244772" y="4811320"/>
                </a:cubicBezTo>
                <a:cubicBezTo>
                  <a:pt x="1244772" y="4796822"/>
                  <a:pt x="1259259" y="4782322"/>
                  <a:pt x="1244772" y="4782322"/>
                </a:cubicBezTo>
                <a:cubicBezTo>
                  <a:pt x="1201308" y="4782322"/>
                  <a:pt x="1215795" y="4811320"/>
                  <a:pt x="1215795" y="4825818"/>
                </a:cubicBezTo>
                <a:cubicBezTo>
                  <a:pt x="1186821" y="4840315"/>
                  <a:pt x="1157845" y="4825818"/>
                  <a:pt x="1143356" y="4811320"/>
                </a:cubicBezTo>
                <a:cubicBezTo>
                  <a:pt x="1143356" y="4796822"/>
                  <a:pt x="1172334" y="4796822"/>
                  <a:pt x="1157845" y="4782322"/>
                </a:cubicBezTo>
                <a:cubicBezTo>
                  <a:pt x="1143356" y="4767825"/>
                  <a:pt x="1128869" y="4811320"/>
                  <a:pt x="1099895" y="4782322"/>
                </a:cubicBezTo>
                <a:cubicBezTo>
                  <a:pt x="1085406" y="4767825"/>
                  <a:pt x="1099895" y="4753327"/>
                  <a:pt x="1099895" y="4738829"/>
                </a:cubicBezTo>
                <a:cubicBezTo>
                  <a:pt x="1099895" y="4709832"/>
                  <a:pt x="1070919" y="4724331"/>
                  <a:pt x="1041943" y="4709832"/>
                </a:cubicBezTo>
                <a:cubicBezTo>
                  <a:pt x="1041943" y="4695334"/>
                  <a:pt x="1027454" y="4680836"/>
                  <a:pt x="1027454" y="4666338"/>
                </a:cubicBezTo>
                <a:cubicBezTo>
                  <a:pt x="998480" y="4637341"/>
                  <a:pt x="940528" y="4680836"/>
                  <a:pt x="926041" y="4637341"/>
                </a:cubicBezTo>
                <a:cubicBezTo>
                  <a:pt x="940528" y="4622842"/>
                  <a:pt x="969504" y="4622842"/>
                  <a:pt x="983993" y="4608344"/>
                </a:cubicBezTo>
                <a:cubicBezTo>
                  <a:pt x="969504" y="4579347"/>
                  <a:pt x="940528" y="4564849"/>
                  <a:pt x="940528" y="4521354"/>
                </a:cubicBezTo>
                <a:cubicBezTo>
                  <a:pt x="983993" y="4492358"/>
                  <a:pt x="955016" y="4434365"/>
                  <a:pt x="926041" y="4419866"/>
                </a:cubicBezTo>
                <a:cubicBezTo>
                  <a:pt x="983993" y="4405368"/>
                  <a:pt x="955016" y="4347375"/>
                  <a:pt x="940528" y="4318379"/>
                </a:cubicBezTo>
                <a:cubicBezTo>
                  <a:pt x="955016" y="4318379"/>
                  <a:pt x="955016" y="4332877"/>
                  <a:pt x="969504" y="4332877"/>
                </a:cubicBezTo>
                <a:cubicBezTo>
                  <a:pt x="998480" y="4303879"/>
                  <a:pt x="983993" y="4289381"/>
                  <a:pt x="983993" y="4260385"/>
                </a:cubicBezTo>
                <a:cubicBezTo>
                  <a:pt x="998480" y="4260385"/>
                  <a:pt x="1012967" y="4260385"/>
                  <a:pt x="1027454" y="4260385"/>
                </a:cubicBezTo>
                <a:cubicBezTo>
                  <a:pt x="1041943" y="4245886"/>
                  <a:pt x="1041943" y="4231388"/>
                  <a:pt x="1041943" y="4216890"/>
                </a:cubicBezTo>
                <a:cubicBezTo>
                  <a:pt x="1027454" y="4202392"/>
                  <a:pt x="998480" y="4231388"/>
                  <a:pt x="998480" y="4187895"/>
                </a:cubicBezTo>
                <a:cubicBezTo>
                  <a:pt x="998480" y="4187895"/>
                  <a:pt x="1012967" y="4187895"/>
                  <a:pt x="1027454" y="4187895"/>
                </a:cubicBezTo>
                <a:lnTo>
                  <a:pt x="1030464" y="4151770"/>
                </a:lnTo>
                <a:lnTo>
                  <a:pt x="1029230" y="4151971"/>
                </a:lnTo>
                <a:cubicBezTo>
                  <a:pt x="989345" y="4145077"/>
                  <a:pt x="959599" y="4100953"/>
                  <a:pt x="970415" y="4056828"/>
                </a:cubicBezTo>
                <a:cubicBezTo>
                  <a:pt x="984837" y="4053152"/>
                  <a:pt x="999259" y="4053152"/>
                  <a:pt x="1012554" y="4056139"/>
                </a:cubicBezTo>
                <a:lnTo>
                  <a:pt x="1020564" y="4060041"/>
                </a:lnTo>
                <a:lnTo>
                  <a:pt x="1027454" y="4022976"/>
                </a:lnTo>
                <a:cubicBezTo>
                  <a:pt x="1034700" y="3999415"/>
                  <a:pt x="1041943" y="3977669"/>
                  <a:pt x="1041943" y="3955922"/>
                </a:cubicBezTo>
                <a:cubicBezTo>
                  <a:pt x="1041943" y="3926924"/>
                  <a:pt x="998480" y="3926924"/>
                  <a:pt x="1012967" y="3897929"/>
                </a:cubicBezTo>
                <a:cubicBezTo>
                  <a:pt x="1012967" y="3883429"/>
                  <a:pt x="1041943" y="3897929"/>
                  <a:pt x="1056430" y="3912427"/>
                </a:cubicBezTo>
                <a:cubicBezTo>
                  <a:pt x="1085406" y="3883429"/>
                  <a:pt x="1118003" y="3858058"/>
                  <a:pt x="1154223" y="3836310"/>
                </a:cubicBezTo>
                <a:lnTo>
                  <a:pt x="1251750" y="3791948"/>
                </a:lnTo>
                <a:lnTo>
                  <a:pt x="1245539" y="3782279"/>
                </a:lnTo>
                <a:cubicBezTo>
                  <a:pt x="1252778" y="3775034"/>
                  <a:pt x="1260016" y="3770506"/>
                  <a:pt x="1267481" y="3767791"/>
                </a:cubicBezTo>
                <a:lnTo>
                  <a:pt x="1276069" y="3766454"/>
                </a:lnTo>
                <a:lnTo>
                  <a:pt x="1279180" y="3745697"/>
                </a:lnTo>
                <a:cubicBezTo>
                  <a:pt x="1277369" y="3734822"/>
                  <a:pt x="1273747" y="3723949"/>
                  <a:pt x="1273747" y="3709449"/>
                </a:cubicBezTo>
                <a:cubicBezTo>
                  <a:pt x="1244772" y="3694951"/>
                  <a:pt x="1172334" y="3680454"/>
                  <a:pt x="1172334" y="3636958"/>
                </a:cubicBezTo>
                <a:cubicBezTo>
                  <a:pt x="1201308" y="3636958"/>
                  <a:pt x="1215795" y="3651458"/>
                  <a:pt x="1259259" y="3636958"/>
                </a:cubicBezTo>
                <a:cubicBezTo>
                  <a:pt x="1266503" y="3644208"/>
                  <a:pt x="1270126" y="3655083"/>
                  <a:pt x="1275558" y="3662331"/>
                </a:cubicBezTo>
                <a:lnTo>
                  <a:pt x="1285325" y="3669282"/>
                </a:lnTo>
                <a:lnTo>
                  <a:pt x="1289357" y="3652493"/>
                </a:lnTo>
                <a:lnTo>
                  <a:pt x="1301940" y="3655000"/>
                </a:lnTo>
                <a:lnTo>
                  <a:pt x="1296159" y="3573982"/>
                </a:lnTo>
                <a:lnTo>
                  <a:pt x="1294549" y="3516312"/>
                </a:lnTo>
                <a:lnTo>
                  <a:pt x="1274434" y="3508252"/>
                </a:lnTo>
                <a:lnTo>
                  <a:pt x="1268237" y="3517156"/>
                </a:lnTo>
                <a:cubicBezTo>
                  <a:pt x="1259266" y="3524336"/>
                  <a:pt x="1244913" y="3527927"/>
                  <a:pt x="1230561" y="3520746"/>
                </a:cubicBezTo>
                <a:cubicBezTo>
                  <a:pt x="1235944" y="3515360"/>
                  <a:pt x="1239307" y="3507955"/>
                  <a:pt x="1242922" y="3501560"/>
                </a:cubicBezTo>
                <a:lnTo>
                  <a:pt x="1247570" y="3497163"/>
                </a:lnTo>
                <a:lnTo>
                  <a:pt x="1200609" y="3477661"/>
                </a:lnTo>
                <a:cubicBezTo>
                  <a:pt x="1229730" y="3448938"/>
                  <a:pt x="1258850" y="3445348"/>
                  <a:pt x="1287970" y="3447142"/>
                </a:cubicBezTo>
                <a:lnTo>
                  <a:pt x="1301701" y="3448483"/>
                </a:lnTo>
                <a:lnTo>
                  <a:pt x="1302015" y="3447065"/>
                </a:lnTo>
                <a:cubicBezTo>
                  <a:pt x="1315173" y="3412916"/>
                  <a:pt x="1344376" y="3390488"/>
                  <a:pt x="1404137" y="3390488"/>
                </a:cubicBezTo>
                <a:lnTo>
                  <a:pt x="1415691" y="3377480"/>
                </a:lnTo>
                <a:lnTo>
                  <a:pt x="1414580" y="3370539"/>
                </a:lnTo>
                <a:lnTo>
                  <a:pt x="1404289" y="3363270"/>
                </a:lnTo>
                <a:cubicBezTo>
                  <a:pt x="1389812" y="3348785"/>
                  <a:pt x="1389812" y="3319812"/>
                  <a:pt x="1375335" y="3305326"/>
                </a:cubicBezTo>
                <a:cubicBezTo>
                  <a:pt x="1360857" y="3290841"/>
                  <a:pt x="1346380" y="3305326"/>
                  <a:pt x="1331902" y="3290841"/>
                </a:cubicBezTo>
                <a:cubicBezTo>
                  <a:pt x="1324663" y="3287219"/>
                  <a:pt x="1321046" y="3282690"/>
                  <a:pt x="1319460" y="3277711"/>
                </a:cubicBezTo>
                <a:lnTo>
                  <a:pt x="1319239" y="3262167"/>
                </a:lnTo>
                <a:lnTo>
                  <a:pt x="1316542" y="3261269"/>
                </a:lnTo>
                <a:lnTo>
                  <a:pt x="1319395" y="3260855"/>
                </a:lnTo>
                <a:lnTo>
                  <a:pt x="1321723" y="3246024"/>
                </a:lnTo>
                <a:cubicBezTo>
                  <a:pt x="1321949" y="3241045"/>
                  <a:pt x="1321046" y="3236518"/>
                  <a:pt x="1317426" y="3232896"/>
                </a:cubicBezTo>
                <a:cubicBezTo>
                  <a:pt x="1273993" y="3203924"/>
                  <a:pt x="1230563" y="3261868"/>
                  <a:pt x="1172654" y="3247382"/>
                </a:cubicBezTo>
                <a:cubicBezTo>
                  <a:pt x="1187131" y="3240138"/>
                  <a:pt x="1201608" y="3229275"/>
                  <a:pt x="1216084" y="3218409"/>
                </a:cubicBezTo>
                <a:lnTo>
                  <a:pt x="1242081" y="3201069"/>
                </a:lnTo>
                <a:lnTo>
                  <a:pt x="1214062" y="3182926"/>
                </a:lnTo>
                <a:cubicBezTo>
                  <a:pt x="1204978" y="3177474"/>
                  <a:pt x="1194075" y="3173837"/>
                  <a:pt x="1172272" y="3173837"/>
                </a:cubicBezTo>
                <a:cubicBezTo>
                  <a:pt x="1143199" y="3144748"/>
                  <a:pt x="1157736" y="3086567"/>
                  <a:pt x="1143199" y="3057477"/>
                </a:cubicBezTo>
                <a:lnTo>
                  <a:pt x="1165492" y="3027365"/>
                </a:lnTo>
                <a:lnTo>
                  <a:pt x="1143699" y="3030091"/>
                </a:lnTo>
                <a:cubicBezTo>
                  <a:pt x="1129222" y="3015604"/>
                  <a:pt x="1100267" y="3001118"/>
                  <a:pt x="1085790" y="3015604"/>
                </a:cubicBezTo>
                <a:cubicBezTo>
                  <a:pt x="1071313" y="3030091"/>
                  <a:pt x="1114745" y="3044576"/>
                  <a:pt x="1114745" y="3059063"/>
                </a:cubicBezTo>
                <a:cubicBezTo>
                  <a:pt x="1071313" y="3088035"/>
                  <a:pt x="1085790" y="3131493"/>
                  <a:pt x="1114745" y="3160465"/>
                </a:cubicBezTo>
                <a:cubicBezTo>
                  <a:pt x="1100267" y="3174952"/>
                  <a:pt x="1085790" y="3145979"/>
                  <a:pt x="1071313" y="3160465"/>
                </a:cubicBezTo>
                <a:lnTo>
                  <a:pt x="1069945" y="3162811"/>
                </a:lnTo>
                <a:lnTo>
                  <a:pt x="1079550" y="3163432"/>
                </a:lnTo>
                <a:cubicBezTo>
                  <a:pt x="1094029" y="3167023"/>
                  <a:pt x="1108505" y="3174204"/>
                  <a:pt x="1115744" y="3174204"/>
                </a:cubicBezTo>
                <a:cubicBezTo>
                  <a:pt x="1115744" y="3188566"/>
                  <a:pt x="1104885" y="3188566"/>
                  <a:pt x="1090408" y="3184975"/>
                </a:cubicBezTo>
                <a:lnTo>
                  <a:pt x="1060954" y="3178233"/>
                </a:lnTo>
                <a:lnTo>
                  <a:pt x="1058645" y="3182193"/>
                </a:lnTo>
                <a:cubicBezTo>
                  <a:pt x="1056835" y="3189437"/>
                  <a:pt x="1056835" y="3196681"/>
                  <a:pt x="1056835" y="3203924"/>
                </a:cubicBezTo>
                <a:cubicBezTo>
                  <a:pt x="1042358" y="3211166"/>
                  <a:pt x="1027881" y="3218409"/>
                  <a:pt x="1017024" y="3227464"/>
                </a:cubicBezTo>
                <a:lnTo>
                  <a:pt x="1003623" y="3252940"/>
                </a:lnTo>
                <a:lnTo>
                  <a:pt x="1027756" y="3241872"/>
                </a:lnTo>
                <a:cubicBezTo>
                  <a:pt x="1042108" y="3236487"/>
                  <a:pt x="1056461" y="3232896"/>
                  <a:pt x="1070813" y="3232896"/>
                </a:cubicBezTo>
                <a:cubicBezTo>
                  <a:pt x="1070813" y="3247258"/>
                  <a:pt x="1056461" y="3247258"/>
                  <a:pt x="1070813" y="3247258"/>
                </a:cubicBezTo>
                <a:cubicBezTo>
                  <a:pt x="1056461" y="3247258"/>
                  <a:pt x="1056461" y="3261620"/>
                  <a:pt x="1056461" y="3261620"/>
                </a:cubicBezTo>
                <a:cubicBezTo>
                  <a:pt x="1042108" y="3261620"/>
                  <a:pt x="1042108" y="3261620"/>
                  <a:pt x="1042108" y="3261620"/>
                </a:cubicBezTo>
                <a:cubicBezTo>
                  <a:pt x="1027755" y="3275981"/>
                  <a:pt x="1013403" y="3290342"/>
                  <a:pt x="984698" y="3290342"/>
                </a:cubicBezTo>
                <a:cubicBezTo>
                  <a:pt x="984698" y="3290342"/>
                  <a:pt x="970346" y="3290342"/>
                  <a:pt x="955994" y="3275981"/>
                </a:cubicBezTo>
                <a:cubicBezTo>
                  <a:pt x="963170" y="3275981"/>
                  <a:pt x="966758" y="3275981"/>
                  <a:pt x="968552" y="3274185"/>
                </a:cubicBezTo>
                <a:lnTo>
                  <a:pt x="970310" y="3261868"/>
                </a:lnTo>
                <a:lnTo>
                  <a:pt x="955496" y="3261868"/>
                </a:lnTo>
                <a:cubicBezTo>
                  <a:pt x="941017" y="3276353"/>
                  <a:pt x="926541" y="3305326"/>
                  <a:pt x="912063" y="3305326"/>
                </a:cubicBezTo>
                <a:lnTo>
                  <a:pt x="907393" y="3298287"/>
                </a:lnTo>
                <a:lnTo>
                  <a:pt x="907529" y="3298577"/>
                </a:lnTo>
                <a:cubicBezTo>
                  <a:pt x="911064" y="3318753"/>
                  <a:pt x="911064" y="3340763"/>
                  <a:pt x="911064" y="3362773"/>
                </a:cubicBezTo>
                <a:cubicBezTo>
                  <a:pt x="896920" y="3362773"/>
                  <a:pt x="896920" y="3348101"/>
                  <a:pt x="882776" y="3333427"/>
                </a:cubicBezTo>
                <a:cubicBezTo>
                  <a:pt x="875703" y="3333427"/>
                  <a:pt x="865094" y="3333427"/>
                  <a:pt x="854488" y="3331592"/>
                </a:cubicBezTo>
                <a:lnTo>
                  <a:pt x="837351" y="3323813"/>
                </a:lnTo>
                <a:lnTo>
                  <a:pt x="829952" y="3327734"/>
                </a:lnTo>
                <a:cubicBezTo>
                  <a:pt x="827009" y="3331582"/>
                  <a:pt x="825200" y="3337919"/>
                  <a:pt x="825200" y="3348785"/>
                </a:cubicBezTo>
                <a:cubicBezTo>
                  <a:pt x="839678" y="3363270"/>
                  <a:pt x="854154" y="3334298"/>
                  <a:pt x="883109" y="3348785"/>
                </a:cubicBezTo>
                <a:cubicBezTo>
                  <a:pt x="868632" y="3392242"/>
                  <a:pt x="839678" y="3406729"/>
                  <a:pt x="825200" y="3406729"/>
                </a:cubicBezTo>
                <a:cubicBezTo>
                  <a:pt x="810724" y="3435702"/>
                  <a:pt x="825200" y="3450186"/>
                  <a:pt x="825200" y="3479159"/>
                </a:cubicBezTo>
                <a:cubicBezTo>
                  <a:pt x="810724" y="3493646"/>
                  <a:pt x="796245" y="3464674"/>
                  <a:pt x="796245" y="3479159"/>
                </a:cubicBezTo>
                <a:cubicBezTo>
                  <a:pt x="781769" y="3508132"/>
                  <a:pt x="767291" y="3508132"/>
                  <a:pt x="738337" y="3522618"/>
                </a:cubicBezTo>
                <a:cubicBezTo>
                  <a:pt x="723860" y="3522618"/>
                  <a:pt x="752815" y="3537103"/>
                  <a:pt x="738337" y="3551591"/>
                </a:cubicBezTo>
                <a:cubicBezTo>
                  <a:pt x="723860" y="3551591"/>
                  <a:pt x="694906" y="3537103"/>
                  <a:pt x="680428" y="3551591"/>
                </a:cubicBezTo>
                <a:cubicBezTo>
                  <a:pt x="665951" y="3566076"/>
                  <a:pt x="694906" y="3580562"/>
                  <a:pt x="680428" y="3595048"/>
                </a:cubicBezTo>
                <a:cubicBezTo>
                  <a:pt x="651474" y="3580562"/>
                  <a:pt x="665951" y="3566076"/>
                  <a:pt x="651474" y="3551591"/>
                </a:cubicBezTo>
                <a:cubicBezTo>
                  <a:pt x="608043" y="3566076"/>
                  <a:pt x="564611" y="3522618"/>
                  <a:pt x="521180" y="3522618"/>
                </a:cubicBezTo>
                <a:cubicBezTo>
                  <a:pt x="506702" y="3493646"/>
                  <a:pt x="521180" y="3464674"/>
                  <a:pt x="477747" y="3464674"/>
                </a:cubicBezTo>
                <a:cubicBezTo>
                  <a:pt x="477747" y="3406729"/>
                  <a:pt x="434317" y="3363270"/>
                  <a:pt x="477747" y="3305326"/>
                </a:cubicBezTo>
                <a:cubicBezTo>
                  <a:pt x="492225" y="3290841"/>
                  <a:pt x="477747" y="3276353"/>
                  <a:pt x="477747" y="3261868"/>
                </a:cubicBezTo>
                <a:cubicBezTo>
                  <a:pt x="492225" y="3247382"/>
                  <a:pt x="506702" y="3247382"/>
                  <a:pt x="521180" y="3247382"/>
                </a:cubicBezTo>
                <a:cubicBezTo>
                  <a:pt x="535656" y="3232896"/>
                  <a:pt x="521180" y="3218409"/>
                  <a:pt x="521180" y="3203924"/>
                </a:cubicBezTo>
                <a:cubicBezTo>
                  <a:pt x="564611" y="3189437"/>
                  <a:pt x="608043" y="3160465"/>
                  <a:pt x="665951" y="3174952"/>
                </a:cubicBezTo>
                <a:cubicBezTo>
                  <a:pt x="680428" y="3160465"/>
                  <a:pt x="694906" y="3160465"/>
                  <a:pt x="723860" y="3145979"/>
                </a:cubicBezTo>
                <a:cubicBezTo>
                  <a:pt x="713002" y="3135115"/>
                  <a:pt x="705764" y="3124249"/>
                  <a:pt x="700786" y="3113385"/>
                </a:cubicBezTo>
                <a:lnTo>
                  <a:pt x="693272" y="3087604"/>
                </a:lnTo>
                <a:lnTo>
                  <a:pt x="680595" y="3086370"/>
                </a:lnTo>
                <a:cubicBezTo>
                  <a:pt x="666450" y="3086370"/>
                  <a:pt x="666450" y="3058064"/>
                  <a:pt x="680595" y="3058064"/>
                </a:cubicBezTo>
                <a:lnTo>
                  <a:pt x="687999" y="3061049"/>
                </a:lnTo>
                <a:lnTo>
                  <a:pt x="680428" y="3015604"/>
                </a:lnTo>
                <a:cubicBezTo>
                  <a:pt x="723860" y="2986632"/>
                  <a:pt x="709383" y="2957659"/>
                  <a:pt x="709383" y="2928688"/>
                </a:cubicBezTo>
                <a:cubicBezTo>
                  <a:pt x="752815" y="2914202"/>
                  <a:pt x="796245" y="2885229"/>
                  <a:pt x="825200" y="2841771"/>
                </a:cubicBezTo>
                <a:cubicBezTo>
                  <a:pt x="854154" y="2870743"/>
                  <a:pt x="883109" y="2856256"/>
                  <a:pt x="897586" y="2841771"/>
                </a:cubicBezTo>
                <a:cubicBezTo>
                  <a:pt x="926541" y="2885229"/>
                  <a:pt x="969972" y="2841771"/>
                  <a:pt x="998926" y="2856256"/>
                </a:cubicBezTo>
                <a:cubicBezTo>
                  <a:pt x="998926" y="2870743"/>
                  <a:pt x="998926" y="2885229"/>
                  <a:pt x="998926" y="2899715"/>
                </a:cubicBezTo>
                <a:cubicBezTo>
                  <a:pt x="1013405" y="2914202"/>
                  <a:pt x="1013405" y="2885229"/>
                  <a:pt x="1027881" y="2885229"/>
                </a:cubicBezTo>
                <a:cubicBezTo>
                  <a:pt x="1042358" y="2899715"/>
                  <a:pt x="1027881" y="2928688"/>
                  <a:pt x="1042358" y="2928688"/>
                </a:cubicBezTo>
                <a:cubicBezTo>
                  <a:pt x="1042358" y="2928688"/>
                  <a:pt x="1045978" y="2928688"/>
                  <a:pt x="1049597" y="2930498"/>
                </a:cubicBezTo>
                <a:lnTo>
                  <a:pt x="1051977" y="2934664"/>
                </a:lnTo>
                <a:lnTo>
                  <a:pt x="1060997" y="2931860"/>
                </a:lnTo>
                <a:lnTo>
                  <a:pt x="1077646" y="2886587"/>
                </a:lnTo>
                <a:cubicBezTo>
                  <a:pt x="1107506" y="2839055"/>
                  <a:pt x="1161795" y="2820042"/>
                  <a:pt x="1216084" y="2841771"/>
                </a:cubicBezTo>
                <a:cubicBezTo>
                  <a:pt x="1216084" y="2812799"/>
                  <a:pt x="1216084" y="2798312"/>
                  <a:pt x="1216084" y="2783826"/>
                </a:cubicBezTo>
                <a:cubicBezTo>
                  <a:pt x="1216084" y="2769340"/>
                  <a:pt x="1230563" y="2783826"/>
                  <a:pt x="1245039" y="2783826"/>
                </a:cubicBezTo>
                <a:cubicBezTo>
                  <a:pt x="1259517" y="2754855"/>
                  <a:pt x="1259517" y="2740367"/>
                  <a:pt x="1259517" y="2725882"/>
                </a:cubicBezTo>
                <a:cubicBezTo>
                  <a:pt x="1230563" y="2711396"/>
                  <a:pt x="1216084" y="2682423"/>
                  <a:pt x="1230563" y="2653450"/>
                </a:cubicBezTo>
                <a:cubicBezTo>
                  <a:pt x="1245039" y="2646209"/>
                  <a:pt x="1259517" y="2653450"/>
                  <a:pt x="1272184" y="2660695"/>
                </a:cubicBezTo>
                <a:lnTo>
                  <a:pt x="1288253" y="2669047"/>
                </a:lnTo>
                <a:lnTo>
                  <a:pt x="1287971" y="2665942"/>
                </a:lnTo>
                <a:cubicBezTo>
                  <a:pt x="1302948" y="2665942"/>
                  <a:pt x="1302948" y="2665942"/>
                  <a:pt x="1302948" y="2665942"/>
                </a:cubicBezTo>
                <a:lnTo>
                  <a:pt x="1303305" y="2666897"/>
                </a:lnTo>
                <a:lnTo>
                  <a:pt x="1313354" y="2637607"/>
                </a:lnTo>
                <a:cubicBezTo>
                  <a:pt x="1314711" y="2609087"/>
                  <a:pt x="1295709" y="2584643"/>
                  <a:pt x="1317426" y="2552049"/>
                </a:cubicBezTo>
                <a:cubicBezTo>
                  <a:pt x="1346380" y="2566534"/>
                  <a:pt x="1360857" y="2581021"/>
                  <a:pt x="1389812" y="2566534"/>
                </a:cubicBezTo>
                <a:cubicBezTo>
                  <a:pt x="1404289" y="2523076"/>
                  <a:pt x="1346380" y="2479617"/>
                  <a:pt x="1389812" y="2436160"/>
                </a:cubicBezTo>
                <a:cubicBezTo>
                  <a:pt x="1404289" y="2407188"/>
                  <a:pt x="1346380" y="2378216"/>
                  <a:pt x="1360857" y="2349243"/>
                </a:cubicBezTo>
                <a:cubicBezTo>
                  <a:pt x="1346380" y="2349243"/>
                  <a:pt x="1331902" y="2378216"/>
                  <a:pt x="1317426" y="2378216"/>
                </a:cubicBezTo>
                <a:lnTo>
                  <a:pt x="1303505" y="2361501"/>
                </a:lnTo>
                <a:lnTo>
                  <a:pt x="1302948" y="2363731"/>
                </a:lnTo>
                <a:cubicBezTo>
                  <a:pt x="1302948" y="2363731"/>
                  <a:pt x="1302948" y="2363731"/>
                  <a:pt x="1287971" y="2363731"/>
                </a:cubicBezTo>
                <a:cubicBezTo>
                  <a:pt x="1287971" y="2356236"/>
                  <a:pt x="1291715" y="2352491"/>
                  <a:pt x="1297332" y="2350619"/>
                </a:cubicBezTo>
                <a:lnTo>
                  <a:pt x="1300352" y="2350343"/>
                </a:lnTo>
                <a:lnTo>
                  <a:pt x="1302948" y="2334757"/>
                </a:lnTo>
                <a:cubicBezTo>
                  <a:pt x="1302948" y="2320272"/>
                  <a:pt x="1317426" y="2349243"/>
                  <a:pt x="1331902" y="2334757"/>
                </a:cubicBezTo>
                <a:cubicBezTo>
                  <a:pt x="1346380" y="2320272"/>
                  <a:pt x="1331902" y="2305785"/>
                  <a:pt x="1331902" y="2291299"/>
                </a:cubicBezTo>
                <a:cubicBezTo>
                  <a:pt x="1302948" y="2276812"/>
                  <a:pt x="1273993" y="2291299"/>
                  <a:pt x="1273993" y="2262328"/>
                </a:cubicBezTo>
                <a:cubicBezTo>
                  <a:pt x="1284852" y="2240598"/>
                  <a:pt x="1311997" y="2251462"/>
                  <a:pt x="1337105" y="2252141"/>
                </a:cubicBezTo>
                <a:lnTo>
                  <a:pt x="1343855" y="2250919"/>
                </a:lnTo>
                <a:lnTo>
                  <a:pt x="1321252" y="2243079"/>
                </a:lnTo>
                <a:cubicBezTo>
                  <a:pt x="1292408" y="2235871"/>
                  <a:pt x="1267170" y="2232266"/>
                  <a:pt x="1259959" y="2217847"/>
                </a:cubicBezTo>
                <a:cubicBezTo>
                  <a:pt x="1274380" y="2203429"/>
                  <a:pt x="1317646" y="2217847"/>
                  <a:pt x="1332067" y="2189011"/>
                </a:cubicBezTo>
                <a:cubicBezTo>
                  <a:pt x="1317646" y="2185407"/>
                  <a:pt x="1305027" y="2180000"/>
                  <a:pt x="1294435" y="2173467"/>
                </a:cubicBezTo>
                <a:lnTo>
                  <a:pt x="1273993" y="2155562"/>
                </a:lnTo>
                <a:lnTo>
                  <a:pt x="1273993" y="2174066"/>
                </a:lnTo>
                <a:cubicBezTo>
                  <a:pt x="1273993" y="2174066"/>
                  <a:pt x="1273993" y="2174066"/>
                  <a:pt x="1259516" y="2174066"/>
                </a:cubicBezTo>
                <a:cubicBezTo>
                  <a:pt x="1259516" y="2174066"/>
                  <a:pt x="1259516" y="2188521"/>
                  <a:pt x="1245039" y="2202977"/>
                </a:cubicBezTo>
                <a:cubicBezTo>
                  <a:pt x="1245039" y="2202977"/>
                  <a:pt x="1245039" y="2217432"/>
                  <a:pt x="1245039" y="2217432"/>
                </a:cubicBezTo>
                <a:cubicBezTo>
                  <a:pt x="1230561" y="2246344"/>
                  <a:pt x="1187131" y="2217432"/>
                  <a:pt x="1216084" y="2202977"/>
                </a:cubicBezTo>
                <a:cubicBezTo>
                  <a:pt x="1201607" y="2202977"/>
                  <a:pt x="1201607" y="2202977"/>
                  <a:pt x="1201607" y="2188521"/>
                </a:cubicBezTo>
                <a:cubicBezTo>
                  <a:pt x="1201607" y="2174066"/>
                  <a:pt x="1201607" y="2159609"/>
                  <a:pt x="1216084" y="2145153"/>
                </a:cubicBezTo>
                <a:cubicBezTo>
                  <a:pt x="1216084" y="2145153"/>
                  <a:pt x="1216084" y="2130697"/>
                  <a:pt x="1216084" y="2116240"/>
                </a:cubicBezTo>
                <a:cubicBezTo>
                  <a:pt x="1187131" y="2116240"/>
                  <a:pt x="1158176" y="2101785"/>
                  <a:pt x="1172652" y="2072874"/>
                </a:cubicBezTo>
                <a:cubicBezTo>
                  <a:pt x="1187131" y="2058417"/>
                  <a:pt x="1187131" y="2058417"/>
                  <a:pt x="1201607" y="2058417"/>
                </a:cubicBezTo>
                <a:cubicBezTo>
                  <a:pt x="1216084" y="2043961"/>
                  <a:pt x="1216084" y="2043961"/>
                  <a:pt x="1216084" y="2043961"/>
                </a:cubicBezTo>
                <a:cubicBezTo>
                  <a:pt x="1216084" y="2043961"/>
                  <a:pt x="1187131" y="2043961"/>
                  <a:pt x="1187131" y="2029506"/>
                </a:cubicBezTo>
                <a:cubicBezTo>
                  <a:pt x="1158176" y="2015051"/>
                  <a:pt x="1158176" y="1957226"/>
                  <a:pt x="1201607" y="1942771"/>
                </a:cubicBezTo>
                <a:cubicBezTo>
                  <a:pt x="1201607" y="1942771"/>
                  <a:pt x="1201607" y="1928315"/>
                  <a:pt x="1201607" y="1928315"/>
                </a:cubicBezTo>
                <a:cubicBezTo>
                  <a:pt x="1201607" y="1913860"/>
                  <a:pt x="1187131" y="1913860"/>
                  <a:pt x="1187131" y="1913860"/>
                </a:cubicBezTo>
                <a:cubicBezTo>
                  <a:pt x="1172652" y="1913860"/>
                  <a:pt x="1172652" y="1913860"/>
                  <a:pt x="1158176" y="1913860"/>
                </a:cubicBezTo>
                <a:cubicBezTo>
                  <a:pt x="1158176" y="1913860"/>
                  <a:pt x="1172652" y="1899403"/>
                  <a:pt x="1172652" y="1899403"/>
                </a:cubicBezTo>
                <a:cubicBezTo>
                  <a:pt x="1172652" y="1884947"/>
                  <a:pt x="1158176" y="1856037"/>
                  <a:pt x="1172652" y="1841580"/>
                </a:cubicBezTo>
                <a:cubicBezTo>
                  <a:pt x="1172652" y="1841580"/>
                  <a:pt x="1172652" y="1841580"/>
                  <a:pt x="1158176" y="1841580"/>
                </a:cubicBezTo>
                <a:cubicBezTo>
                  <a:pt x="1172652" y="1827124"/>
                  <a:pt x="1187131" y="1827124"/>
                  <a:pt x="1187131" y="1812669"/>
                </a:cubicBezTo>
                <a:cubicBezTo>
                  <a:pt x="1187131" y="1812669"/>
                  <a:pt x="1187131" y="1812669"/>
                  <a:pt x="1172652" y="1812669"/>
                </a:cubicBezTo>
                <a:cubicBezTo>
                  <a:pt x="1172652" y="1798212"/>
                  <a:pt x="1187131" y="1798212"/>
                  <a:pt x="1187131" y="1798212"/>
                </a:cubicBezTo>
                <a:cubicBezTo>
                  <a:pt x="1187131" y="1790985"/>
                  <a:pt x="1187131" y="1787371"/>
                  <a:pt x="1187131" y="1785564"/>
                </a:cubicBezTo>
                <a:lnTo>
                  <a:pt x="1187131" y="1784378"/>
                </a:lnTo>
                <a:lnTo>
                  <a:pt x="1178768" y="1795605"/>
                </a:lnTo>
                <a:cubicBezTo>
                  <a:pt x="1173152" y="1800990"/>
                  <a:pt x="1165664" y="1804580"/>
                  <a:pt x="1158176" y="1797400"/>
                </a:cubicBezTo>
                <a:cubicBezTo>
                  <a:pt x="1158176" y="1786628"/>
                  <a:pt x="1166600" y="1767780"/>
                  <a:pt x="1177130" y="1771145"/>
                </a:cubicBezTo>
                <a:cubicBezTo>
                  <a:pt x="1180640" y="1772267"/>
                  <a:pt x="1184386" y="1775857"/>
                  <a:pt x="1188129" y="1783038"/>
                </a:cubicBezTo>
                <a:lnTo>
                  <a:pt x="1187668" y="1783656"/>
                </a:lnTo>
                <a:lnTo>
                  <a:pt x="1216084" y="1778337"/>
                </a:lnTo>
                <a:lnTo>
                  <a:pt x="1233953" y="1781682"/>
                </a:lnTo>
                <a:lnTo>
                  <a:pt x="1237479" y="1772649"/>
                </a:lnTo>
                <a:cubicBezTo>
                  <a:pt x="1241325" y="1761557"/>
                  <a:pt x="1244039" y="1750694"/>
                  <a:pt x="1244039" y="1739829"/>
                </a:cubicBezTo>
                <a:cubicBezTo>
                  <a:pt x="1287471" y="1725342"/>
                  <a:pt x="1316426" y="1710856"/>
                  <a:pt x="1359856" y="1681885"/>
                </a:cubicBezTo>
                <a:cubicBezTo>
                  <a:pt x="1388811" y="1696370"/>
                  <a:pt x="1417765" y="1725342"/>
                  <a:pt x="1446720" y="1725342"/>
                </a:cubicBezTo>
                <a:cubicBezTo>
                  <a:pt x="1446720" y="1754314"/>
                  <a:pt x="1446720" y="1783286"/>
                  <a:pt x="1475674" y="1797773"/>
                </a:cubicBezTo>
                <a:cubicBezTo>
                  <a:pt x="1475674" y="1841230"/>
                  <a:pt x="1490152" y="1884690"/>
                  <a:pt x="1446720" y="1928147"/>
                </a:cubicBezTo>
                <a:cubicBezTo>
                  <a:pt x="1414148" y="1960741"/>
                  <a:pt x="1365286" y="1968891"/>
                  <a:pt x="1318462" y="1958705"/>
                </a:cubicBezTo>
                <a:lnTo>
                  <a:pt x="1293925" y="1950032"/>
                </a:lnTo>
                <a:lnTo>
                  <a:pt x="1299329" y="1957226"/>
                </a:lnTo>
                <a:cubicBezTo>
                  <a:pt x="1299329" y="1964456"/>
                  <a:pt x="1295709" y="1971683"/>
                  <a:pt x="1288470" y="1971683"/>
                </a:cubicBezTo>
                <a:cubicBezTo>
                  <a:pt x="1288470" y="1986138"/>
                  <a:pt x="1288470" y="1971683"/>
                  <a:pt x="1273993" y="1971683"/>
                </a:cubicBezTo>
                <a:cubicBezTo>
                  <a:pt x="1288470" y="1986138"/>
                  <a:pt x="1273993" y="2000594"/>
                  <a:pt x="1273993" y="2015051"/>
                </a:cubicBezTo>
                <a:cubicBezTo>
                  <a:pt x="1259516" y="2029506"/>
                  <a:pt x="1245039" y="2015051"/>
                  <a:pt x="1230561" y="2029506"/>
                </a:cubicBezTo>
                <a:cubicBezTo>
                  <a:pt x="1245039" y="2043961"/>
                  <a:pt x="1259516" y="2029506"/>
                  <a:pt x="1259516" y="2043961"/>
                </a:cubicBezTo>
                <a:cubicBezTo>
                  <a:pt x="1266754" y="2051190"/>
                  <a:pt x="1273993" y="2065647"/>
                  <a:pt x="1275803" y="2078295"/>
                </a:cubicBezTo>
                <a:lnTo>
                  <a:pt x="1275200" y="2083183"/>
                </a:lnTo>
                <a:lnTo>
                  <a:pt x="1281817" y="2074793"/>
                </a:lnTo>
                <a:cubicBezTo>
                  <a:pt x="1290832" y="2068711"/>
                  <a:pt x="1301421" y="2065557"/>
                  <a:pt x="1313140" y="2064656"/>
                </a:cubicBezTo>
                <a:lnTo>
                  <a:pt x="1334454" y="2066548"/>
                </a:lnTo>
                <a:lnTo>
                  <a:pt x="1347675" y="2067720"/>
                </a:lnTo>
                <a:lnTo>
                  <a:pt x="1342839" y="2060768"/>
                </a:lnTo>
                <a:lnTo>
                  <a:pt x="1331902" y="2045035"/>
                </a:lnTo>
                <a:cubicBezTo>
                  <a:pt x="1342761" y="2048656"/>
                  <a:pt x="1353618" y="2055900"/>
                  <a:pt x="1364476" y="2063596"/>
                </a:cubicBezTo>
                <a:lnTo>
                  <a:pt x="1384424" y="2076627"/>
                </a:lnTo>
                <a:lnTo>
                  <a:pt x="1398657" y="2060194"/>
                </a:lnTo>
                <a:lnTo>
                  <a:pt x="1432742" y="2044039"/>
                </a:lnTo>
                <a:lnTo>
                  <a:pt x="1432744" y="2044038"/>
                </a:lnTo>
                <a:lnTo>
                  <a:pt x="1432745" y="2044038"/>
                </a:lnTo>
                <a:lnTo>
                  <a:pt x="1432744" y="2044039"/>
                </a:lnTo>
                <a:lnTo>
                  <a:pt x="1445848" y="2065268"/>
                </a:lnTo>
                <a:lnTo>
                  <a:pt x="1447045" y="2078843"/>
                </a:lnTo>
                <a:lnTo>
                  <a:pt x="1462198" y="2059522"/>
                </a:lnTo>
                <a:cubicBezTo>
                  <a:pt x="1462198" y="2045035"/>
                  <a:pt x="1447720" y="2030549"/>
                  <a:pt x="1433244" y="2016063"/>
                </a:cubicBezTo>
                <a:cubicBezTo>
                  <a:pt x="1447720" y="2001578"/>
                  <a:pt x="1462198" y="2016063"/>
                  <a:pt x="1476674" y="2016063"/>
                </a:cubicBezTo>
                <a:lnTo>
                  <a:pt x="1490217" y="1997284"/>
                </a:lnTo>
                <a:lnTo>
                  <a:pt x="1480188" y="1972682"/>
                </a:lnTo>
                <a:cubicBezTo>
                  <a:pt x="1479741" y="1962309"/>
                  <a:pt x="1482431" y="1951486"/>
                  <a:pt x="1487813" y="1942469"/>
                </a:cubicBezTo>
                <a:lnTo>
                  <a:pt x="1498716" y="1933573"/>
                </a:lnTo>
                <a:lnTo>
                  <a:pt x="1498389" y="1921904"/>
                </a:lnTo>
                <a:cubicBezTo>
                  <a:pt x="1494772" y="1889311"/>
                  <a:pt x="1491152" y="1856716"/>
                  <a:pt x="1520106" y="1827744"/>
                </a:cubicBezTo>
                <a:cubicBezTo>
                  <a:pt x="1520106" y="1813257"/>
                  <a:pt x="1520106" y="1813257"/>
                  <a:pt x="1505629" y="1798772"/>
                </a:cubicBezTo>
                <a:cubicBezTo>
                  <a:pt x="1516487" y="1787907"/>
                  <a:pt x="1543632" y="1801488"/>
                  <a:pt x="1562633" y="1790624"/>
                </a:cubicBezTo>
                <a:lnTo>
                  <a:pt x="1578015" y="1769799"/>
                </a:lnTo>
                <a:lnTo>
                  <a:pt x="1556300" y="1755315"/>
                </a:lnTo>
                <a:lnTo>
                  <a:pt x="1537138" y="1742532"/>
                </a:lnTo>
                <a:lnTo>
                  <a:pt x="1521105" y="1754315"/>
                </a:lnTo>
                <a:cubicBezTo>
                  <a:pt x="1499388" y="1739687"/>
                  <a:pt x="1488531" y="1721400"/>
                  <a:pt x="1483102" y="1703115"/>
                </a:cubicBezTo>
                <a:lnTo>
                  <a:pt x="1481041" y="1683678"/>
                </a:lnTo>
                <a:lnTo>
                  <a:pt x="1477174" y="1681467"/>
                </a:lnTo>
                <a:cubicBezTo>
                  <a:pt x="1462696" y="1681467"/>
                  <a:pt x="1477174" y="1666979"/>
                  <a:pt x="1477174" y="1652491"/>
                </a:cubicBezTo>
                <a:cubicBezTo>
                  <a:pt x="1477174" y="1638002"/>
                  <a:pt x="1477174" y="1638002"/>
                  <a:pt x="1477174" y="1623514"/>
                </a:cubicBezTo>
                <a:cubicBezTo>
                  <a:pt x="1491651" y="1623514"/>
                  <a:pt x="1491651" y="1623514"/>
                  <a:pt x="1491651" y="1623514"/>
                </a:cubicBezTo>
                <a:cubicBezTo>
                  <a:pt x="1506129" y="1623514"/>
                  <a:pt x="1506129" y="1609025"/>
                  <a:pt x="1520605" y="1623514"/>
                </a:cubicBezTo>
                <a:cubicBezTo>
                  <a:pt x="1520605" y="1623514"/>
                  <a:pt x="1520605" y="1623514"/>
                  <a:pt x="1535083" y="1623514"/>
                </a:cubicBezTo>
                <a:cubicBezTo>
                  <a:pt x="1535083" y="1638002"/>
                  <a:pt x="1535083" y="1638002"/>
                  <a:pt x="1549559" y="1638002"/>
                </a:cubicBezTo>
                <a:cubicBezTo>
                  <a:pt x="1549559" y="1638002"/>
                  <a:pt x="1549559" y="1638002"/>
                  <a:pt x="1549559" y="1623514"/>
                </a:cubicBezTo>
                <a:cubicBezTo>
                  <a:pt x="1549559" y="1623514"/>
                  <a:pt x="1564038" y="1623514"/>
                  <a:pt x="1564038" y="1623514"/>
                </a:cubicBezTo>
                <a:cubicBezTo>
                  <a:pt x="1578514" y="1623514"/>
                  <a:pt x="1564038" y="1609025"/>
                  <a:pt x="1564038" y="1609025"/>
                </a:cubicBezTo>
                <a:cubicBezTo>
                  <a:pt x="1578514" y="1609025"/>
                  <a:pt x="1578514" y="1638002"/>
                  <a:pt x="1592992" y="1623514"/>
                </a:cubicBezTo>
                <a:cubicBezTo>
                  <a:pt x="1592992" y="1609025"/>
                  <a:pt x="1592992" y="1609025"/>
                  <a:pt x="1592992" y="1594536"/>
                </a:cubicBezTo>
                <a:cubicBezTo>
                  <a:pt x="1592992" y="1594536"/>
                  <a:pt x="1592992" y="1594536"/>
                  <a:pt x="1607468" y="1594536"/>
                </a:cubicBezTo>
                <a:cubicBezTo>
                  <a:pt x="1607468" y="1594536"/>
                  <a:pt x="1607468" y="1594536"/>
                  <a:pt x="1607468" y="1580048"/>
                </a:cubicBezTo>
                <a:cubicBezTo>
                  <a:pt x="1607468" y="1580048"/>
                  <a:pt x="1621946" y="1580048"/>
                  <a:pt x="1636423" y="1565560"/>
                </a:cubicBezTo>
                <a:cubicBezTo>
                  <a:pt x="1636423" y="1565560"/>
                  <a:pt x="1621946" y="1565560"/>
                  <a:pt x="1621946" y="1551072"/>
                </a:cubicBezTo>
                <a:cubicBezTo>
                  <a:pt x="1636423" y="1551072"/>
                  <a:pt x="1636423" y="1565560"/>
                  <a:pt x="1650900" y="1565560"/>
                </a:cubicBezTo>
                <a:cubicBezTo>
                  <a:pt x="1650900" y="1551072"/>
                  <a:pt x="1650900" y="1551072"/>
                  <a:pt x="1650900" y="1551072"/>
                </a:cubicBezTo>
                <a:cubicBezTo>
                  <a:pt x="1650900" y="1551072"/>
                  <a:pt x="1636423" y="1551072"/>
                  <a:pt x="1636423" y="1551072"/>
                </a:cubicBezTo>
                <a:cubicBezTo>
                  <a:pt x="1621946" y="1551072"/>
                  <a:pt x="1607468" y="1551072"/>
                  <a:pt x="1607468" y="1536582"/>
                </a:cubicBezTo>
                <a:cubicBezTo>
                  <a:pt x="1607468" y="1522094"/>
                  <a:pt x="1607468" y="1507606"/>
                  <a:pt x="1607468" y="1507606"/>
                </a:cubicBezTo>
                <a:lnTo>
                  <a:pt x="1617223" y="1505420"/>
                </a:lnTo>
                <a:lnTo>
                  <a:pt x="1605050" y="1500419"/>
                </a:lnTo>
                <a:cubicBezTo>
                  <a:pt x="1594286" y="1488477"/>
                  <a:pt x="1599668" y="1464594"/>
                  <a:pt x="1621196" y="1464594"/>
                </a:cubicBezTo>
                <a:cubicBezTo>
                  <a:pt x="1635550" y="1471671"/>
                  <a:pt x="1639138" y="1482285"/>
                  <a:pt x="1637344" y="1491130"/>
                </a:cubicBezTo>
                <a:lnTo>
                  <a:pt x="1623618" y="1504668"/>
                </a:lnTo>
                <a:lnTo>
                  <a:pt x="1641851" y="1513040"/>
                </a:lnTo>
                <a:cubicBezTo>
                  <a:pt x="1654520" y="1522094"/>
                  <a:pt x="1665377" y="1536582"/>
                  <a:pt x="1665377" y="1551072"/>
                </a:cubicBezTo>
                <a:cubicBezTo>
                  <a:pt x="1665377" y="1558317"/>
                  <a:pt x="1668996" y="1558317"/>
                  <a:pt x="1672616" y="1556506"/>
                </a:cubicBezTo>
                <a:lnTo>
                  <a:pt x="1678545" y="1552055"/>
                </a:lnTo>
                <a:lnTo>
                  <a:pt x="1682974" y="1542776"/>
                </a:lnTo>
                <a:cubicBezTo>
                  <a:pt x="1683880" y="1537116"/>
                  <a:pt x="1682974" y="1530779"/>
                  <a:pt x="1679355" y="1523536"/>
                </a:cubicBezTo>
                <a:cubicBezTo>
                  <a:pt x="1693833" y="1523536"/>
                  <a:pt x="1708310" y="1523536"/>
                  <a:pt x="1722787" y="1538022"/>
                </a:cubicBezTo>
                <a:cubicBezTo>
                  <a:pt x="1737264" y="1523536"/>
                  <a:pt x="1751742" y="1494563"/>
                  <a:pt x="1780696" y="1494563"/>
                </a:cubicBezTo>
                <a:lnTo>
                  <a:pt x="1792090" y="1499315"/>
                </a:lnTo>
                <a:lnTo>
                  <a:pt x="1795673" y="1485874"/>
                </a:lnTo>
                <a:lnTo>
                  <a:pt x="1812378" y="1423201"/>
                </a:lnTo>
                <a:lnTo>
                  <a:pt x="1809649" y="1420909"/>
                </a:lnTo>
                <a:lnTo>
                  <a:pt x="1814055" y="1416911"/>
                </a:lnTo>
                <a:lnTo>
                  <a:pt x="1824626" y="1377237"/>
                </a:lnTo>
                <a:cubicBezTo>
                  <a:pt x="1817388" y="1348260"/>
                  <a:pt x="1817388" y="1322905"/>
                  <a:pt x="1824626" y="1299361"/>
                </a:cubicBezTo>
                <a:lnTo>
                  <a:pt x="1835761" y="1282184"/>
                </a:lnTo>
                <a:lnTo>
                  <a:pt x="1832426" y="1277297"/>
                </a:lnTo>
                <a:lnTo>
                  <a:pt x="1809649" y="1243942"/>
                </a:lnTo>
                <a:lnTo>
                  <a:pt x="1809551" y="1243800"/>
                </a:lnTo>
                <a:cubicBezTo>
                  <a:pt x="1804619" y="1232029"/>
                  <a:pt x="1803721" y="1219354"/>
                  <a:pt x="1810897" y="1204868"/>
                </a:cubicBezTo>
                <a:lnTo>
                  <a:pt x="1848445" y="1262613"/>
                </a:lnTo>
                <a:lnTo>
                  <a:pt x="1851030" y="1258623"/>
                </a:lnTo>
                <a:lnTo>
                  <a:pt x="1839603" y="1203960"/>
                </a:lnTo>
                <a:lnTo>
                  <a:pt x="1845076" y="1198481"/>
                </a:lnTo>
                <a:lnTo>
                  <a:pt x="1829929" y="1186136"/>
                </a:lnTo>
                <a:cubicBezTo>
                  <a:pt x="1828161" y="1174897"/>
                  <a:pt x="1831697" y="1159911"/>
                  <a:pt x="1838769" y="1144926"/>
                </a:cubicBezTo>
                <a:cubicBezTo>
                  <a:pt x="1838769" y="1152418"/>
                  <a:pt x="1842306" y="1159911"/>
                  <a:pt x="1847609" y="1167403"/>
                </a:cubicBezTo>
                <a:lnTo>
                  <a:pt x="1860842" y="1182697"/>
                </a:lnTo>
                <a:lnTo>
                  <a:pt x="1864938" y="1178596"/>
                </a:lnTo>
                <a:lnTo>
                  <a:pt x="1867526" y="1171633"/>
                </a:lnTo>
                <a:lnTo>
                  <a:pt x="1846089" y="1145690"/>
                </a:lnTo>
                <a:lnTo>
                  <a:pt x="1838767" y="1131403"/>
                </a:lnTo>
                <a:lnTo>
                  <a:pt x="1838353" y="1131190"/>
                </a:lnTo>
                <a:lnTo>
                  <a:pt x="1838548" y="1130976"/>
                </a:lnTo>
                <a:lnTo>
                  <a:pt x="1823793" y="1102189"/>
                </a:lnTo>
                <a:cubicBezTo>
                  <a:pt x="1812873" y="1073190"/>
                  <a:pt x="1809233" y="1044191"/>
                  <a:pt x="1809233" y="1015191"/>
                </a:cubicBezTo>
                <a:cubicBezTo>
                  <a:pt x="1823793" y="1015191"/>
                  <a:pt x="1838353" y="1029692"/>
                  <a:pt x="1838353" y="1000692"/>
                </a:cubicBezTo>
                <a:lnTo>
                  <a:pt x="1828469" y="962960"/>
                </a:lnTo>
                <a:lnTo>
                  <a:pt x="1819010" y="961355"/>
                </a:lnTo>
                <a:cubicBezTo>
                  <a:pt x="1809651" y="957609"/>
                  <a:pt x="1802161" y="950116"/>
                  <a:pt x="1809651" y="942624"/>
                </a:cubicBezTo>
                <a:lnTo>
                  <a:pt x="1809811" y="942431"/>
                </a:lnTo>
                <a:lnTo>
                  <a:pt x="1794672" y="928192"/>
                </a:lnTo>
                <a:cubicBezTo>
                  <a:pt x="1794672" y="913692"/>
                  <a:pt x="1809233" y="870192"/>
                  <a:pt x="1823793" y="870192"/>
                </a:cubicBezTo>
                <a:cubicBezTo>
                  <a:pt x="1852915" y="899193"/>
                  <a:pt x="1838353" y="942694"/>
                  <a:pt x="1882034" y="942694"/>
                </a:cubicBezTo>
                <a:cubicBezTo>
                  <a:pt x="1896595" y="957192"/>
                  <a:pt x="1882034" y="986192"/>
                  <a:pt x="1882034" y="1000692"/>
                </a:cubicBezTo>
                <a:cubicBezTo>
                  <a:pt x="1911155" y="986192"/>
                  <a:pt x="1925716" y="971692"/>
                  <a:pt x="1940275" y="971692"/>
                </a:cubicBezTo>
                <a:cubicBezTo>
                  <a:pt x="2029458" y="1009754"/>
                  <a:pt x="1917980" y="1047815"/>
                  <a:pt x="1898473" y="1095591"/>
                </a:cubicBezTo>
                <a:lnTo>
                  <a:pt x="1897007" y="1112050"/>
                </a:lnTo>
                <a:lnTo>
                  <a:pt x="1897059" y="1112016"/>
                </a:lnTo>
                <a:cubicBezTo>
                  <a:pt x="1922847" y="1086200"/>
                  <a:pt x="1944562" y="1048154"/>
                  <a:pt x="1998851" y="1059023"/>
                </a:cubicBezTo>
                <a:cubicBezTo>
                  <a:pt x="2027805" y="1059023"/>
                  <a:pt x="2027805" y="1030038"/>
                  <a:pt x="2042284" y="1030038"/>
                </a:cubicBezTo>
                <a:cubicBezTo>
                  <a:pt x="2071237" y="1030038"/>
                  <a:pt x="2071237" y="1044531"/>
                  <a:pt x="2085714" y="1059023"/>
                </a:cubicBezTo>
                <a:cubicBezTo>
                  <a:pt x="2092954" y="1059023"/>
                  <a:pt x="2096573" y="1055399"/>
                  <a:pt x="2100193" y="1049966"/>
                </a:cubicBezTo>
                <a:lnTo>
                  <a:pt x="2107291" y="1040195"/>
                </a:lnTo>
                <a:lnTo>
                  <a:pt x="2105953" y="1035847"/>
                </a:lnTo>
                <a:cubicBezTo>
                  <a:pt x="2102331" y="1026800"/>
                  <a:pt x="2098709" y="1015942"/>
                  <a:pt x="2098709" y="1001464"/>
                </a:cubicBezTo>
                <a:cubicBezTo>
                  <a:pt x="2127688" y="986987"/>
                  <a:pt x="2113197" y="972510"/>
                  <a:pt x="2098709" y="958033"/>
                </a:cubicBezTo>
                <a:cubicBezTo>
                  <a:pt x="2113197" y="943555"/>
                  <a:pt x="2127688" y="943555"/>
                  <a:pt x="2127688" y="929077"/>
                </a:cubicBezTo>
                <a:cubicBezTo>
                  <a:pt x="2142178" y="914600"/>
                  <a:pt x="2127688" y="914600"/>
                  <a:pt x="2127688" y="900121"/>
                </a:cubicBezTo>
                <a:cubicBezTo>
                  <a:pt x="2171158" y="885643"/>
                  <a:pt x="2185648" y="827735"/>
                  <a:pt x="2258100" y="856688"/>
                </a:cubicBezTo>
                <a:cubicBezTo>
                  <a:pt x="2272590" y="856688"/>
                  <a:pt x="2272590" y="842210"/>
                  <a:pt x="2287079" y="842210"/>
                </a:cubicBezTo>
                <a:cubicBezTo>
                  <a:pt x="2301569" y="842210"/>
                  <a:pt x="2301569" y="856688"/>
                  <a:pt x="2316060" y="856688"/>
                </a:cubicBezTo>
                <a:cubicBezTo>
                  <a:pt x="2330550" y="871166"/>
                  <a:pt x="2330550" y="842210"/>
                  <a:pt x="2345039" y="842210"/>
                </a:cubicBezTo>
                <a:cubicBezTo>
                  <a:pt x="2359531" y="856688"/>
                  <a:pt x="2359531" y="871166"/>
                  <a:pt x="2359531" y="900121"/>
                </a:cubicBezTo>
                <a:lnTo>
                  <a:pt x="2359911" y="900354"/>
                </a:lnTo>
                <a:lnTo>
                  <a:pt x="2358863" y="879558"/>
                </a:lnTo>
                <a:cubicBezTo>
                  <a:pt x="2364244" y="866445"/>
                  <a:pt x="2375008" y="855206"/>
                  <a:pt x="2389362" y="855206"/>
                </a:cubicBezTo>
                <a:cubicBezTo>
                  <a:pt x="2396538" y="870192"/>
                  <a:pt x="2392950" y="885177"/>
                  <a:pt x="2385773" y="896418"/>
                </a:cubicBezTo>
                <a:lnTo>
                  <a:pt x="2371233" y="907261"/>
                </a:lnTo>
                <a:lnTo>
                  <a:pt x="2385115" y="915730"/>
                </a:lnTo>
                <a:cubicBezTo>
                  <a:pt x="2404812" y="935411"/>
                  <a:pt x="2410245" y="965271"/>
                  <a:pt x="2431981" y="986987"/>
                </a:cubicBezTo>
                <a:cubicBezTo>
                  <a:pt x="2446472" y="986987"/>
                  <a:pt x="2446472" y="972510"/>
                  <a:pt x="2446472" y="958033"/>
                </a:cubicBezTo>
                <a:cubicBezTo>
                  <a:pt x="2489942" y="958033"/>
                  <a:pt x="2504433" y="929077"/>
                  <a:pt x="2533412" y="914600"/>
                </a:cubicBezTo>
                <a:cubicBezTo>
                  <a:pt x="2547903" y="943555"/>
                  <a:pt x="2576882" y="929077"/>
                  <a:pt x="2605863" y="914600"/>
                </a:cubicBezTo>
                <a:cubicBezTo>
                  <a:pt x="2620353" y="943555"/>
                  <a:pt x="2663824" y="972510"/>
                  <a:pt x="2707295" y="972510"/>
                </a:cubicBezTo>
                <a:cubicBezTo>
                  <a:pt x="2692803" y="986987"/>
                  <a:pt x="2707295" y="1015941"/>
                  <a:pt x="2721785" y="1030420"/>
                </a:cubicBezTo>
                <a:cubicBezTo>
                  <a:pt x="2721785" y="1073850"/>
                  <a:pt x="2721785" y="1102805"/>
                  <a:pt x="2750764" y="1117282"/>
                </a:cubicBezTo>
                <a:cubicBezTo>
                  <a:pt x="2750764" y="1131761"/>
                  <a:pt x="2736274" y="1117282"/>
                  <a:pt x="2721785" y="1131761"/>
                </a:cubicBezTo>
                <a:cubicBezTo>
                  <a:pt x="2721785" y="1146236"/>
                  <a:pt x="2736274" y="1146236"/>
                  <a:pt x="2736274" y="1175194"/>
                </a:cubicBezTo>
                <a:cubicBezTo>
                  <a:pt x="2721785" y="1175194"/>
                  <a:pt x="2707295" y="1160716"/>
                  <a:pt x="2707295" y="1175194"/>
                </a:cubicBezTo>
                <a:cubicBezTo>
                  <a:pt x="2692803" y="1175194"/>
                  <a:pt x="2707295" y="1175194"/>
                  <a:pt x="2707295" y="1189671"/>
                </a:cubicBezTo>
                <a:cubicBezTo>
                  <a:pt x="2721785" y="1189671"/>
                  <a:pt x="2736274" y="1189671"/>
                  <a:pt x="2750764" y="1189671"/>
                </a:cubicBezTo>
                <a:cubicBezTo>
                  <a:pt x="2779745" y="1196910"/>
                  <a:pt x="2797857" y="1207768"/>
                  <a:pt x="2810536" y="1222246"/>
                </a:cubicBezTo>
                <a:lnTo>
                  <a:pt x="2816111" y="1233386"/>
                </a:lnTo>
                <a:lnTo>
                  <a:pt x="2838030" y="1219677"/>
                </a:lnTo>
                <a:cubicBezTo>
                  <a:pt x="2852508" y="1214243"/>
                  <a:pt x="2866985" y="1210621"/>
                  <a:pt x="2881462" y="1203375"/>
                </a:cubicBezTo>
                <a:cubicBezTo>
                  <a:pt x="2895939" y="1217865"/>
                  <a:pt x="2895939" y="1217865"/>
                  <a:pt x="2895939" y="1217865"/>
                </a:cubicBezTo>
                <a:cubicBezTo>
                  <a:pt x="2895939" y="1217865"/>
                  <a:pt x="2895939" y="1203375"/>
                  <a:pt x="2895939" y="1203375"/>
                </a:cubicBezTo>
                <a:cubicBezTo>
                  <a:pt x="2924893" y="1203375"/>
                  <a:pt x="2939371" y="1203375"/>
                  <a:pt x="2953847" y="1203375"/>
                </a:cubicBezTo>
                <a:cubicBezTo>
                  <a:pt x="2997279" y="1217865"/>
                  <a:pt x="3055188" y="1203375"/>
                  <a:pt x="3098619" y="1159911"/>
                </a:cubicBezTo>
                <a:cubicBezTo>
                  <a:pt x="3098619" y="1159911"/>
                  <a:pt x="3098619" y="1174399"/>
                  <a:pt x="3098619" y="1174399"/>
                </a:cubicBezTo>
                <a:cubicBezTo>
                  <a:pt x="3098619" y="1188887"/>
                  <a:pt x="3084143" y="1203375"/>
                  <a:pt x="3069665" y="1217865"/>
                </a:cubicBezTo>
                <a:cubicBezTo>
                  <a:pt x="3069665" y="1217865"/>
                  <a:pt x="3084143" y="1203375"/>
                  <a:pt x="3084143" y="1217865"/>
                </a:cubicBezTo>
                <a:cubicBezTo>
                  <a:pt x="3084143" y="1217865"/>
                  <a:pt x="3084143" y="1217865"/>
                  <a:pt x="3084143" y="1232354"/>
                </a:cubicBezTo>
                <a:cubicBezTo>
                  <a:pt x="3084143" y="1232354"/>
                  <a:pt x="3098619" y="1232354"/>
                  <a:pt x="3098619" y="1232354"/>
                </a:cubicBezTo>
                <a:lnTo>
                  <a:pt x="3132608" y="1235998"/>
                </a:lnTo>
                <a:lnTo>
                  <a:pt x="3127157" y="1218606"/>
                </a:lnTo>
                <a:cubicBezTo>
                  <a:pt x="3125338" y="1204089"/>
                  <a:pt x="3126474" y="1191840"/>
                  <a:pt x="3129832" y="1181717"/>
                </a:cubicBezTo>
                <a:lnTo>
                  <a:pt x="3130057" y="1181376"/>
                </a:lnTo>
                <a:lnTo>
                  <a:pt x="3128930" y="1178857"/>
                </a:lnTo>
                <a:cubicBezTo>
                  <a:pt x="3126027" y="1175930"/>
                  <a:pt x="3121559" y="1174128"/>
                  <a:pt x="3114412" y="1174128"/>
                </a:cubicBezTo>
                <a:cubicBezTo>
                  <a:pt x="3128707" y="1159719"/>
                  <a:pt x="3100116" y="1145309"/>
                  <a:pt x="3100116" y="1116491"/>
                </a:cubicBezTo>
                <a:cubicBezTo>
                  <a:pt x="3107264" y="1094878"/>
                  <a:pt x="3120667" y="1081369"/>
                  <a:pt x="3136078" y="1074841"/>
                </a:cubicBezTo>
                <a:cubicBezTo>
                  <a:pt x="3145712" y="1070761"/>
                  <a:pt x="3156131" y="1069406"/>
                  <a:pt x="3166297" y="1070502"/>
                </a:cubicBezTo>
                <a:cubicBezTo>
                  <a:pt x="3196798" y="1073795"/>
                  <a:pt x="3225044" y="1099150"/>
                  <a:pt x="3223053" y="1139146"/>
                </a:cubicBezTo>
                <a:lnTo>
                  <a:pt x="3219399" y="1154057"/>
                </a:lnTo>
                <a:lnTo>
                  <a:pt x="3254107" y="1171651"/>
                </a:lnTo>
                <a:cubicBezTo>
                  <a:pt x="3261158" y="1179250"/>
                  <a:pt x="3266732" y="1188266"/>
                  <a:pt x="3270088" y="1198559"/>
                </a:cubicBezTo>
                <a:lnTo>
                  <a:pt x="3270630" y="1205570"/>
                </a:lnTo>
                <a:lnTo>
                  <a:pt x="3272410" y="1204149"/>
                </a:lnTo>
                <a:cubicBezTo>
                  <a:pt x="3272410" y="1189671"/>
                  <a:pt x="3257920" y="1160716"/>
                  <a:pt x="3272410" y="1146236"/>
                </a:cubicBezTo>
                <a:cubicBezTo>
                  <a:pt x="3301391" y="1146236"/>
                  <a:pt x="3301391" y="1189671"/>
                  <a:pt x="3315880" y="1204149"/>
                </a:cubicBezTo>
                <a:cubicBezTo>
                  <a:pt x="3344861" y="1204149"/>
                  <a:pt x="3388331" y="1175194"/>
                  <a:pt x="3417312" y="1189671"/>
                </a:cubicBezTo>
                <a:cubicBezTo>
                  <a:pt x="3431801" y="1175194"/>
                  <a:pt x="3431801" y="1117282"/>
                  <a:pt x="3460783" y="1088330"/>
                </a:cubicBezTo>
                <a:cubicBezTo>
                  <a:pt x="3460783" y="1117282"/>
                  <a:pt x="3446292" y="1160716"/>
                  <a:pt x="3446292" y="1189671"/>
                </a:cubicBezTo>
                <a:cubicBezTo>
                  <a:pt x="3446292" y="1204149"/>
                  <a:pt x="3460783" y="1218627"/>
                  <a:pt x="3475273" y="1233103"/>
                </a:cubicBezTo>
                <a:cubicBezTo>
                  <a:pt x="3489762" y="1233103"/>
                  <a:pt x="3504253" y="1218627"/>
                  <a:pt x="3504253" y="1204149"/>
                </a:cubicBezTo>
                <a:cubicBezTo>
                  <a:pt x="3511498" y="1211388"/>
                  <a:pt x="3515121" y="1218627"/>
                  <a:pt x="3518743" y="1224056"/>
                </a:cubicBezTo>
                <a:lnTo>
                  <a:pt x="3533129" y="1233039"/>
                </a:lnTo>
                <a:lnTo>
                  <a:pt x="3533433" y="1232948"/>
                </a:lnTo>
                <a:cubicBezTo>
                  <a:pt x="3533433" y="1218454"/>
                  <a:pt x="3533433" y="1203960"/>
                  <a:pt x="3535243" y="1189465"/>
                </a:cubicBezTo>
                <a:lnTo>
                  <a:pt x="3544460" y="1157829"/>
                </a:lnTo>
                <a:lnTo>
                  <a:pt x="3543775" y="1153546"/>
                </a:lnTo>
                <a:lnTo>
                  <a:pt x="3544086" y="1152893"/>
                </a:lnTo>
                <a:lnTo>
                  <a:pt x="3538936" y="1149820"/>
                </a:lnTo>
                <a:cubicBezTo>
                  <a:pt x="3522614" y="1131607"/>
                  <a:pt x="3511734" y="1109752"/>
                  <a:pt x="3504479" y="1087899"/>
                </a:cubicBezTo>
                <a:cubicBezTo>
                  <a:pt x="3518987" y="1073328"/>
                  <a:pt x="3518987" y="1058760"/>
                  <a:pt x="3504479" y="1044191"/>
                </a:cubicBezTo>
                <a:cubicBezTo>
                  <a:pt x="3533496" y="1000484"/>
                  <a:pt x="3577022" y="927637"/>
                  <a:pt x="3635055" y="971346"/>
                </a:cubicBezTo>
                <a:lnTo>
                  <a:pt x="3637309" y="969082"/>
                </a:lnTo>
                <a:lnTo>
                  <a:pt x="3635773" y="958202"/>
                </a:lnTo>
                <a:cubicBezTo>
                  <a:pt x="3679204" y="900163"/>
                  <a:pt x="3737113" y="929183"/>
                  <a:pt x="3780545" y="900163"/>
                </a:cubicBezTo>
                <a:cubicBezTo>
                  <a:pt x="3823975" y="929183"/>
                  <a:pt x="3838453" y="958202"/>
                  <a:pt x="3881885" y="972711"/>
                </a:cubicBezTo>
                <a:cubicBezTo>
                  <a:pt x="3881885" y="1001731"/>
                  <a:pt x="3881885" y="1045261"/>
                  <a:pt x="3896362" y="1074280"/>
                </a:cubicBezTo>
                <a:cubicBezTo>
                  <a:pt x="3881885" y="1103300"/>
                  <a:pt x="3852930" y="1103300"/>
                  <a:pt x="3852930" y="1146828"/>
                </a:cubicBezTo>
                <a:lnTo>
                  <a:pt x="3804040" y="1173556"/>
                </a:lnTo>
                <a:lnTo>
                  <a:pt x="3801511" y="1180516"/>
                </a:lnTo>
                <a:cubicBezTo>
                  <a:pt x="3797766" y="1186136"/>
                  <a:pt x="3794023" y="1189883"/>
                  <a:pt x="3794023" y="1189883"/>
                </a:cubicBezTo>
                <a:cubicBezTo>
                  <a:pt x="3794023" y="1189883"/>
                  <a:pt x="3794023" y="1186136"/>
                  <a:pt x="3794023" y="1180516"/>
                </a:cubicBezTo>
                <a:lnTo>
                  <a:pt x="3794023" y="1179033"/>
                </a:lnTo>
                <a:lnTo>
                  <a:pt x="3793211" y="1179474"/>
                </a:lnTo>
                <a:cubicBezTo>
                  <a:pt x="3783259" y="1184917"/>
                  <a:pt x="3772853" y="1189451"/>
                  <a:pt x="3761317" y="1191718"/>
                </a:cubicBezTo>
                <a:lnTo>
                  <a:pt x="3752781" y="1191417"/>
                </a:lnTo>
                <a:lnTo>
                  <a:pt x="3757875" y="1196490"/>
                </a:lnTo>
                <a:cubicBezTo>
                  <a:pt x="3761507" y="1200106"/>
                  <a:pt x="3765139" y="1203721"/>
                  <a:pt x="3765139" y="1203721"/>
                </a:cubicBezTo>
                <a:cubicBezTo>
                  <a:pt x="3765139" y="1203721"/>
                  <a:pt x="3765139" y="1203721"/>
                  <a:pt x="3779671" y="1203721"/>
                </a:cubicBezTo>
                <a:cubicBezTo>
                  <a:pt x="3779671" y="1203721"/>
                  <a:pt x="3776037" y="1207340"/>
                  <a:pt x="3774221" y="1210954"/>
                </a:cubicBezTo>
                <a:lnTo>
                  <a:pt x="3777053" y="1214713"/>
                </a:lnTo>
                <a:lnTo>
                  <a:pt x="3798095" y="1202828"/>
                </a:lnTo>
                <a:lnTo>
                  <a:pt x="3820102" y="1199121"/>
                </a:lnTo>
                <a:lnTo>
                  <a:pt x="3819386" y="1198546"/>
                </a:lnTo>
                <a:cubicBezTo>
                  <a:pt x="3818724" y="1196437"/>
                  <a:pt x="3819607" y="1193628"/>
                  <a:pt x="3823144" y="1189883"/>
                </a:cubicBezTo>
                <a:cubicBezTo>
                  <a:pt x="3823144" y="1178643"/>
                  <a:pt x="3839056" y="1184262"/>
                  <a:pt x="3841045" y="1194097"/>
                </a:cubicBezTo>
                <a:lnTo>
                  <a:pt x="3838441" y="1201564"/>
                </a:lnTo>
                <a:lnTo>
                  <a:pt x="3851931" y="1203960"/>
                </a:lnTo>
                <a:cubicBezTo>
                  <a:pt x="3866410" y="1203960"/>
                  <a:pt x="3866410" y="1189465"/>
                  <a:pt x="3866410" y="1174972"/>
                </a:cubicBezTo>
                <a:cubicBezTo>
                  <a:pt x="3895364" y="1174972"/>
                  <a:pt x="3880886" y="1232948"/>
                  <a:pt x="3938795" y="1232948"/>
                </a:cubicBezTo>
                <a:lnTo>
                  <a:pt x="3939270" y="1232571"/>
                </a:lnTo>
                <a:lnTo>
                  <a:pt x="3937857" y="1218276"/>
                </a:lnTo>
                <a:lnTo>
                  <a:pt x="3938925" y="1206191"/>
                </a:lnTo>
                <a:lnTo>
                  <a:pt x="3938795" y="1204868"/>
                </a:lnTo>
                <a:lnTo>
                  <a:pt x="3939021" y="1205106"/>
                </a:lnTo>
                <a:lnTo>
                  <a:pt x="3941691" y="1174897"/>
                </a:lnTo>
                <a:lnTo>
                  <a:pt x="3943713" y="1171628"/>
                </a:lnTo>
                <a:lnTo>
                  <a:pt x="3932865" y="1167716"/>
                </a:lnTo>
                <a:cubicBezTo>
                  <a:pt x="3927438" y="1164126"/>
                  <a:pt x="3923819" y="1160535"/>
                  <a:pt x="3923819" y="1160535"/>
                </a:cubicBezTo>
                <a:cubicBezTo>
                  <a:pt x="3923819" y="1103090"/>
                  <a:pt x="3952772" y="1088730"/>
                  <a:pt x="3981727" y="1060009"/>
                </a:cubicBezTo>
                <a:cubicBezTo>
                  <a:pt x="3992585" y="1081549"/>
                  <a:pt x="3962726" y="1111170"/>
                  <a:pt x="3953225" y="1142808"/>
                </a:cubicBezTo>
                <a:lnTo>
                  <a:pt x="3953030" y="1156568"/>
                </a:lnTo>
                <a:lnTo>
                  <a:pt x="3968529" y="1131516"/>
                </a:lnTo>
                <a:cubicBezTo>
                  <a:pt x="3968529" y="1131516"/>
                  <a:pt x="3982963" y="1117057"/>
                  <a:pt x="3982963" y="1117057"/>
                </a:cubicBezTo>
                <a:cubicBezTo>
                  <a:pt x="3982963" y="1102598"/>
                  <a:pt x="3982963" y="1102598"/>
                  <a:pt x="3982963" y="1088138"/>
                </a:cubicBezTo>
                <a:cubicBezTo>
                  <a:pt x="3982963" y="1073678"/>
                  <a:pt x="3982963" y="1059219"/>
                  <a:pt x="3997397" y="1059219"/>
                </a:cubicBezTo>
                <a:cubicBezTo>
                  <a:pt x="3997397" y="1059219"/>
                  <a:pt x="4011831" y="1059219"/>
                  <a:pt x="4011831" y="1059219"/>
                </a:cubicBezTo>
                <a:cubicBezTo>
                  <a:pt x="3997397" y="1030300"/>
                  <a:pt x="3982963" y="1001381"/>
                  <a:pt x="3968529" y="986922"/>
                </a:cubicBezTo>
                <a:cubicBezTo>
                  <a:pt x="3968529" y="1001381"/>
                  <a:pt x="3954095" y="1015841"/>
                  <a:pt x="3939661" y="1015841"/>
                </a:cubicBezTo>
                <a:cubicBezTo>
                  <a:pt x="3925229" y="1015841"/>
                  <a:pt x="3910795" y="1001381"/>
                  <a:pt x="3896361" y="1001381"/>
                </a:cubicBezTo>
                <a:cubicBezTo>
                  <a:pt x="3896361" y="972463"/>
                  <a:pt x="3939661" y="943542"/>
                  <a:pt x="3954095" y="972463"/>
                </a:cubicBezTo>
                <a:cubicBezTo>
                  <a:pt x="3939661" y="943542"/>
                  <a:pt x="3954095" y="900163"/>
                  <a:pt x="3968529" y="871243"/>
                </a:cubicBezTo>
                <a:cubicBezTo>
                  <a:pt x="3982963" y="871243"/>
                  <a:pt x="3982963" y="871243"/>
                  <a:pt x="3982963" y="871243"/>
                </a:cubicBezTo>
                <a:cubicBezTo>
                  <a:pt x="4011831" y="856781"/>
                  <a:pt x="4040699" y="856781"/>
                  <a:pt x="4055133" y="827865"/>
                </a:cubicBezTo>
                <a:cubicBezTo>
                  <a:pt x="4040699" y="813403"/>
                  <a:pt x="4011831" y="827865"/>
                  <a:pt x="3997397" y="798944"/>
                </a:cubicBezTo>
                <a:cubicBezTo>
                  <a:pt x="3982963" y="784486"/>
                  <a:pt x="3982963" y="770022"/>
                  <a:pt x="3968529" y="755563"/>
                </a:cubicBezTo>
                <a:cubicBezTo>
                  <a:pt x="3954095" y="726643"/>
                  <a:pt x="3954095" y="697724"/>
                  <a:pt x="3954095" y="683264"/>
                </a:cubicBezTo>
                <a:cubicBezTo>
                  <a:pt x="3982963" y="654342"/>
                  <a:pt x="4011831" y="683264"/>
                  <a:pt x="4040699" y="668803"/>
                </a:cubicBezTo>
                <a:cubicBezTo>
                  <a:pt x="4040699" y="668803"/>
                  <a:pt x="4040699" y="668803"/>
                  <a:pt x="4055133" y="668803"/>
                </a:cubicBezTo>
                <a:cubicBezTo>
                  <a:pt x="4040699" y="654342"/>
                  <a:pt x="4026265" y="668803"/>
                  <a:pt x="4011831" y="654342"/>
                </a:cubicBezTo>
                <a:cubicBezTo>
                  <a:pt x="3997397" y="654342"/>
                  <a:pt x="3997397" y="639884"/>
                  <a:pt x="3982963" y="639884"/>
                </a:cubicBezTo>
                <a:cubicBezTo>
                  <a:pt x="3982963" y="625425"/>
                  <a:pt x="3939661" y="639884"/>
                  <a:pt x="3925229" y="610964"/>
                </a:cubicBezTo>
                <a:cubicBezTo>
                  <a:pt x="3925229" y="596504"/>
                  <a:pt x="3939661" y="582043"/>
                  <a:pt x="3954095" y="567584"/>
                </a:cubicBezTo>
                <a:cubicBezTo>
                  <a:pt x="3954095" y="553124"/>
                  <a:pt x="3954095" y="524203"/>
                  <a:pt x="3968529" y="509744"/>
                </a:cubicBezTo>
                <a:cubicBezTo>
                  <a:pt x="3997397" y="509744"/>
                  <a:pt x="4011831" y="466363"/>
                  <a:pt x="4011831" y="451903"/>
                </a:cubicBezTo>
                <a:cubicBezTo>
                  <a:pt x="4026265" y="422983"/>
                  <a:pt x="4011831" y="394061"/>
                  <a:pt x="4040699" y="365142"/>
                </a:cubicBezTo>
                <a:cubicBezTo>
                  <a:pt x="4055133" y="357912"/>
                  <a:pt x="4065958" y="354297"/>
                  <a:pt x="4076784" y="354297"/>
                </a:cubicBezTo>
                <a:close/>
                <a:moveTo>
                  <a:pt x="4041134" y="335697"/>
                </a:moveTo>
                <a:cubicBezTo>
                  <a:pt x="4026655" y="379405"/>
                  <a:pt x="3997701" y="393975"/>
                  <a:pt x="3968746" y="423116"/>
                </a:cubicBezTo>
                <a:cubicBezTo>
                  <a:pt x="3983223" y="393975"/>
                  <a:pt x="3997701" y="335697"/>
                  <a:pt x="4041134" y="335697"/>
                </a:cubicBezTo>
                <a:close/>
                <a:moveTo>
                  <a:pt x="3678579" y="305725"/>
                </a:moveTo>
                <a:cubicBezTo>
                  <a:pt x="3692932" y="305725"/>
                  <a:pt x="3721638" y="305725"/>
                  <a:pt x="3721638" y="305725"/>
                </a:cubicBezTo>
                <a:cubicBezTo>
                  <a:pt x="3721638" y="350682"/>
                  <a:pt x="3664227" y="350682"/>
                  <a:pt x="3678579" y="305725"/>
                </a:cubicBezTo>
                <a:close/>
                <a:moveTo>
                  <a:pt x="2533509" y="305725"/>
                </a:moveTo>
                <a:cubicBezTo>
                  <a:pt x="2548485" y="305725"/>
                  <a:pt x="2563462" y="305725"/>
                  <a:pt x="2563462" y="320710"/>
                </a:cubicBezTo>
                <a:cubicBezTo>
                  <a:pt x="2563462" y="350682"/>
                  <a:pt x="2518532" y="335697"/>
                  <a:pt x="2518532" y="320710"/>
                </a:cubicBezTo>
                <a:cubicBezTo>
                  <a:pt x="2518532" y="305725"/>
                  <a:pt x="2533509" y="305725"/>
                  <a:pt x="2533509" y="305725"/>
                </a:cubicBezTo>
                <a:close/>
                <a:moveTo>
                  <a:pt x="3244887" y="248279"/>
                </a:moveTo>
                <a:cubicBezTo>
                  <a:pt x="3229910" y="276586"/>
                  <a:pt x="3214934" y="290739"/>
                  <a:pt x="3199957" y="290739"/>
                </a:cubicBezTo>
                <a:cubicBezTo>
                  <a:pt x="3199957" y="290739"/>
                  <a:pt x="3214934" y="276586"/>
                  <a:pt x="3214934" y="262432"/>
                </a:cubicBezTo>
                <a:cubicBezTo>
                  <a:pt x="3229910" y="262432"/>
                  <a:pt x="3244887" y="248279"/>
                  <a:pt x="3244887" y="248279"/>
                </a:cubicBezTo>
                <a:close/>
                <a:moveTo>
                  <a:pt x="3708532" y="218310"/>
                </a:moveTo>
                <a:cubicBezTo>
                  <a:pt x="3722884" y="218310"/>
                  <a:pt x="3722884" y="218310"/>
                  <a:pt x="3722884" y="218310"/>
                </a:cubicBezTo>
                <a:cubicBezTo>
                  <a:pt x="3751590" y="218310"/>
                  <a:pt x="3751590" y="247451"/>
                  <a:pt x="3751590" y="276589"/>
                </a:cubicBezTo>
                <a:cubicBezTo>
                  <a:pt x="3737239" y="305726"/>
                  <a:pt x="3694181" y="247451"/>
                  <a:pt x="3708532" y="218310"/>
                </a:cubicBezTo>
                <a:close/>
                <a:moveTo>
                  <a:pt x="2461955" y="205819"/>
                </a:moveTo>
                <a:cubicBezTo>
                  <a:pt x="2476100" y="219556"/>
                  <a:pt x="2447810" y="233295"/>
                  <a:pt x="2447810" y="233295"/>
                </a:cubicBezTo>
                <a:cubicBezTo>
                  <a:pt x="2433666" y="219556"/>
                  <a:pt x="2447810" y="219556"/>
                  <a:pt x="2461955" y="205819"/>
                </a:cubicBezTo>
                <a:close/>
                <a:moveTo>
                  <a:pt x="1999350" y="73444"/>
                </a:moveTo>
                <a:cubicBezTo>
                  <a:pt x="1999350" y="73444"/>
                  <a:pt x="1999350" y="88429"/>
                  <a:pt x="1999350" y="103415"/>
                </a:cubicBezTo>
                <a:cubicBezTo>
                  <a:pt x="1984373" y="88429"/>
                  <a:pt x="1984373" y="73444"/>
                  <a:pt x="1999350" y="73444"/>
                </a:cubicBezTo>
                <a:close/>
                <a:moveTo>
                  <a:pt x="4459162" y="64547"/>
                </a:moveTo>
                <a:cubicBezTo>
                  <a:pt x="4464592" y="64547"/>
                  <a:pt x="4468212" y="68136"/>
                  <a:pt x="4460972" y="75318"/>
                </a:cubicBezTo>
                <a:cubicBezTo>
                  <a:pt x="4446494" y="89680"/>
                  <a:pt x="4417540" y="118401"/>
                  <a:pt x="4403062" y="118401"/>
                </a:cubicBezTo>
                <a:cubicBezTo>
                  <a:pt x="4403062" y="118401"/>
                  <a:pt x="4417540" y="104041"/>
                  <a:pt x="4417540" y="104041"/>
                </a:cubicBezTo>
                <a:cubicBezTo>
                  <a:pt x="4417540" y="104041"/>
                  <a:pt x="4432017" y="75318"/>
                  <a:pt x="4446494" y="75318"/>
                </a:cubicBezTo>
                <a:cubicBezTo>
                  <a:pt x="4446494" y="68136"/>
                  <a:pt x="4453734" y="64547"/>
                  <a:pt x="4459162" y="64547"/>
                </a:cubicBezTo>
                <a:close/>
                <a:moveTo>
                  <a:pt x="2974073" y="1542"/>
                </a:moveTo>
                <a:cubicBezTo>
                  <a:pt x="2991039" y="8274"/>
                  <a:pt x="3001896" y="35202"/>
                  <a:pt x="3012754" y="45973"/>
                </a:cubicBezTo>
                <a:cubicBezTo>
                  <a:pt x="2998277" y="103419"/>
                  <a:pt x="2940368" y="45973"/>
                  <a:pt x="2954845" y="2889"/>
                </a:cubicBezTo>
                <a:cubicBezTo>
                  <a:pt x="2962083" y="-699"/>
                  <a:pt x="2968418" y="-699"/>
                  <a:pt x="2974073" y="1542"/>
                </a:cubicBezTo>
                <a:close/>
                <a:moveTo>
                  <a:pt x="2678281" y="1018"/>
                </a:moveTo>
                <a:cubicBezTo>
                  <a:pt x="2678281" y="16001"/>
                  <a:pt x="2678281" y="16001"/>
                  <a:pt x="2664551" y="30987"/>
                </a:cubicBezTo>
                <a:cubicBezTo>
                  <a:pt x="2664551" y="30987"/>
                  <a:pt x="2664551" y="16001"/>
                  <a:pt x="2650823" y="16001"/>
                </a:cubicBezTo>
                <a:cubicBezTo>
                  <a:pt x="2650823" y="1018"/>
                  <a:pt x="2664551" y="1018"/>
                  <a:pt x="2678281" y="1018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002116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3"/>
          </p:nvPr>
        </p:nvSpPr>
        <p:spPr>
          <a:xfrm>
            <a:off x="622704" y="653048"/>
            <a:ext cx="5604084" cy="6193194"/>
          </a:xfrm>
          <a:custGeom>
            <a:avLst/>
            <a:gdLst>
              <a:gd name="connsiteX0" fmla="*/ 3466477 w 5604084"/>
              <a:gd name="connsiteY0" fmla="*/ 6182110 h 6193194"/>
              <a:gd name="connsiteX1" fmla="*/ 3476430 w 5604084"/>
              <a:gd name="connsiteY1" fmla="*/ 6193194 h 6193194"/>
              <a:gd name="connsiteX2" fmla="*/ 3474090 w 5604084"/>
              <a:gd name="connsiteY2" fmla="*/ 6193194 h 6193194"/>
              <a:gd name="connsiteX3" fmla="*/ 81707 w 5604084"/>
              <a:gd name="connsiteY3" fmla="*/ 6153496 h 6193194"/>
              <a:gd name="connsiteX4" fmla="*/ 97972 w 5604084"/>
              <a:gd name="connsiteY4" fmla="*/ 6173213 h 6193194"/>
              <a:gd name="connsiteX5" fmla="*/ 97019 w 5604084"/>
              <a:gd name="connsiteY5" fmla="*/ 6193194 h 6193194"/>
              <a:gd name="connsiteX6" fmla="*/ 32186 w 5604084"/>
              <a:gd name="connsiteY6" fmla="*/ 6193194 h 6193194"/>
              <a:gd name="connsiteX7" fmla="*/ 32647 w 5604084"/>
              <a:gd name="connsiteY7" fmla="*/ 6184676 h 6193194"/>
              <a:gd name="connsiteX8" fmla="*/ 81707 w 5604084"/>
              <a:gd name="connsiteY8" fmla="*/ 6153496 h 6193194"/>
              <a:gd name="connsiteX9" fmla="*/ 4108962 w 5604084"/>
              <a:gd name="connsiteY9" fmla="*/ 6107278 h 6193194"/>
              <a:gd name="connsiteX10" fmla="*/ 4126881 w 5604084"/>
              <a:gd name="connsiteY10" fmla="*/ 6122685 h 6193194"/>
              <a:gd name="connsiteX11" fmla="*/ 4108962 w 5604084"/>
              <a:gd name="connsiteY11" fmla="*/ 6122685 h 6193194"/>
              <a:gd name="connsiteX12" fmla="*/ 4108962 w 5604084"/>
              <a:gd name="connsiteY12" fmla="*/ 6107278 h 6193194"/>
              <a:gd name="connsiteX13" fmla="*/ 1175557 w 5604084"/>
              <a:gd name="connsiteY13" fmla="*/ 6107278 h 6193194"/>
              <a:gd name="connsiteX14" fmla="*/ 1175557 w 5604084"/>
              <a:gd name="connsiteY14" fmla="*/ 6122684 h 6193194"/>
              <a:gd name="connsiteX15" fmla="*/ 1175557 w 5604084"/>
              <a:gd name="connsiteY15" fmla="*/ 6107278 h 6193194"/>
              <a:gd name="connsiteX16" fmla="*/ 2259575 w 5604084"/>
              <a:gd name="connsiteY16" fmla="*/ 5963119 h 6193194"/>
              <a:gd name="connsiteX17" fmla="*/ 2268536 w 5604084"/>
              <a:gd name="connsiteY17" fmla="*/ 5973021 h 6193194"/>
              <a:gd name="connsiteX18" fmla="*/ 2250617 w 5604084"/>
              <a:gd name="connsiteY18" fmla="*/ 5973021 h 6193194"/>
              <a:gd name="connsiteX19" fmla="*/ 2259575 w 5604084"/>
              <a:gd name="connsiteY19" fmla="*/ 5963119 h 6193194"/>
              <a:gd name="connsiteX20" fmla="*/ 5219876 w 5604084"/>
              <a:gd name="connsiteY20" fmla="*/ 5913597 h 6193194"/>
              <a:gd name="connsiteX21" fmla="*/ 5219876 w 5604084"/>
              <a:gd name="connsiteY21" fmla="*/ 5929003 h 6193194"/>
              <a:gd name="connsiteX22" fmla="*/ 5201957 w 5604084"/>
              <a:gd name="connsiteY22" fmla="*/ 5929003 h 6193194"/>
              <a:gd name="connsiteX23" fmla="*/ 5219876 w 5604084"/>
              <a:gd name="connsiteY23" fmla="*/ 5913597 h 6193194"/>
              <a:gd name="connsiteX24" fmla="*/ 1574857 w 5604084"/>
              <a:gd name="connsiteY24" fmla="*/ 5884986 h 6193194"/>
              <a:gd name="connsiteX25" fmla="*/ 1556938 w 5604084"/>
              <a:gd name="connsiteY25" fmla="*/ 5900391 h 6193194"/>
              <a:gd name="connsiteX26" fmla="*/ 1574857 w 5604084"/>
              <a:gd name="connsiteY26" fmla="*/ 5884986 h 6193194"/>
              <a:gd name="connsiteX27" fmla="*/ 2199936 w 5604084"/>
              <a:gd name="connsiteY27" fmla="*/ 5825562 h 6193194"/>
              <a:gd name="connsiteX28" fmla="*/ 2233724 w 5604084"/>
              <a:gd name="connsiteY28" fmla="*/ 5988576 h 6193194"/>
              <a:gd name="connsiteX29" fmla="*/ 2216830 w 5604084"/>
              <a:gd name="connsiteY29" fmla="*/ 6047853 h 6193194"/>
              <a:gd name="connsiteX30" fmla="*/ 2183041 w 5604084"/>
              <a:gd name="connsiteY30" fmla="*/ 5973757 h 6193194"/>
              <a:gd name="connsiteX31" fmla="*/ 2166148 w 5604084"/>
              <a:gd name="connsiteY31" fmla="*/ 5944118 h 6193194"/>
              <a:gd name="connsiteX32" fmla="*/ 2199936 w 5604084"/>
              <a:gd name="connsiteY32" fmla="*/ 5825562 h 6193194"/>
              <a:gd name="connsiteX33" fmla="*/ 4664419 w 5604084"/>
              <a:gd name="connsiteY33" fmla="*/ 5719916 h 6193194"/>
              <a:gd name="connsiteX34" fmla="*/ 4682338 w 5604084"/>
              <a:gd name="connsiteY34" fmla="*/ 5735322 h 6193194"/>
              <a:gd name="connsiteX35" fmla="*/ 4664419 w 5604084"/>
              <a:gd name="connsiteY35" fmla="*/ 5719916 h 6193194"/>
              <a:gd name="connsiteX36" fmla="*/ 2408040 w 5604084"/>
              <a:gd name="connsiteY36" fmla="*/ 5679749 h 6193194"/>
              <a:gd name="connsiteX37" fmla="*/ 2424678 w 5604084"/>
              <a:gd name="connsiteY37" fmla="*/ 5691306 h 6193194"/>
              <a:gd name="connsiteX38" fmla="*/ 2391401 w 5604084"/>
              <a:gd name="connsiteY38" fmla="*/ 5691306 h 6193194"/>
              <a:gd name="connsiteX39" fmla="*/ 2408040 w 5604084"/>
              <a:gd name="connsiteY39" fmla="*/ 5679749 h 6193194"/>
              <a:gd name="connsiteX40" fmla="*/ 1765736 w 5604084"/>
              <a:gd name="connsiteY40" fmla="*/ 5557049 h 6193194"/>
              <a:gd name="connsiteX41" fmla="*/ 1731363 w 5604084"/>
              <a:gd name="connsiteY41" fmla="*/ 5660492 h 6193194"/>
              <a:gd name="connsiteX42" fmla="*/ 1765736 w 5604084"/>
              <a:gd name="connsiteY42" fmla="*/ 5557049 h 6193194"/>
              <a:gd name="connsiteX43" fmla="*/ 1175557 w 5604084"/>
              <a:gd name="connsiteY43" fmla="*/ 5541641 h 6193194"/>
              <a:gd name="connsiteX44" fmla="*/ 1193477 w 5604084"/>
              <a:gd name="connsiteY44" fmla="*/ 5557047 h 6193194"/>
              <a:gd name="connsiteX45" fmla="*/ 1175557 w 5604084"/>
              <a:gd name="connsiteY45" fmla="*/ 5541641 h 6193194"/>
              <a:gd name="connsiteX46" fmla="*/ 1070611 w 5604084"/>
              <a:gd name="connsiteY46" fmla="*/ 5482217 h 6193194"/>
              <a:gd name="connsiteX47" fmla="*/ 1037331 w 5604084"/>
              <a:gd name="connsiteY47" fmla="*/ 5497623 h 6193194"/>
              <a:gd name="connsiteX48" fmla="*/ 1070611 w 5604084"/>
              <a:gd name="connsiteY48" fmla="*/ 5482217 h 6193194"/>
              <a:gd name="connsiteX49" fmla="*/ 1453713 w 5604084"/>
              <a:gd name="connsiteY49" fmla="*/ 5438200 h 6193194"/>
              <a:gd name="connsiteX50" fmla="*/ 1384317 w 5604084"/>
              <a:gd name="connsiteY50" fmla="*/ 5557538 h 6193194"/>
              <a:gd name="connsiteX51" fmla="*/ 1453713 w 5604084"/>
              <a:gd name="connsiteY51" fmla="*/ 5438200 h 6193194"/>
              <a:gd name="connsiteX52" fmla="*/ 5045814 w 5604084"/>
              <a:gd name="connsiteY52" fmla="*/ 5407386 h 6193194"/>
              <a:gd name="connsiteX53" fmla="*/ 5149909 w 5604084"/>
              <a:gd name="connsiteY53" fmla="*/ 5451954 h 6193194"/>
              <a:gd name="connsiteX54" fmla="*/ 5201956 w 5604084"/>
              <a:gd name="connsiteY54" fmla="*/ 5526236 h 6193194"/>
              <a:gd name="connsiteX55" fmla="*/ 5115209 w 5604084"/>
              <a:gd name="connsiteY55" fmla="*/ 5481667 h 6193194"/>
              <a:gd name="connsiteX56" fmla="*/ 5045814 w 5604084"/>
              <a:gd name="connsiteY56" fmla="*/ 5422242 h 6193194"/>
              <a:gd name="connsiteX57" fmla="*/ 5045814 w 5604084"/>
              <a:gd name="connsiteY57" fmla="*/ 5407386 h 6193194"/>
              <a:gd name="connsiteX58" fmla="*/ 4420882 w 5604084"/>
              <a:gd name="connsiteY58" fmla="*/ 5363369 h 6193194"/>
              <a:gd name="connsiteX59" fmla="*/ 4491091 w 5604084"/>
              <a:gd name="connsiteY59" fmla="*/ 5422594 h 6193194"/>
              <a:gd name="connsiteX60" fmla="*/ 4508642 w 5604084"/>
              <a:gd name="connsiteY60" fmla="*/ 5511431 h 6193194"/>
              <a:gd name="connsiteX61" fmla="*/ 4403329 w 5604084"/>
              <a:gd name="connsiteY61" fmla="*/ 5407788 h 6193194"/>
              <a:gd name="connsiteX62" fmla="*/ 4420882 w 5604084"/>
              <a:gd name="connsiteY62" fmla="*/ 5363369 h 6193194"/>
              <a:gd name="connsiteX63" fmla="*/ 3450265 w 5604084"/>
              <a:gd name="connsiteY63" fmla="*/ 5332555 h 6193194"/>
              <a:gd name="connsiteX64" fmla="*/ 3502740 w 5604084"/>
              <a:gd name="connsiteY64" fmla="*/ 5438200 h 6193194"/>
              <a:gd name="connsiteX65" fmla="*/ 3450265 w 5604084"/>
              <a:gd name="connsiteY65" fmla="*/ 5332555 h 6193194"/>
              <a:gd name="connsiteX66" fmla="*/ 3102999 w 5604084"/>
              <a:gd name="connsiteY66" fmla="*/ 5273129 h 6193194"/>
              <a:gd name="connsiteX67" fmla="*/ 3120918 w 5604084"/>
              <a:gd name="connsiteY67" fmla="*/ 5273129 h 6193194"/>
              <a:gd name="connsiteX68" fmla="*/ 3120918 w 5604084"/>
              <a:gd name="connsiteY68" fmla="*/ 5288535 h 6193194"/>
              <a:gd name="connsiteX69" fmla="*/ 3102999 w 5604084"/>
              <a:gd name="connsiteY69" fmla="*/ 5273129 h 6193194"/>
              <a:gd name="connsiteX70" fmla="*/ 2166148 w 5604084"/>
              <a:gd name="connsiteY70" fmla="*/ 5198298 h 6193194"/>
              <a:gd name="connsiteX71" fmla="*/ 2166148 w 5604084"/>
              <a:gd name="connsiteY71" fmla="*/ 5257722 h 6193194"/>
              <a:gd name="connsiteX72" fmla="*/ 2166148 w 5604084"/>
              <a:gd name="connsiteY72" fmla="*/ 5198298 h 6193194"/>
              <a:gd name="connsiteX73" fmla="*/ 584264 w 5604084"/>
              <a:gd name="connsiteY73" fmla="*/ 5185094 h 6193194"/>
              <a:gd name="connsiteX74" fmla="*/ 567077 w 5604084"/>
              <a:gd name="connsiteY74" fmla="*/ 5214929 h 6193194"/>
              <a:gd name="connsiteX75" fmla="*/ 481142 w 5604084"/>
              <a:gd name="connsiteY75" fmla="*/ 5289515 h 6193194"/>
              <a:gd name="connsiteX76" fmla="*/ 463955 w 5604084"/>
              <a:gd name="connsiteY76" fmla="*/ 5319349 h 6193194"/>
              <a:gd name="connsiteX77" fmla="*/ 549890 w 5604084"/>
              <a:gd name="connsiteY77" fmla="*/ 5200011 h 6193194"/>
              <a:gd name="connsiteX78" fmla="*/ 584264 w 5604084"/>
              <a:gd name="connsiteY78" fmla="*/ 5185094 h 6193194"/>
              <a:gd name="connsiteX79" fmla="*/ 1835947 w 5604084"/>
              <a:gd name="connsiteY79" fmla="*/ 5185093 h 6193194"/>
              <a:gd name="connsiteX80" fmla="*/ 1835947 w 5604084"/>
              <a:gd name="connsiteY80" fmla="*/ 5213703 h 6193194"/>
              <a:gd name="connsiteX81" fmla="*/ 1818028 w 5604084"/>
              <a:gd name="connsiteY81" fmla="*/ 5199399 h 6193194"/>
              <a:gd name="connsiteX82" fmla="*/ 1835947 w 5604084"/>
              <a:gd name="connsiteY82" fmla="*/ 5185093 h 6193194"/>
              <a:gd name="connsiteX83" fmla="*/ 214063 w 5604084"/>
              <a:gd name="connsiteY83" fmla="*/ 5180418 h 6193194"/>
              <a:gd name="connsiteX84" fmla="*/ 238701 w 5604084"/>
              <a:gd name="connsiteY84" fmla="*/ 5183995 h 6193194"/>
              <a:gd name="connsiteX85" fmla="*/ 202865 w 5604084"/>
              <a:gd name="connsiteY85" fmla="*/ 5198299 h 6193194"/>
              <a:gd name="connsiteX86" fmla="*/ 214063 w 5604084"/>
              <a:gd name="connsiteY86" fmla="*/ 5180418 h 6193194"/>
              <a:gd name="connsiteX87" fmla="*/ 602181 w 5604084"/>
              <a:gd name="connsiteY87" fmla="*/ 5154280 h 6193194"/>
              <a:gd name="connsiteX88" fmla="*/ 584263 w 5604084"/>
              <a:gd name="connsiteY88" fmla="*/ 5169687 h 6193194"/>
              <a:gd name="connsiteX89" fmla="*/ 602181 w 5604084"/>
              <a:gd name="connsiteY89" fmla="*/ 5154280 h 6193194"/>
              <a:gd name="connsiteX90" fmla="*/ 394844 w 5604084"/>
              <a:gd name="connsiteY90" fmla="*/ 5125668 h 6193194"/>
              <a:gd name="connsiteX91" fmla="*/ 412763 w 5604084"/>
              <a:gd name="connsiteY91" fmla="*/ 5138874 h 6193194"/>
              <a:gd name="connsiteX92" fmla="*/ 394844 w 5604084"/>
              <a:gd name="connsiteY92" fmla="*/ 5138874 h 6193194"/>
              <a:gd name="connsiteX93" fmla="*/ 394844 w 5604084"/>
              <a:gd name="connsiteY93" fmla="*/ 5125668 h 6193194"/>
              <a:gd name="connsiteX94" fmla="*/ 100476 w 5604084"/>
              <a:gd name="connsiteY94" fmla="*/ 5125668 h 6193194"/>
              <a:gd name="connsiteX95" fmla="*/ 115835 w 5604084"/>
              <a:gd name="connsiteY95" fmla="*/ 5125668 h 6193194"/>
              <a:gd name="connsiteX96" fmla="*/ 100476 w 5604084"/>
              <a:gd name="connsiteY96" fmla="*/ 5138874 h 6193194"/>
              <a:gd name="connsiteX97" fmla="*/ 100476 w 5604084"/>
              <a:gd name="connsiteY97" fmla="*/ 5125668 h 6193194"/>
              <a:gd name="connsiteX98" fmla="*/ 5255847 w 5604084"/>
              <a:gd name="connsiteY98" fmla="*/ 5063849 h 6193194"/>
              <a:gd name="connsiteX99" fmla="*/ 5272166 w 5604084"/>
              <a:gd name="connsiteY99" fmla="*/ 5138875 h 6193194"/>
              <a:gd name="connsiteX100" fmla="*/ 5237061 w 5604084"/>
              <a:gd name="connsiteY100" fmla="*/ 5065511 h 6193194"/>
              <a:gd name="connsiteX101" fmla="*/ 5255847 w 5604084"/>
              <a:gd name="connsiteY101" fmla="*/ 5063849 h 6193194"/>
              <a:gd name="connsiteX102" fmla="*/ 3222792 w 5604084"/>
              <a:gd name="connsiteY102" fmla="*/ 4916580 h 6193194"/>
              <a:gd name="connsiteX103" fmla="*/ 3257604 w 5604084"/>
              <a:gd name="connsiteY103" fmla="*/ 4991412 h 6193194"/>
              <a:gd name="connsiteX104" fmla="*/ 3222792 w 5604084"/>
              <a:gd name="connsiteY104" fmla="*/ 4916580 h 6193194"/>
              <a:gd name="connsiteX105" fmla="*/ 2321009 w 5604084"/>
              <a:gd name="connsiteY105" fmla="*/ 4901176 h 6193194"/>
              <a:gd name="connsiteX106" fmla="*/ 2373484 w 5604084"/>
              <a:gd name="connsiteY106" fmla="*/ 4960400 h 6193194"/>
              <a:gd name="connsiteX107" fmla="*/ 2303518 w 5604084"/>
              <a:gd name="connsiteY107" fmla="*/ 5034431 h 6193194"/>
              <a:gd name="connsiteX108" fmla="*/ 2321009 w 5604084"/>
              <a:gd name="connsiteY108" fmla="*/ 4901176 h 6193194"/>
              <a:gd name="connsiteX109" fmla="*/ 1871739 w 5604084"/>
              <a:gd name="connsiteY109" fmla="*/ 4870282 h 6193194"/>
              <a:gd name="connsiteX110" fmla="*/ 1887138 w 5604084"/>
              <a:gd name="connsiteY110" fmla="*/ 4872123 h 6193194"/>
              <a:gd name="connsiteX111" fmla="*/ 1871739 w 5604084"/>
              <a:gd name="connsiteY111" fmla="*/ 4870282 h 6193194"/>
              <a:gd name="connsiteX112" fmla="*/ 1558035 w 5604084"/>
              <a:gd name="connsiteY112" fmla="*/ 4797730 h 6193194"/>
              <a:gd name="connsiteX113" fmla="*/ 1610691 w 5604084"/>
              <a:gd name="connsiteY113" fmla="*/ 4857400 h 6193194"/>
              <a:gd name="connsiteX114" fmla="*/ 1487826 w 5604084"/>
              <a:gd name="connsiteY114" fmla="*/ 4887234 h 6193194"/>
              <a:gd name="connsiteX115" fmla="*/ 1558035 w 5604084"/>
              <a:gd name="connsiteY115" fmla="*/ 4797730 h 6193194"/>
              <a:gd name="connsiteX116" fmla="*/ 1141001 w 5604084"/>
              <a:gd name="connsiteY116" fmla="*/ 4782325 h 6193194"/>
              <a:gd name="connsiteX117" fmla="*/ 1157638 w 5604084"/>
              <a:gd name="connsiteY117" fmla="*/ 4796631 h 6193194"/>
              <a:gd name="connsiteX118" fmla="*/ 1141001 w 5604084"/>
              <a:gd name="connsiteY118" fmla="*/ 4810937 h 6193194"/>
              <a:gd name="connsiteX119" fmla="*/ 1141001 w 5604084"/>
              <a:gd name="connsiteY119" fmla="*/ 4782325 h 6193194"/>
              <a:gd name="connsiteX120" fmla="*/ 884588 w 5604084"/>
              <a:gd name="connsiteY120" fmla="*/ 4777923 h 6193194"/>
              <a:gd name="connsiteX121" fmla="*/ 896547 w 5604084"/>
              <a:gd name="connsiteY121" fmla="*/ 4781592 h 6193194"/>
              <a:gd name="connsiteX122" fmla="*/ 879908 w 5604084"/>
              <a:gd name="connsiteY122" fmla="*/ 4810937 h 6193194"/>
              <a:gd name="connsiteX123" fmla="*/ 884588 w 5604084"/>
              <a:gd name="connsiteY123" fmla="*/ 4777923 h 6193194"/>
              <a:gd name="connsiteX124" fmla="*/ 3189460 w 5604084"/>
              <a:gd name="connsiteY124" fmla="*/ 4753053 h 6193194"/>
              <a:gd name="connsiteX125" fmla="*/ 3293554 w 5604084"/>
              <a:gd name="connsiteY125" fmla="*/ 4871022 h 6193194"/>
              <a:gd name="connsiteX126" fmla="*/ 3189460 w 5604084"/>
              <a:gd name="connsiteY126" fmla="*/ 4753053 h 6193194"/>
              <a:gd name="connsiteX127" fmla="*/ 3466475 w 5604084"/>
              <a:gd name="connsiteY127" fmla="*/ 4738307 h 6193194"/>
              <a:gd name="connsiteX128" fmla="*/ 3483754 w 5604084"/>
              <a:gd name="connsiteY128" fmla="*/ 4842302 h 6193194"/>
              <a:gd name="connsiteX129" fmla="*/ 3466475 w 5604084"/>
              <a:gd name="connsiteY129" fmla="*/ 4738307 h 6193194"/>
              <a:gd name="connsiteX130" fmla="*/ 1452517 w 5604084"/>
              <a:gd name="connsiteY130" fmla="*/ 4722900 h 6193194"/>
              <a:gd name="connsiteX131" fmla="*/ 1417705 w 5604084"/>
              <a:gd name="connsiteY131" fmla="*/ 4826343 h 6193194"/>
              <a:gd name="connsiteX132" fmla="*/ 1452517 w 5604084"/>
              <a:gd name="connsiteY132" fmla="*/ 4722900 h 6193194"/>
              <a:gd name="connsiteX133" fmla="*/ 3828636 w 5604084"/>
              <a:gd name="connsiteY133" fmla="*/ 4701235 h 6193194"/>
              <a:gd name="connsiteX134" fmla="*/ 3831236 w 5604084"/>
              <a:gd name="connsiteY134" fmla="*/ 4707494 h 6193194"/>
              <a:gd name="connsiteX135" fmla="*/ 3814597 w 5604084"/>
              <a:gd name="connsiteY135" fmla="*/ 4722899 h 6193194"/>
              <a:gd name="connsiteX136" fmla="*/ 3828636 w 5604084"/>
              <a:gd name="connsiteY136" fmla="*/ 4701235 h 6193194"/>
              <a:gd name="connsiteX137" fmla="*/ 4195993 w 5604084"/>
              <a:gd name="connsiteY137" fmla="*/ 4663475 h 6193194"/>
              <a:gd name="connsiteX138" fmla="*/ 4195993 w 5604084"/>
              <a:gd name="connsiteY138" fmla="*/ 4692087 h 6193194"/>
              <a:gd name="connsiteX139" fmla="*/ 4195993 w 5604084"/>
              <a:gd name="connsiteY139" fmla="*/ 4663475 h 6193194"/>
              <a:gd name="connsiteX140" fmla="*/ 3310333 w 5604084"/>
              <a:gd name="connsiteY140" fmla="*/ 4617255 h 6193194"/>
              <a:gd name="connsiteX141" fmla="*/ 3327824 w 5604084"/>
              <a:gd name="connsiteY141" fmla="*/ 4617255 h 6193194"/>
              <a:gd name="connsiteX142" fmla="*/ 3380299 w 5604084"/>
              <a:gd name="connsiteY142" fmla="*/ 4662531 h 6193194"/>
              <a:gd name="connsiteX143" fmla="*/ 3380299 w 5604084"/>
              <a:gd name="connsiteY143" fmla="*/ 4722899 h 6193194"/>
              <a:gd name="connsiteX144" fmla="*/ 3310333 w 5604084"/>
              <a:gd name="connsiteY144" fmla="*/ 4617255 h 6193194"/>
              <a:gd name="connsiteX145" fmla="*/ 202865 w 5604084"/>
              <a:gd name="connsiteY145" fmla="*/ 4544627 h 6193194"/>
              <a:gd name="connsiteX146" fmla="*/ 220783 w 5604084"/>
              <a:gd name="connsiteY146" fmla="*/ 4557832 h 6193194"/>
              <a:gd name="connsiteX147" fmla="*/ 202865 w 5604084"/>
              <a:gd name="connsiteY147" fmla="*/ 4557832 h 6193194"/>
              <a:gd name="connsiteX148" fmla="*/ 202865 w 5604084"/>
              <a:gd name="connsiteY148" fmla="*/ 4544627 h 6193194"/>
              <a:gd name="connsiteX149" fmla="*/ 776240 w 5604084"/>
              <a:gd name="connsiteY149" fmla="*/ 4544076 h 6193194"/>
              <a:gd name="connsiteX150" fmla="*/ 776240 w 5604084"/>
              <a:gd name="connsiteY150" fmla="*/ 4573788 h 6193194"/>
              <a:gd name="connsiteX151" fmla="*/ 776240 w 5604084"/>
              <a:gd name="connsiteY151" fmla="*/ 4544076 h 6193194"/>
              <a:gd name="connsiteX152" fmla="*/ 3896588 w 5604084"/>
              <a:gd name="connsiteY152" fmla="*/ 4512127 h 6193194"/>
              <a:gd name="connsiteX153" fmla="*/ 3919546 w 5604084"/>
              <a:gd name="connsiteY153" fmla="*/ 4513813 h 6193194"/>
              <a:gd name="connsiteX154" fmla="*/ 3901627 w 5604084"/>
              <a:gd name="connsiteY154" fmla="*/ 4544624 h 6193194"/>
              <a:gd name="connsiteX155" fmla="*/ 3896588 w 5604084"/>
              <a:gd name="connsiteY155" fmla="*/ 4512127 h 6193194"/>
              <a:gd name="connsiteX156" fmla="*/ 1401323 w 5604084"/>
              <a:gd name="connsiteY156" fmla="*/ 4498407 h 6193194"/>
              <a:gd name="connsiteX157" fmla="*/ 1366511 w 5604084"/>
              <a:gd name="connsiteY157" fmla="*/ 4588644 h 6193194"/>
              <a:gd name="connsiteX158" fmla="*/ 1401323 w 5604084"/>
              <a:gd name="connsiteY158" fmla="*/ 4498407 h 6193194"/>
              <a:gd name="connsiteX159" fmla="*/ 1440595 w 5604084"/>
              <a:gd name="connsiteY159" fmla="*/ 4492148 h 6193194"/>
              <a:gd name="connsiteX160" fmla="*/ 1453283 w 5604084"/>
              <a:gd name="connsiteY160" fmla="*/ 4498408 h 6193194"/>
              <a:gd name="connsiteX161" fmla="*/ 1418727 w 5604084"/>
              <a:gd name="connsiteY161" fmla="*/ 4513813 h 6193194"/>
              <a:gd name="connsiteX162" fmla="*/ 1440595 w 5604084"/>
              <a:gd name="connsiteY162" fmla="*/ 4492148 h 6193194"/>
              <a:gd name="connsiteX163" fmla="*/ 1944196 w 5604084"/>
              <a:gd name="connsiteY163" fmla="*/ 4468340 h 6193194"/>
              <a:gd name="connsiteX164" fmla="*/ 1921879 w 5604084"/>
              <a:gd name="connsiteY164" fmla="*/ 4544624 h 6193194"/>
              <a:gd name="connsiteX165" fmla="*/ 1921879 w 5604084"/>
              <a:gd name="connsiteY165" fmla="*/ 4469427 h 6193194"/>
              <a:gd name="connsiteX166" fmla="*/ 1944196 w 5604084"/>
              <a:gd name="connsiteY166" fmla="*/ 4468340 h 6193194"/>
              <a:gd name="connsiteX167" fmla="*/ 3242238 w 5604084"/>
              <a:gd name="connsiteY167" fmla="*/ 4467572 h 6193194"/>
              <a:gd name="connsiteX168" fmla="*/ 3259142 w 5604084"/>
              <a:gd name="connsiteY168" fmla="*/ 4469355 h 6193194"/>
              <a:gd name="connsiteX169" fmla="*/ 3259142 w 5604084"/>
              <a:gd name="connsiteY169" fmla="*/ 4499288 h 6193194"/>
              <a:gd name="connsiteX170" fmla="*/ 3242238 w 5604084"/>
              <a:gd name="connsiteY170" fmla="*/ 4467572 h 6193194"/>
              <a:gd name="connsiteX171" fmla="*/ 2025363 w 5604084"/>
              <a:gd name="connsiteY171" fmla="*/ 4454388 h 6193194"/>
              <a:gd name="connsiteX172" fmla="*/ 2061199 w 5604084"/>
              <a:gd name="connsiteY172" fmla="*/ 4544624 h 6193194"/>
              <a:gd name="connsiteX173" fmla="*/ 2025363 w 5604084"/>
              <a:gd name="connsiteY173" fmla="*/ 4454388 h 6193194"/>
              <a:gd name="connsiteX174" fmla="*/ 2661930 w 5604084"/>
              <a:gd name="connsiteY174" fmla="*/ 4435034 h 6193194"/>
              <a:gd name="connsiteX175" fmla="*/ 2719811 w 5604084"/>
              <a:gd name="connsiteY175" fmla="*/ 4483441 h 6193194"/>
              <a:gd name="connsiteX176" fmla="*/ 2668363 w 5604084"/>
              <a:gd name="connsiteY176" fmla="*/ 4573239 h 6193194"/>
              <a:gd name="connsiteX177" fmla="*/ 2634061 w 5604084"/>
              <a:gd name="connsiteY177" fmla="*/ 4438542 h 6193194"/>
              <a:gd name="connsiteX178" fmla="*/ 2661930 w 5604084"/>
              <a:gd name="connsiteY178" fmla="*/ 4435034 h 6193194"/>
              <a:gd name="connsiteX179" fmla="*/ 3068442 w 5604084"/>
              <a:gd name="connsiteY179" fmla="*/ 4432378 h 6193194"/>
              <a:gd name="connsiteX180" fmla="*/ 3068442 w 5604084"/>
              <a:gd name="connsiteY180" fmla="*/ 4454388 h 6193194"/>
              <a:gd name="connsiteX181" fmla="*/ 3068442 w 5604084"/>
              <a:gd name="connsiteY181" fmla="*/ 4432378 h 6193194"/>
              <a:gd name="connsiteX182" fmla="*/ 3484393 w 5604084"/>
              <a:gd name="connsiteY182" fmla="*/ 4423576 h 6193194"/>
              <a:gd name="connsiteX183" fmla="*/ 3605837 w 5604084"/>
              <a:gd name="connsiteY183" fmla="*/ 4513373 h 6193194"/>
              <a:gd name="connsiteX184" fmla="*/ 3623187 w 5604084"/>
              <a:gd name="connsiteY184" fmla="*/ 4558272 h 6193194"/>
              <a:gd name="connsiteX185" fmla="*/ 3571139 w 5604084"/>
              <a:gd name="connsiteY185" fmla="*/ 4528340 h 6193194"/>
              <a:gd name="connsiteX186" fmla="*/ 3484393 w 5604084"/>
              <a:gd name="connsiteY186" fmla="*/ 4423576 h 6193194"/>
              <a:gd name="connsiteX187" fmla="*/ 3536868 w 5604084"/>
              <a:gd name="connsiteY187" fmla="*/ 4410370 h 6193194"/>
              <a:gd name="connsiteX188" fmla="*/ 3553506 w 5604084"/>
              <a:gd name="connsiteY188" fmla="*/ 4424677 h 6193194"/>
              <a:gd name="connsiteX189" fmla="*/ 3536868 w 5604084"/>
              <a:gd name="connsiteY189" fmla="*/ 4410370 h 6193194"/>
              <a:gd name="connsiteX190" fmla="*/ 2199422 w 5604084"/>
              <a:gd name="connsiteY190" fmla="*/ 4410369 h 6193194"/>
              <a:gd name="connsiteX191" fmla="*/ 2217340 w 5604084"/>
              <a:gd name="connsiteY191" fmla="*/ 4423575 h 6193194"/>
              <a:gd name="connsiteX192" fmla="*/ 2199422 w 5604084"/>
              <a:gd name="connsiteY192" fmla="*/ 4410369 h 6193194"/>
              <a:gd name="connsiteX193" fmla="*/ 863908 w 5604084"/>
              <a:gd name="connsiteY193" fmla="*/ 4410369 h 6193194"/>
              <a:gd name="connsiteX194" fmla="*/ 812075 w 5604084"/>
              <a:gd name="connsiteY194" fmla="*/ 4439715 h 6193194"/>
              <a:gd name="connsiteX195" fmla="*/ 863908 w 5604084"/>
              <a:gd name="connsiteY195" fmla="*/ 4410369 h 6193194"/>
              <a:gd name="connsiteX196" fmla="*/ 1226748 w 5604084"/>
              <a:gd name="connsiteY196" fmla="*/ 4379557 h 6193194"/>
              <a:gd name="connsiteX197" fmla="*/ 1211387 w 5604084"/>
              <a:gd name="connsiteY197" fmla="*/ 4394964 h 6193194"/>
              <a:gd name="connsiteX198" fmla="*/ 1226748 w 5604084"/>
              <a:gd name="connsiteY198" fmla="*/ 4379557 h 6193194"/>
              <a:gd name="connsiteX199" fmla="*/ 1071505 w 5604084"/>
              <a:gd name="connsiteY199" fmla="*/ 4328853 h 6193194"/>
              <a:gd name="connsiteX200" fmla="*/ 1098578 w 5604084"/>
              <a:gd name="connsiteY200" fmla="*/ 4329251 h 6193194"/>
              <a:gd name="connsiteX201" fmla="*/ 1124357 w 5604084"/>
              <a:gd name="connsiteY201" fmla="*/ 4350002 h 6193194"/>
              <a:gd name="connsiteX202" fmla="*/ 1054148 w 5604084"/>
              <a:gd name="connsiteY202" fmla="*/ 4380186 h 6193194"/>
              <a:gd name="connsiteX203" fmla="*/ 1071505 w 5604084"/>
              <a:gd name="connsiteY203" fmla="*/ 4328853 h 6193194"/>
              <a:gd name="connsiteX204" fmla="*/ 1695802 w 5604084"/>
              <a:gd name="connsiteY204" fmla="*/ 4320133 h 6193194"/>
              <a:gd name="connsiteX205" fmla="*/ 1782192 w 5604084"/>
              <a:gd name="connsiteY205" fmla="*/ 4349844 h 6193194"/>
              <a:gd name="connsiteX206" fmla="*/ 1678523 w 5604084"/>
              <a:gd name="connsiteY206" fmla="*/ 4409270 h 6193194"/>
              <a:gd name="connsiteX207" fmla="*/ 1695802 w 5604084"/>
              <a:gd name="connsiteY207" fmla="*/ 4320133 h 6193194"/>
              <a:gd name="connsiteX208" fmla="*/ 64641 w 5604084"/>
              <a:gd name="connsiteY208" fmla="*/ 4304726 h 6193194"/>
              <a:gd name="connsiteX209" fmla="*/ 46722 w 5604084"/>
              <a:gd name="connsiteY209" fmla="*/ 4350945 h 6193194"/>
              <a:gd name="connsiteX210" fmla="*/ 64641 w 5604084"/>
              <a:gd name="connsiteY210" fmla="*/ 4304726 h 6193194"/>
              <a:gd name="connsiteX211" fmla="*/ 3007058 w 5604084"/>
              <a:gd name="connsiteY211" fmla="*/ 4298282 h 6193194"/>
              <a:gd name="connsiteX212" fmla="*/ 3067800 w 5604084"/>
              <a:gd name="connsiteY212" fmla="*/ 4319506 h 6193194"/>
              <a:gd name="connsiteX213" fmla="*/ 2981411 w 5604084"/>
              <a:gd name="connsiteY213" fmla="*/ 4304413 h 6193194"/>
              <a:gd name="connsiteX214" fmla="*/ 3007058 w 5604084"/>
              <a:gd name="connsiteY214" fmla="*/ 4298282 h 6193194"/>
              <a:gd name="connsiteX215" fmla="*/ 1228028 w 5604084"/>
              <a:gd name="connsiteY215" fmla="*/ 4289319 h 6193194"/>
              <a:gd name="connsiteX216" fmla="*/ 1211388 w 5604084"/>
              <a:gd name="connsiteY216" fmla="*/ 4304725 h 6193194"/>
              <a:gd name="connsiteX217" fmla="*/ 1228028 w 5604084"/>
              <a:gd name="connsiteY217" fmla="*/ 4289319 h 6193194"/>
              <a:gd name="connsiteX218" fmla="*/ 202863 w 5604084"/>
              <a:gd name="connsiteY218" fmla="*/ 4289319 h 6193194"/>
              <a:gd name="connsiteX219" fmla="*/ 220782 w 5604084"/>
              <a:gd name="connsiteY219" fmla="*/ 4289319 h 6193194"/>
              <a:gd name="connsiteX220" fmla="*/ 220782 w 5604084"/>
              <a:gd name="connsiteY220" fmla="*/ 4304725 h 6193194"/>
              <a:gd name="connsiteX221" fmla="*/ 202863 w 5604084"/>
              <a:gd name="connsiteY221" fmla="*/ 4304725 h 6193194"/>
              <a:gd name="connsiteX222" fmla="*/ 202863 w 5604084"/>
              <a:gd name="connsiteY222" fmla="*/ 4289319 h 6193194"/>
              <a:gd name="connsiteX223" fmla="*/ 1244664 w 5604084"/>
              <a:gd name="connsiteY223" fmla="*/ 4260707 h 6193194"/>
              <a:gd name="connsiteX224" fmla="*/ 1228027 w 5604084"/>
              <a:gd name="connsiteY224" fmla="*/ 4276114 h 6193194"/>
              <a:gd name="connsiteX225" fmla="*/ 1244664 w 5604084"/>
              <a:gd name="connsiteY225" fmla="*/ 4260707 h 6193194"/>
              <a:gd name="connsiteX226" fmla="*/ 2236249 w 5604084"/>
              <a:gd name="connsiteY226" fmla="*/ 4246146 h 6193194"/>
              <a:gd name="connsiteX227" fmla="*/ 2242937 w 5604084"/>
              <a:gd name="connsiteY227" fmla="*/ 4247613 h 6193194"/>
              <a:gd name="connsiteX228" fmla="*/ 2251469 w 5604084"/>
              <a:gd name="connsiteY228" fmla="*/ 4260707 h 6193194"/>
              <a:gd name="connsiteX229" fmla="*/ 2235172 w 5604084"/>
              <a:gd name="connsiteY229" fmla="*/ 4245115 h 6193194"/>
              <a:gd name="connsiteX230" fmla="*/ 2236249 w 5604084"/>
              <a:gd name="connsiteY230" fmla="*/ 4246145 h 6193194"/>
              <a:gd name="connsiteX231" fmla="*/ 2234405 w 5604084"/>
              <a:gd name="connsiteY231" fmla="*/ 4245741 h 6193194"/>
              <a:gd name="connsiteX232" fmla="*/ 2130311 w 5604084"/>
              <a:gd name="connsiteY232" fmla="*/ 4216689 h 6193194"/>
              <a:gd name="connsiteX233" fmla="*/ 2148230 w 5604084"/>
              <a:gd name="connsiteY233" fmla="*/ 4245301 h 6193194"/>
              <a:gd name="connsiteX234" fmla="*/ 2130311 w 5604084"/>
              <a:gd name="connsiteY234" fmla="*/ 4216689 h 6193194"/>
              <a:gd name="connsiteX235" fmla="*/ 1124360 w 5604084"/>
              <a:gd name="connsiteY235" fmla="*/ 4216689 h 6193194"/>
              <a:gd name="connsiteX236" fmla="*/ 1088523 w 5604084"/>
              <a:gd name="connsiteY236" fmla="*/ 4245301 h 6193194"/>
              <a:gd name="connsiteX237" fmla="*/ 1124360 w 5604084"/>
              <a:gd name="connsiteY237" fmla="*/ 4216689 h 6193194"/>
              <a:gd name="connsiteX238" fmla="*/ 3276326 w 5604084"/>
              <a:gd name="connsiteY238" fmla="*/ 4201283 h 6193194"/>
              <a:gd name="connsiteX239" fmla="*/ 3346535 w 5604084"/>
              <a:gd name="connsiteY239" fmla="*/ 4260952 h 6193194"/>
              <a:gd name="connsiteX240" fmla="*/ 3328984 w 5604084"/>
              <a:gd name="connsiteY240" fmla="*/ 4320622 h 6193194"/>
              <a:gd name="connsiteX241" fmla="*/ 3276326 w 5604084"/>
              <a:gd name="connsiteY241" fmla="*/ 4201283 h 6193194"/>
              <a:gd name="connsiteX242" fmla="*/ 1436643 w 5604084"/>
              <a:gd name="connsiteY242" fmla="*/ 4201283 h 6193194"/>
              <a:gd name="connsiteX243" fmla="*/ 1382889 w 5604084"/>
              <a:gd name="connsiteY243" fmla="*/ 4289319 h 6193194"/>
              <a:gd name="connsiteX244" fmla="*/ 1436643 w 5604084"/>
              <a:gd name="connsiteY244" fmla="*/ 4201283 h 6193194"/>
              <a:gd name="connsiteX245" fmla="*/ 2234406 w 5604084"/>
              <a:gd name="connsiteY245" fmla="*/ 4185875 h 6193194"/>
              <a:gd name="connsiteX246" fmla="*/ 2253603 w 5604084"/>
              <a:gd name="connsiteY246" fmla="*/ 4230072 h 6193194"/>
              <a:gd name="connsiteX247" fmla="*/ 2235173 w 5604084"/>
              <a:gd name="connsiteY247" fmla="*/ 4245115 h 6193194"/>
              <a:gd name="connsiteX248" fmla="*/ 2228006 w 5604084"/>
              <a:gd name="connsiteY248" fmla="*/ 4238259 h 6193194"/>
              <a:gd name="connsiteX249" fmla="*/ 2217341 w 5604084"/>
              <a:gd name="connsiteY249" fmla="*/ 4215809 h 6193194"/>
              <a:gd name="connsiteX250" fmla="*/ 2234406 w 5604084"/>
              <a:gd name="connsiteY250" fmla="*/ 4185875 h 6193194"/>
              <a:gd name="connsiteX251" fmla="*/ 3006957 w 5604084"/>
              <a:gd name="connsiteY251" fmla="*/ 4166972 h 6193194"/>
              <a:gd name="connsiteX252" fmla="*/ 3033888 w 5604084"/>
              <a:gd name="connsiteY252" fmla="*/ 4261197 h 6193194"/>
              <a:gd name="connsiteX253" fmla="*/ 2982053 w 5604084"/>
              <a:gd name="connsiteY253" fmla="*/ 4171693 h 6193194"/>
              <a:gd name="connsiteX254" fmla="*/ 3006957 w 5604084"/>
              <a:gd name="connsiteY254" fmla="*/ 4166972 h 6193194"/>
              <a:gd name="connsiteX255" fmla="*/ 2426213 w 5604084"/>
              <a:gd name="connsiteY255" fmla="*/ 4155063 h 6193194"/>
              <a:gd name="connsiteX256" fmla="*/ 2443619 w 5604084"/>
              <a:gd name="connsiteY256" fmla="*/ 4216689 h 6193194"/>
              <a:gd name="connsiteX257" fmla="*/ 2426213 w 5604084"/>
              <a:gd name="connsiteY257" fmla="*/ 4155063 h 6193194"/>
              <a:gd name="connsiteX258" fmla="*/ 2842548 w 5604084"/>
              <a:gd name="connsiteY258" fmla="*/ 4110495 h 6193194"/>
              <a:gd name="connsiteX259" fmla="*/ 2825270 w 5604084"/>
              <a:gd name="connsiteY259" fmla="*/ 4155064 h 6193194"/>
              <a:gd name="connsiteX260" fmla="*/ 2842548 w 5604084"/>
              <a:gd name="connsiteY260" fmla="*/ 4110495 h 6193194"/>
              <a:gd name="connsiteX261" fmla="*/ 5411851 w 5604084"/>
              <a:gd name="connsiteY261" fmla="*/ 4082433 h 6193194"/>
              <a:gd name="connsiteX262" fmla="*/ 5411851 w 5604084"/>
              <a:gd name="connsiteY262" fmla="*/ 4095639 h 6193194"/>
              <a:gd name="connsiteX263" fmla="*/ 5411851 w 5604084"/>
              <a:gd name="connsiteY263" fmla="*/ 4082433 h 6193194"/>
              <a:gd name="connsiteX264" fmla="*/ 2703454 w 5604084"/>
              <a:gd name="connsiteY264" fmla="*/ 4051620 h 6193194"/>
              <a:gd name="connsiteX265" fmla="*/ 2686000 w 5604084"/>
              <a:gd name="connsiteY265" fmla="*/ 4170959 h 6193194"/>
              <a:gd name="connsiteX266" fmla="*/ 2616191 w 5604084"/>
              <a:gd name="connsiteY266" fmla="*/ 4141125 h 6193194"/>
              <a:gd name="connsiteX267" fmla="*/ 2703454 w 5604084"/>
              <a:gd name="connsiteY267" fmla="*/ 4051620 h 6193194"/>
              <a:gd name="connsiteX268" fmla="*/ 879478 w 5604084"/>
              <a:gd name="connsiteY268" fmla="*/ 4051620 h 6193194"/>
              <a:gd name="connsiteX269" fmla="*/ 828282 w 5604084"/>
              <a:gd name="connsiteY269" fmla="*/ 4141858 h 6193194"/>
              <a:gd name="connsiteX270" fmla="*/ 811218 w 5604084"/>
              <a:gd name="connsiteY270" fmla="*/ 4141858 h 6193194"/>
              <a:gd name="connsiteX271" fmla="*/ 879478 w 5604084"/>
              <a:gd name="connsiteY271" fmla="*/ 4051620 h 6193194"/>
              <a:gd name="connsiteX272" fmla="*/ 218541 w 5604084"/>
              <a:gd name="connsiteY272" fmla="*/ 4014205 h 6193194"/>
              <a:gd name="connsiteX273" fmla="*/ 220780 w 5604084"/>
              <a:gd name="connsiteY273" fmla="*/ 4036214 h 6193194"/>
              <a:gd name="connsiteX274" fmla="*/ 202861 w 5604084"/>
              <a:gd name="connsiteY274" fmla="*/ 4036214 h 6193194"/>
              <a:gd name="connsiteX275" fmla="*/ 218541 w 5604084"/>
              <a:gd name="connsiteY275" fmla="*/ 4014205 h 6193194"/>
              <a:gd name="connsiteX276" fmla="*/ 3037727 w 5604084"/>
              <a:gd name="connsiteY276" fmla="*/ 3991882 h 6193194"/>
              <a:gd name="connsiteX277" fmla="*/ 3085593 w 5604084"/>
              <a:gd name="connsiteY277" fmla="*/ 4006975 h 6193194"/>
              <a:gd name="connsiteX278" fmla="*/ 3015968 w 5604084"/>
              <a:gd name="connsiteY278" fmla="*/ 4022065 h 6193194"/>
              <a:gd name="connsiteX279" fmla="*/ 3037727 w 5604084"/>
              <a:gd name="connsiteY279" fmla="*/ 3991882 h 6193194"/>
              <a:gd name="connsiteX280" fmla="*/ 3016224 w 5604084"/>
              <a:gd name="connsiteY280" fmla="*/ 3917094 h 6193194"/>
              <a:gd name="connsiteX281" fmla="*/ 2859975 w 5604084"/>
              <a:gd name="connsiteY281" fmla="*/ 3991603 h 6193194"/>
              <a:gd name="connsiteX282" fmla="*/ 2790533 w 5604084"/>
              <a:gd name="connsiteY282" fmla="*/ 3961800 h 6193194"/>
              <a:gd name="connsiteX283" fmla="*/ 3016224 w 5604084"/>
              <a:gd name="connsiteY283" fmla="*/ 3917094 h 6193194"/>
              <a:gd name="connsiteX284" fmla="*/ 346788 w 5604084"/>
              <a:gd name="connsiteY284" fmla="*/ 3913513 h 6193194"/>
              <a:gd name="connsiteX285" fmla="*/ 359007 w 5604084"/>
              <a:gd name="connsiteY285" fmla="*/ 3917365 h 6193194"/>
              <a:gd name="connsiteX286" fmla="*/ 325730 w 5604084"/>
              <a:gd name="connsiteY286" fmla="*/ 3948177 h 6193194"/>
              <a:gd name="connsiteX287" fmla="*/ 346788 w 5604084"/>
              <a:gd name="connsiteY287" fmla="*/ 3913513 h 6193194"/>
              <a:gd name="connsiteX288" fmla="*/ 3167792 w 5604084"/>
              <a:gd name="connsiteY288" fmla="*/ 3904579 h 6193194"/>
              <a:gd name="connsiteX289" fmla="*/ 3206668 w 5604084"/>
              <a:gd name="connsiteY289" fmla="*/ 3992684 h 6193194"/>
              <a:gd name="connsiteX290" fmla="*/ 3120277 w 5604084"/>
              <a:gd name="connsiteY290" fmla="*/ 3918098 h 6193194"/>
              <a:gd name="connsiteX291" fmla="*/ 3167792 w 5604084"/>
              <a:gd name="connsiteY291" fmla="*/ 3904579 h 6193194"/>
              <a:gd name="connsiteX292" fmla="*/ 655931 w 5604084"/>
              <a:gd name="connsiteY292" fmla="*/ 3798515 h 6193194"/>
              <a:gd name="connsiteX293" fmla="*/ 689208 w 5604084"/>
              <a:gd name="connsiteY293" fmla="*/ 3798515 h 6193194"/>
              <a:gd name="connsiteX294" fmla="*/ 655931 w 5604084"/>
              <a:gd name="connsiteY294" fmla="*/ 3813922 h 6193194"/>
              <a:gd name="connsiteX295" fmla="*/ 655931 w 5604084"/>
              <a:gd name="connsiteY295" fmla="*/ 3798515 h 6193194"/>
              <a:gd name="connsiteX296" fmla="*/ 950299 w 5604084"/>
              <a:gd name="connsiteY296" fmla="*/ 3783108 h 6193194"/>
              <a:gd name="connsiteX297" fmla="*/ 1001491 w 5604084"/>
              <a:gd name="connsiteY297" fmla="*/ 3783108 h 6193194"/>
              <a:gd name="connsiteX298" fmla="*/ 950299 w 5604084"/>
              <a:gd name="connsiteY298" fmla="*/ 3783108 h 6193194"/>
              <a:gd name="connsiteX299" fmla="*/ 950297 w 5604084"/>
              <a:gd name="connsiteY299" fmla="*/ 3783108 h 6193194"/>
              <a:gd name="connsiteX300" fmla="*/ 863268 w 5604084"/>
              <a:gd name="connsiteY300" fmla="*/ 3798514 h 6193194"/>
              <a:gd name="connsiteX301" fmla="*/ 950297 w 5604084"/>
              <a:gd name="connsiteY301" fmla="*/ 3783108 h 6193194"/>
              <a:gd name="connsiteX302" fmla="*/ 812074 w 5604084"/>
              <a:gd name="connsiteY302" fmla="*/ 3783108 h 6193194"/>
              <a:gd name="connsiteX303" fmla="*/ 794155 w 5604084"/>
              <a:gd name="connsiteY303" fmla="*/ 3798516 h 6193194"/>
              <a:gd name="connsiteX304" fmla="*/ 812074 w 5604084"/>
              <a:gd name="connsiteY304" fmla="*/ 3783108 h 6193194"/>
              <a:gd name="connsiteX305" fmla="*/ 758318 w 5604084"/>
              <a:gd name="connsiteY305" fmla="*/ 3783108 h 6193194"/>
              <a:gd name="connsiteX306" fmla="*/ 707124 w 5604084"/>
              <a:gd name="connsiteY306" fmla="*/ 3798516 h 6193194"/>
              <a:gd name="connsiteX307" fmla="*/ 758318 w 5604084"/>
              <a:gd name="connsiteY307" fmla="*/ 3783108 h 6193194"/>
              <a:gd name="connsiteX308" fmla="*/ 515146 w 5604084"/>
              <a:gd name="connsiteY308" fmla="*/ 3742943 h 6193194"/>
              <a:gd name="connsiteX309" fmla="*/ 533064 w 5604084"/>
              <a:gd name="connsiteY309" fmla="*/ 3754498 h 6193194"/>
              <a:gd name="connsiteX310" fmla="*/ 497228 w 5604084"/>
              <a:gd name="connsiteY310" fmla="*/ 3754498 h 6193194"/>
              <a:gd name="connsiteX311" fmla="*/ 515146 w 5604084"/>
              <a:gd name="connsiteY311" fmla="*/ 3742943 h 6193194"/>
              <a:gd name="connsiteX312" fmla="*/ 1070603 w 5604084"/>
              <a:gd name="connsiteY312" fmla="*/ 3739091 h 6193194"/>
              <a:gd name="connsiteX313" fmla="*/ 1070603 w 5604084"/>
              <a:gd name="connsiteY313" fmla="*/ 3754498 h 6193194"/>
              <a:gd name="connsiteX314" fmla="*/ 1055243 w 5604084"/>
              <a:gd name="connsiteY314" fmla="*/ 3754498 h 6193194"/>
              <a:gd name="connsiteX315" fmla="*/ 1070603 w 5604084"/>
              <a:gd name="connsiteY315" fmla="*/ 3739091 h 6193194"/>
              <a:gd name="connsiteX316" fmla="*/ 412244 w 5604084"/>
              <a:gd name="connsiteY316" fmla="*/ 3739091 h 6193194"/>
              <a:gd name="connsiteX317" fmla="*/ 464463 w 5604084"/>
              <a:gd name="connsiteY317" fmla="*/ 3754498 h 6193194"/>
              <a:gd name="connsiteX318" fmla="*/ 394839 w 5604084"/>
              <a:gd name="connsiteY318" fmla="*/ 3754498 h 6193194"/>
              <a:gd name="connsiteX319" fmla="*/ 412244 w 5604084"/>
              <a:gd name="connsiteY319" fmla="*/ 3739091 h 6193194"/>
              <a:gd name="connsiteX320" fmla="*/ 3727569 w 5604084"/>
              <a:gd name="connsiteY320" fmla="*/ 3604833 h 6193194"/>
              <a:gd name="connsiteX321" fmla="*/ 3745486 w 5604084"/>
              <a:gd name="connsiteY321" fmla="*/ 3619507 h 6193194"/>
              <a:gd name="connsiteX322" fmla="*/ 3745486 w 5604084"/>
              <a:gd name="connsiteY322" fmla="*/ 3648851 h 6193194"/>
              <a:gd name="connsiteX323" fmla="*/ 3727569 w 5604084"/>
              <a:gd name="connsiteY323" fmla="*/ 3604833 h 6193194"/>
              <a:gd name="connsiteX324" fmla="*/ 3588490 w 5604084"/>
              <a:gd name="connsiteY324" fmla="*/ 3589427 h 6193194"/>
              <a:gd name="connsiteX325" fmla="*/ 3658456 w 5604084"/>
              <a:gd name="connsiteY325" fmla="*/ 3664460 h 6193194"/>
              <a:gd name="connsiteX326" fmla="*/ 3623473 w 5604084"/>
              <a:gd name="connsiteY326" fmla="*/ 3754497 h 6193194"/>
              <a:gd name="connsiteX327" fmla="*/ 3588490 w 5604084"/>
              <a:gd name="connsiteY327" fmla="*/ 3709479 h 6193194"/>
              <a:gd name="connsiteX328" fmla="*/ 3568812 w 5604084"/>
              <a:gd name="connsiteY328" fmla="*/ 3649454 h 6193194"/>
              <a:gd name="connsiteX329" fmla="*/ 3569620 w 5604084"/>
              <a:gd name="connsiteY329" fmla="*/ 3638683 h 6193194"/>
              <a:gd name="connsiteX330" fmla="*/ 3565487 w 5604084"/>
              <a:gd name="connsiteY330" fmla="*/ 3648984 h 6193194"/>
              <a:gd name="connsiteX331" fmla="*/ 3502313 w 5604084"/>
              <a:gd name="connsiteY331" fmla="*/ 3634180 h 6193194"/>
              <a:gd name="connsiteX332" fmla="*/ 3364089 w 5604084"/>
              <a:gd name="connsiteY332" fmla="*/ 3619139 h 6193194"/>
              <a:gd name="connsiteX333" fmla="*/ 3502313 w 5604084"/>
              <a:gd name="connsiteY333" fmla="*/ 3619139 h 6193194"/>
              <a:gd name="connsiteX334" fmla="*/ 3558197 w 5604084"/>
              <a:gd name="connsiteY334" fmla="*/ 3619139 h 6193194"/>
              <a:gd name="connsiteX335" fmla="*/ 3570071 w 5604084"/>
              <a:gd name="connsiteY335" fmla="*/ 3632641 h 6193194"/>
              <a:gd name="connsiteX336" fmla="*/ 3571273 w 5604084"/>
              <a:gd name="connsiteY336" fmla="*/ 3616627 h 6193194"/>
              <a:gd name="connsiteX337" fmla="*/ 3588490 w 5604084"/>
              <a:gd name="connsiteY337" fmla="*/ 3589427 h 6193194"/>
              <a:gd name="connsiteX338" fmla="*/ 1046604 w 5604084"/>
              <a:gd name="connsiteY338" fmla="*/ 3509663 h 6193194"/>
              <a:gd name="connsiteX339" fmla="*/ 1070603 w 5604084"/>
              <a:gd name="connsiteY339" fmla="*/ 3515697 h 6193194"/>
              <a:gd name="connsiteX340" fmla="*/ 1036472 w 5604084"/>
              <a:gd name="connsiteY340" fmla="*/ 3515697 h 6193194"/>
              <a:gd name="connsiteX341" fmla="*/ 1046604 w 5604084"/>
              <a:gd name="connsiteY341" fmla="*/ 3509663 h 6193194"/>
              <a:gd name="connsiteX342" fmla="*/ 4733531 w 5604084"/>
              <a:gd name="connsiteY342" fmla="*/ 3455171 h 6193194"/>
              <a:gd name="connsiteX343" fmla="*/ 4787286 w 5604084"/>
              <a:gd name="connsiteY343" fmla="*/ 3501391 h 6193194"/>
              <a:gd name="connsiteX344" fmla="*/ 4733531 w 5604084"/>
              <a:gd name="connsiteY344" fmla="*/ 3455171 h 6193194"/>
              <a:gd name="connsiteX345" fmla="*/ 4440590 w 5604084"/>
              <a:gd name="connsiteY345" fmla="*/ 3450578 h 6193194"/>
              <a:gd name="connsiteX346" fmla="*/ 4456617 w 5604084"/>
              <a:gd name="connsiteY346" fmla="*/ 3456863 h 6193194"/>
              <a:gd name="connsiteX347" fmla="*/ 4526162 w 5604084"/>
              <a:gd name="connsiteY347" fmla="*/ 3501553 h 6193194"/>
              <a:gd name="connsiteX348" fmla="*/ 4578320 w 5604084"/>
              <a:gd name="connsiteY348" fmla="*/ 3501553 h 6193194"/>
              <a:gd name="connsiteX349" fmla="*/ 4647865 w 5604084"/>
              <a:gd name="connsiteY349" fmla="*/ 3546242 h 6193194"/>
              <a:gd name="connsiteX350" fmla="*/ 4717409 w 5604084"/>
              <a:gd name="connsiteY350" fmla="*/ 3561137 h 6193194"/>
              <a:gd name="connsiteX351" fmla="*/ 4752181 w 5604084"/>
              <a:gd name="connsiteY351" fmla="*/ 3650517 h 6193194"/>
              <a:gd name="connsiteX352" fmla="*/ 4804339 w 5604084"/>
              <a:gd name="connsiteY352" fmla="*/ 3650517 h 6193194"/>
              <a:gd name="connsiteX353" fmla="*/ 4839111 w 5604084"/>
              <a:gd name="connsiteY353" fmla="*/ 3695205 h 6193194"/>
              <a:gd name="connsiteX354" fmla="*/ 4839111 w 5604084"/>
              <a:gd name="connsiteY354" fmla="*/ 3739895 h 6193194"/>
              <a:gd name="connsiteX355" fmla="*/ 4908656 w 5604084"/>
              <a:gd name="connsiteY355" fmla="*/ 3784585 h 6193194"/>
              <a:gd name="connsiteX356" fmla="*/ 4908656 w 5604084"/>
              <a:gd name="connsiteY356" fmla="*/ 3844170 h 6193194"/>
              <a:gd name="connsiteX357" fmla="*/ 4943428 w 5604084"/>
              <a:gd name="connsiteY357" fmla="*/ 3903757 h 6193194"/>
              <a:gd name="connsiteX358" fmla="*/ 4908656 w 5604084"/>
              <a:gd name="connsiteY358" fmla="*/ 3993136 h 6193194"/>
              <a:gd name="connsiteX359" fmla="*/ 4943428 w 5604084"/>
              <a:gd name="connsiteY359" fmla="*/ 4067618 h 6193194"/>
              <a:gd name="connsiteX360" fmla="*/ 4908656 w 5604084"/>
              <a:gd name="connsiteY360" fmla="*/ 4142100 h 6193194"/>
              <a:gd name="connsiteX361" fmla="*/ 4891269 w 5604084"/>
              <a:gd name="connsiteY361" fmla="*/ 4216582 h 6193194"/>
              <a:gd name="connsiteX362" fmla="*/ 4821726 w 5604084"/>
              <a:gd name="connsiteY362" fmla="*/ 4291065 h 6193194"/>
              <a:gd name="connsiteX363" fmla="*/ 4821726 w 5604084"/>
              <a:gd name="connsiteY363" fmla="*/ 4350650 h 6193194"/>
              <a:gd name="connsiteX364" fmla="*/ 4752181 w 5604084"/>
              <a:gd name="connsiteY364" fmla="*/ 4380443 h 6193194"/>
              <a:gd name="connsiteX365" fmla="*/ 4700023 w 5604084"/>
              <a:gd name="connsiteY365" fmla="*/ 4454925 h 6193194"/>
              <a:gd name="connsiteX366" fmla="*/ 4700023 w 5604084"/>
              <a:gd name="connsiteY366" fmla="*/ 4499615 h 6193194"/>
              <a:gd name="connsiteX367" fmla="*/ 4630479 w 5604084"/>
              <a:gd name="connsiteY367" fmla="*/ 4499615 h 6193194"/>
              <a:gd name="connsiteX368" fmla="*/ 4578320 w 5604084"/>
              <a:gd name="connsiteY368" fmla="*/ 4514511 h 6193194"/>
              <a:gd name="connsiteX369" fmla="*/ 4630479 w 5604084"/>
              <a:gd name="connsiteY369" fmla="*/ 4574097 h 6193194"/>
              <a:gd name="connsiteX370" fmla="*/ 4613093 w 5604084"/>
              <a:gd name="connsiteY370" fmla="*/ 4663475 h 6193194"/>
              <a:gd name="connsiteX371" fmla="*/ 4491389 w 5604084"/>
              <a:gd name="connsiteY371" fmla="*/ 4559201 h 6193194"/>
              <a:gd name="connsiteX372" fmla="*/ 4404459 w 5604084"/>
              <a:gd name="connsiteY372" fmla="*/ 4559201 h 6193194"/>
              <a:gd name="connsiteX373" fmla="*/ 4334916 w 5604084"/>
              <a:gd name="connsiteY373" fmla="*/ 4588993 h 6193194"/>
              <a:gd name="connsiteX374" fmla="*/ 4265371 w 5604084"/>
              <a:gd name="connsiteY374" fmla="*/ 4559201 h 6193194"/>
              <a:gd name="connsiteX375" fmla="*/ 4195828 w 5604084"/>
              <a:gd name="connsiteY375" fmla="*/ 4588993 h 6193194"/>
              <a:gd name="connsiteX376" fmla="*/ 4091511 w 5604084"/>
              <a:gd name="connsiteY376" fmla="*/ 4574097 h 6193194"/>
              <a:gd name="connsiteX377" fmla="*/ 4056739 w 5604084"/>
              <a:gd name="connsiteY377" fmla="*/ 4529407 h 6193194"/>
              <a:gd name="connsiteX378" fmla="*/ 3969807 w 5604084"/>
              <a:gd name="connsiteY378" fmla="*/ 4529407 h 6193194"/>
              <a:gd name="connsiteX379" fmla="*/ 3917649 w 5604084"/>
              <a:gd name="connsiteY379" fmla="*/ 4499615 h 6193194"/>
              <a:gd name="connsiteX380" fmla="*/ 3865493 w 5604084"/>
              <a:gd name="connsiteY380" fmla="*/ 4484718 h 6193194"/>
              <a:gd name="connsiteX381" fmla="*/ 3830719 w 5604084"/>
              <a:gd name="connsiteY381" fmla="*/ 4425133 h 6193194"/>
              <a:gd name="connsiteX382" fmla="*/ 3778561 w 5604084"/>
              <a:gd name="connsiteY382" fmla="*/ 4395339 h 6193194"/>
              <a:gd name="connsiteX383" fmla="*/ 3743789 w 5604084"/>
              <a:gd name="connsiteY383" fmla="*/ 4365546 h 6193194"/>
              <a:gd name="connsiteX384" fmla="*/ 3691631 w 5604084"/>
              <a:gd name="connsiteY384" fmla="*/ 4320857 h 6193194"/>
              <a:gd name="connsiteX385" fmla="*/ 3691631 w 5604084"/>
              <a:gd name="connsiteY385" fmla="*/ 4276168 h 6193194"/>
              <a:gd name="connsiteX386" fmla="*/ 3639473 w 5604084"/>
              <a:gd name="connsiteY386" fmla="*/ 4231478 h 6193194"/>
              <a:gd name="connsiteX387" fmla="*/ 3656859 w 5604084"/>
              <a:gd name="connsiteY387" fmla="*/ 4156996 h 6193194"/>
              <a:gd name="connsiteX388" fmla="*/ 3604701 w 5604084"/>
              <a:gd name="connsiteY388" fmla="*/ 4097410 h 6193194"/>
              <a:gd name="connsiteX389" fmla="*/ 3604701 w 5604084"/>
              <a:gd name="connsiteY389" fmla="*/ 4037825 h 6193194"/>
              <a:gd name="connsiteX390" fmla="*/ 3604701 w 5604084"/>
              <a:gd name="connsiteY390" fmla="*/ 3948446 h 6193194"/>
              <a:gd name="connsiteX391" fmla="*/ 3656859 w 5604084"/>
              <a:gd name="connsiteY391" fmla="*/ 3903757 h 6193194"/>
              <a:gd name="connsiteX392" fmla="*/ 3656859 w 5604084"/>
              <a:gd name="connsiteY392" fmla="*/ 3829274 h 6193194"/>
              <a:gd name="connsiteX393" fmla="*/ 3709017 w 5604084"/>
              <a:gd name="connsiteY393" fmla="*/ 3784585 h 6193194"/>
              <a:gd name="connsiteX394" fmla="*/ 3795947 w 5604084"/>
              <a:gd name="connsiteY394" fmla="*/ 3695205 h 6193194"/>
              <a:gd name="connsiteX395" fmla="*/ 3830719 w 5604084"/>
              <a:gd name="connsiteY395" fmla="*/ 3576035 h 6193194"/>
              <a:gd name="connsiteX396" fmla="*/ 3865493 w 5604084"/>
              <a:gd name="connsiteY396" fmla="*/ 3605827 h 6193194"/>
              <a:gd name="connsiteX397" fmla="*/ 3917649 w 5604084"/>
              <a:gd name="connsiteY397" fmla="*/ 3561137 h 6193194"/>
              <a:gd name="connsiteX398" fmla="*/ 3882877 w 5604084"/>
              <a:gd name="connsiteY398" fmla="*/ 3456863 h 6193194"/>
              <a:gd name="connsiteX399" fmla="*/ 3935035 w 5604084"/>
              <a:gd name="connsiteY399" fmla="*/ 3546242 h 6193194"/>
              <a:gd name="connsiteX400" fmla="*/ 4039353 w 5604084"/>
              <a:gd name="connsiteY400" fmla="*/ 3531345 h 6193194"/>
              <a:gd name="connsiteX401" fmla="*/ 4126283 w 5604084"/>
              <a:gd name="connsiteY401" fmla="*/ 3471759 h 6193194"/>
              <a:gd name="connsiteX402" fmla="*/ 4265371 w 5604084"/>
              <a:gd name="connsiteY402" fmla="*/ 3471759 h 6193194"/>
              <a:gd name="connsiteX403" fmla="*/ 4317529 w 5604084"/>
              <a:gd name="connsiteY403" fmla="*/ 3456863 h 6193194"/>
              <a:gd name="connsiteX404" fmla="*/ 4369687 w 5604084"/>
              <a:gd name="connsiteY404" fmla="*/ 3456863 h 6193194"/>
              <a:gd name="connsiteX405" fmla="*/ 4419672 w 5604084"/>
              <a:gd name="connsiteY405" fmla="*/ 3451278 h 6193194"/>
              <a:gd name="connsiteX406" fmla="*/ 4440590 w 5604084"/>
              <a:gd name="connsiteY406" fmla="*/ 3450578 h 6193194"/>
              <a:gd name="connsiteX407" fmla="*/ 3311617 w 5604084"/>
              <a:gd name="connsiteY407" fmla="*/ 3430137 h 6193194"/>
              <a:gd name="connsiteX408" fmla="*/ 3346172 w 5604084"/>
              <a:gd name="connsiteY408" fmla="*/ 3440866 h 6193194"/>
              <a:gd name="connsiteX409" fmla="*/ 3277059 w 5604084"/>
              <a:gd name="connsiteY409" fmla="*/ 3440866 h 6193194"/>
              <a:gd name="connsiteX410" fmla="*/ 3311617 w 5604084"/>
              <a:gd name="connsiteY410" fmla="*/ 3430137 h 6193194"/>
              <a:gd name="connsiteX411" fmla="*/ 4544112 w 5604084"/>
              <a:gd name="connsiteY411" fmla="*/ 3380340 h 6193194"/>
              <a:gd name="connsiteX412" fmla="*/ 4665057 w 5604084"/>
              <a:gd name="connsiteY412" fmla="*/ 3455538 h 6193194"/>
              <a:gd name="connsiteX413" fmla="*/ 4544112 w 5604084"/>
              <a:gd name="connsiteY413" fmla="*/ 3380340 h 6193194"/>
              <a:gd name="connsiteX414" fmla="*/ 3222878 w 5604084"/>
              <a:gd name="connsiteY414" fmla="*/ 3367135 h 6193194"/>
              <a:gd name="connsiteX415" fmla="*/ 3310335 w 5604084"/>
              <a:gd name="connsiteY415" fmla="*/ 3381807 h 6193194"/>
              <a:gd name="connsiteX416" fmla="*/ 3222878 w 5604084"/>
              <a:gd name="connsiteY416" fmla="*/ 3396481 h 6193194"/>
              <a:gd name="connsiteX417" fmla="*/ 3222878 w 5604084"/>
              <a:gd name="connsiteY417" fmla="*/ 3367135 h 6193194"/>
              <a:gd name="connsiteX418" fmla="*/ 5013206 w 5604084"/>
              <a:gd name="connsiteY418" fmla="*/ 3345251 h 6193194"/>
              <a:gd name="connsiteX419" fmla="*/ 5082079 w 5604084"/>
              <a:gd name="connsiteY419" fmla="*/ 3366401 h 6193194"/>
              <a:gd name="connsiteX420" fmla="*/ 5099570 w 5604084"/>
              <a:gd name="connsiteY420" fmla="*/ 3396480 h 6193194"/>
              <a:gd name="connsiteX421" fmla="*/ 4994621 w 5604084"/>
              <a:gd name="connsiteY421" fmla="*/ 3351360 h 6193194"/>
              <a:gd name="connsiteX422" fmla="*/ 5013206 w 5604084"/>
              <a:gd name="connsiteY422" fmla="*/ 3345251 h 6193194"/>
              <a:gd name="connsiteX423" fmla="*/ 4577389 w 5604084"/>
              <a:gd name="connsiteY423" fmla="*/ 3320917 h 6193194"/>
              <a:gd name="connsiteX424" fmla="*/ 4595308 w 5604084"/>
              <a:gd name="connsiteY424" fmla="*/ 3320917 h 6193194"/>
              <a:gd name="connsiteX425" fmla="*/ 4577389 w 5604084"/>
              <a:gd name="connsiteY425" fmla="*/ 3320917 h 6193194"/>
              <a:gd name="connsiteX426" fmla="*/ 733481 w 5604084"/>
              <a:gd name="connsiteY426" fmla="*/ 3316651 h 6193194"/>
              <a:gd name="connsiteX427" fmla="*/ 759173 w 5604084"/>
              <a:gd name="connsiteY427" fmla="*/ 3322383 h 6193194"/>
              <a:gd name="connsiteX428" fmla="*/ 689207 w 5604084"/>
              <a:gd name="connsiteY428" fmla="*/ 3351729 h 6193194"/>
              <a:gd name="connsiteX429" fmla="*/ 733481 w 5604084"/>
              <a:gd name="connsiteY429" fmla="*/ 3316651 h 6193194"/>
              <a:gd name="connsiteX430" fmla="*/ 412816 w 5604084"/>
              <a:gd name="connsiteY430" fmla="*/ 3228930 h 6193194"/>
              <a:gd name="connsiteX431" fmla="*/ 446637 w 5604084"/>
              <a:gd name="connsiteY431" fmla="*/ 3232438 h 6193194"/>
              <a:gd name="connsiteX432" fmla="*/ 446637 w 5604084"/>
              <a:gd name="connsiteY432" fmla="*/ 3322235 h 6193194"/>
              <a:gd name="connsiteX433" fmla="*/ 290796 w 5604084"/>
              <a:gd name="connsiteY433" fmla="*/ 3337201 h 6193194"/>
              <a:gd name="connsiteX434" fmla="*/ 256164 w 5604084"/>
              <a:gd name="connsiteY434" fmla="*/ 3367134 h 6193194"/>
              <a:gd name="connsiteX435" fmla="*/ 204217 w 5604084"/>
              <a:gd name="connsiteY435" fmla="*/ 3307269 h 6193194"/>
              <a:gd name="connsiteX436" fmla="*/ 256164 w 5604084"/>
              <a:gd name="connsiteY436" fmla="*/ 3292303 h 6193194"/>
              <a:gd name="connsiteX437" fmla="*/ 273479 w 5604084"/>
              <a:gd name="connsiteY437" fmla="*/ 3322235 h 6193194"/>
              <a:gd name="connsiteX438" fmla="*/ 308110 w 5604084"/>
              <a:gd name="connsiteY438" fmla="*/ 3277337 h 6193194"/>
              <a:gd name="connsiteX439" fmla="*/ 412816 w 5604084"/>
              <a:gd name="connsiteY439" fmla="*/ 3228930 h 6193194"/>
              <a:gd name="connsiteX440" fmla="*/ 4510195 w 5604084"/>
              <a:gd name="connsiteY440" fmla="*/ 3125172 h 6193194"/>
              <a:gd name="connsiteX441" fmla="*/ 4577388 w 5604084"/>
              <a:gd name="connsiteY441" fmla="*/ 3158599 h 6193194"/>
              <a:gd name="connsiteX442" fmla="*/ 4475000 w 5604084"/>
              <a:gd name="connsiteY442" fmla="*/ 3128887 h 6193194"/>
              <a:gd name="connsiteX443" fmla="*/ 4510195 w 5604084"/>
              <a:gd name="connsiteY443" fmla="*/ 3125172 h 6193194"/>
              <a:gd name="connsiteX444" fmla="*/ 4477561 w 5604084"/>
              <a:gd name="connsiteY444" fmla="*/ 3065110 h 6193194"/>
              <a:gd name="connsiteX445" fmla="*/ 4490359 w 5604084"/>
              <a:gd name="connsiteY445" fmla="*/ 3068911 h 6193194"/>
              <a:gd name="connsiteX446" fmla="*/ 4439164 w 5604084"/>
              <a:gd name="connsiteY446" fmla="*/ 3083217 h 6193194"/>
              <a:gd name="connsiteX447" fmla="*/ 4477561 w 5604084"/>
              <a:gd name="connsiteY447" fmla="*/ 3065110 h 6193194"/>
              <a:gd name="connsiteX448" fmla="*/ 776236 w 5604084"/>
              <a:gd name="connsiteY448" fmla="*/ 3054605 h 6193194"/>
              <a:gd name="connsiteX449" fmla="*/ 689206 w 5604084"/>
              <a:gd name="connsiteY449" fmla="*/ 3127235 h 6193194"/>
              <a:gd name="connsiteX450" fmla="*/ 776236 w 5604084"/>
              <a:gd name="connsiteY450" fmla="*/ 3054605 h 6193194"/>
              <a:gd name="connsiteX451" fmla="*/ 5585912 w 5604084"/>
              <a:gd name="connsiteY451" fmla="*/ 2979772 h 6193194"/>
              <a:gd name="connsiteX452" fmla="*/ 5585912 w 5604084"/>
              <a:gd name="connsiteY452" fmla="*/ 2992978 h 6193194"/>
              <a:gd name="connsiteX453" fmla="*/ 5585912 w 5604084"/>
              <a:gd name="connsiteY453" fmla="*/ 2979772 h 6193194"/>
              <a:gd name="connsiteX454" fmla="*/ 4247188 w 5604084"/>
              <a:gd name="connsiteY454" fmla="*/ 2933553 h 6193194"/>
              <a:gd name="connsiteX455" fmla="*/ 4265107 w 5604084"/>
              <a:gd name="connsiteY455" fmla="*/ 2948961 h 6193194"/>
              <a:gd name="connsiteX456" fmla="*/ 4247188 w 5604084"/>
              <a:gd name="connsiteY456" fmla="*/ 2948961 h 6193194"/>
              <a:gd name="connsiteX457" fmla="*/ 4247188 w 5604084"/>
              <a:gd name="connsiteY457" fmla="*/ 2933553 h 6193194"/>
              <a:gd name="connsiteX458" fmla="*/ 4317761 w 5604084"/>
              <a:gd name="connsiteY458" fmla="*/ 2912426 h 6193194"/>
              <a:gd name="connsiteX459" fmla="*/ 4370419 w 5604084"/>
              <a:gd name="connsiteY459" fmla="*/ 2934875 h 6193194"/>
              <a:gd name="connsiteX460" fmla="*/ 4265105 w 5604084"/>
              <a:gd name="connsiteY460" fmla="*/ 2934875 h 6193194"/>
              <a:gd name="connsiteX461" fmla="*/ 4317761 w 5604084"/>
              <a:gd name="connsiteY461" fmla="*/ 2912426 h 6193194"/>
              <a:gd name="connsiteX462" fmla="*/ 5380776 w 5604084"/>
              <a:gd name="connsiteY462" fmla="*/ 2840617 h 6193194"/>
              <a:gd name="connsiteX463" fmla="*/ 5393936 w 5604084"/>
              <a:gd name="connsiteY463" fmla="*/ 2844418 h 6193194"/>
              <a:gd name="connsiteX464" fmla="*/ 5358099 w 5604084"/>
              <a:gd name="connsiteY464" fmla="*/ 2858724 h 6193194"/>
              <a:gd name="connsiteX465" fmla="*/ 5380776 w 5604084"/>
              <a:gd name="connsiteY465" fmla="*/ 2840617 h 6193194"/>
              <a:gd name="connsiteX466" fmla="*/ 359004 w 5604084"/>
              <a:gd name="connsiteY466" fmla="*/ 2830109 h 6193194"/>
              <a:gd name="connsiteX467" fmla="*/ 256615 w 5604084"/>
              <a:gd name="connsiteY467" fmla="*/ 2889535 h 6193194"/>
              <a:gd name="connsiteX468" fmla="*/ 290744 w 5604084"/>
              <a:gd name="connsiteY468" fmla="*/ 2859824 h 6193194"/>
              <a:gd name="connsiteX469" fmla="*/ 359004 w 5604084"/>
              <a:gd name="connsiteY469" fmla="*/ 2830109 h 6193194"/>
              <a:gd name="connsiteX470" fmla="*/ 4459535 w 5604084"/>
              <a:gd name="connsiteY470" fmla="*/ 2802717 h 6193194"/>
              <a:gd name="connsiteX471" fmla="*/ 4544112 w 5604084"/>
              <a:gd name="connsiteY471" fmla="*/ 2830424 h 6193194"/>
              <a:gd name="connsiteX472" fmla="*/ 4387970 w 5604084"/>
              <a:gd name="connsiteY472" fmla="*/ 2830424 h 6193194"/>
              <a:gd name="connsiteX473" fmla="*/ 4459535 w 5604084"/>
              <a:gd name="connsiteY473" fmla="*/ 2802717 h 6193194"/>
              <a:gd name="connsiteX474" fmla="*/ 4542834 w 5604084"/>
              <a:gd name="connsiteY474" fmla="*/ 2726668 h 6193194"/>
              <a:gd name="connsiteX475" fmla="*/ 4542834 w 5604084"/>
              <a:gd name="connsiteY475" fmla="*/ 2755280 h 6193194"/>
              <a:gd name="connsiteX476" fmla="*/ 4526194 w 5604084"/>
              <a:gd name="connsiteY476" fmla="*/ 2740974 h 6193194"/>
              <a:gd name="connsiteX477" fmla="*/ 4542834 w 5604084"/>
              <a:gd name="connsiteY477" fmla="*/ 2726668 h 6193194"/>
              <a:gd name="connsiteX478" fmla="*/ 4559471 w 5604084"/>
              <a:gd name="connsiteY478" fmla="*/ 2711260 h 6193194"/>
              <a:gd name="connsiteX479" fmla="*/ 4682338 w 5604084"/>
              <a:gd name="connsiteY479" fmla="*/ 2740974 h 6193194"/>
              <a:gd name="connsiteX480" fmla="*/ 4559471 w 5604084"/>
              <a:gd name="connsiteY480" fmla="*/ 2711260 h 6193194"/>
              <a:gd name="connsiteX481" fmla="*/ 4446283 w 5604084"/>
              <a:gd name="connsiteY481" fmla="*/ 2710822 h 6193194"/>
              <a:gd name="connsiteX482" fmla="*/ 4526193 w 5604084"/>
              <a:gd name="connsiteY482" fmla="*/ 2725787 h 6193194"/>
              <a:gd name="connsiteX483" fmla="*/ 4405249 w 5604084"/>
              <a:gd name="connsiteY483" fmla="*/ 2740754 h 6193194"/>
              <a:gd name="connsiteX484" fmla="*/ 4446283 w 5604084"/>
              <a:gd name="connsiteY484" fmla="*/ 2710822 h 6193194"/>
              <a:gd name="connsiteX485" fmla="*/ 5316060 w 5604084"/>
              <a:gd name="connsiteY485" fmla="*/ 2705254 h 6193194"/>
              <a:gd name="connsiteX486" fmla="*/ 5411852 w 5604084"/>
              <a:gd name="connsiteY486" fmla="*/ 2756013 h 6193194"/>
              <a:gd name="connsiteX487" fmla="*/ 5254657 w 5604084"/>
              <a:gd name="connsiteY487" fmla="*/ 2771053 h 6193194"/>
              <a:gd name="connsiteX488" fmla="*/ 5114927 w 5604084"/>
              <a:gd name="connsiteY488" fmla="*/ 2756013 h 6193194"/>
              <a:gd name="connsiteX489" fmla="*/ 5184791 w 5604084"/>
              <a:gd name="connsiteY489" fmla="*/ 2725934 h 6193194"/>
              <a:gd name="connsiteX490" fmla="*/ 5272122 w 5604084"/>
              <a:gd name="connsiteY490" fmla="*/ 2710894 h 6193194"/>
              <a:gd name="connsiteX491" fmla="*/ 5316060 w 5604084"/>
              <a:gd name="connsiteY491" fmla="*/ 2705254 h 6193194"/>
              <a:gd name="connsiteX492" fmla="*/ 864071 w 5604084"/>
              <a:gd name="connsiteY492" fmla="*/ 2665042 h 6193194"/>
              <a:gd name="connsiteX493" fmla="*/ 1003106 w 5604084"/>
              <a:gd name="connsiteY493" fmla="*/ 2725115 h 6193194"/>
              <a:gd name="connsiteX494" fmla="*/ 1003106 w 5604084"/>
              <a:gd name="connsiteY494" fmla="*/ 2845259 h 6193194"/>
              <a:gd name="connsiteX495" fmla="*/ 881452 w 5604084"/>
              <a:gd name="connsiteY495" fmla="*/ 2860276 h 6193194"/>
              <a:gd name="connsiteX496" fmla="*/ 846694 w 5604084"/>
              <a:gd name="connsiteY496" fmla="*/ 2860276 h 6193194"/>
              <a:gd name="connsiteX497" fmla="*/ 742418 w 5604084"/>
              <a:gd name="connsiteY497" fmla="*/ 2890312 h 6193194"/>
              <a:gd name="connsiteX498" fmla="*/ 811934 w 5604084"/>
              <a:gd name="connsiteY498" fmla="*/ 2815223 h 6193194"/>
              <a:gd name="connsiteX499" fmla="*/ 811934 w 5604084"/>
              <a:gd name="connsiteY499" fmla="*/ 2755149 h 6193194"/>
              <a:gd name="connsiteX500" fmla="*/ 864071 w 5604084"/>
              <a:gd name="connsiteY500" fmla="*/ 2665042 h 6193194"/>
              <a:gd name="connsiteX501" fmla="*/ 4230548 w 5604084"/>
              <a:gd name="connsiteY501" fmla="*/ 2519011 h 6193194"/>
              <a:gd name="connsiteX502" fmla="*/ 4283344 w 5604084"/>
              <a:gd name="connsiteY502" fmla="*/ 2547073 h 6193194"/>
              <a:gd name="connsiteX503" fmla="*/ 4177755 w 5604084"/>
              <a:gd name="connsiteY503" fmla="*/ 2547073 h 6193194"/>
              <a:gd name="connsiteX504" fmla="*/ 4230548 w 5604084"/>
              <a:gd name="connsiteY504" fmla="*/ 2519011 h 6193194"/>
              <a:gd name="connsiteX505" fmla="*/ 4421945 w 5604084"/>
              <a:gd name="connsiteY505" fmla="*/ 2507194 h 6193194"/>
              <a:gd name="connsiteX506" fmla="*/ 4544112 w 5604084"/>
              <a:gd name="connsiteY506" fmla="*/ 2531335 h 6193194"/>
              <a:gd name="connsiteX507" fmla="*/ 4352134 w 5604084"/>
              <a:gd name="connsiteY507" fmla="*/ 2561047 h 6193194"/>
              <a:gd name="connsiteX508" fmla="*/ 4421945 w 5604084"/>
              <a:gd name="connsiteY508" fmla="*/ 2507194 h 6193194"/>
              <a:gd name="connsiteX509" fmla="*/ 649710 w 5604084"/>
              <a:gd name="connsiteY509" fmla="*/ 2493990 h 6193194"/>
              <a:gd name="connsiteX510" fmla="*/ 638011 w 5604084"/>
              <a:gd name="connsiteY510" fmla="*/ 2532987 h 6193194"/>
              <a:gd name="connsiteX511" fmla="*/ 638011 w 5604084"/>
              <a:gd name="connsiteY511" fmla="*/ 2502176 h 6193194"/>
              <a:gd name="connsiteX512" fmla="*/ 649710 w 5604084"/>
              <a:gd name="connsiteY512" fmla="*/ 2493990 h 6193194"/>
              <a:gd name="connsiteX513" fmla="*/ 4759288 w 5604084"/>
              <a:gd name="connsiteY513" fmla="*/ 2436493 h 6193194"/>
              <a:gd name="connsiteX514" fmla="*/ 4769367 w 5604084"/>
              <a:gd name="connsiteY514" fmla="*/ 2442750 h 6193194"/>
              <a:gd name="connsiteX515" fmla="*/ 4769367 w 5604084"/>
              <a:gd name="connsiteY515" fmla="*/ 2458158 h 6193194"/>
              <a:gd name="connsiteX516" fmla="*/ 4759288 w 5604084"/>
              <a:gd name="connsiteY516" fmla="*/ 2436493 h 6193194"/>
              <a:gd name="connsiteX517" fmla="*/ 483871 w 5604084"/>
              <a:gd name="connsiteY517" fmla="*/ 2412989 h 6193194"/>
              <a:gd name="connsiteX518" fmla="*/ 445606 w 5604084"/>
              <a:gd name="connsiteY518" fmla="*/ 2457842 h 6193194"/>
              <a:gd name="connsiteX519" fmla="*/ 463100 w 5604084"/>
              <a:gd name="connsiteY519" fmla="*/ 2413509 h 6193194"/>
              <a:gd name="connsiteX520" fmla="*/ 483871 w 5604084"/>
              <a:gd name="connsiteY520" fmla="*/ 2412989 h 6193194"/>
              <a:gd name="connsiteX521" fmla="*/ 3953720 w 5604084"/>
              <a:gd name="connsiteY521" fmla="*/ 2412005 h 6193194"/>
              <a:gd name="connsiteX522" fmla="*/ 3988442 w 5604084"/>
              <a:gd name="connsiteY522" fmla="*/ 2426908 h 6193194"/>
              <a:gd name="connsiteX523" fmla="*/ 3953720 w 5604084"/>
              <a:gd name="connsiteY523" fmla="*/ 2441808 h 6193194"/>
              <a:gd name="connsiteX524" fmla="*/ 3953720 w 5604084"/>
              <a:gd name="connsiteY524" fmla="*/ 2412005 h 6193194"/>
              <a:gd name="connsiteX525" fmla="*/ 846199 w 5604084"/>
              <a:gd name="connsiteY525" fmla="*/ 2367918 h 6193194"/>
              <a:gd name="connsiteX526" fmla="*/ 846199 w 5604084"/>
              <a:gd name="connsiteY526" fmla="*/ 2442748 h 6193194"/>
              <a:gd name="connsiteX527" fmla="*/ 846199 w 5604084"/>
              <a:gd name="connsiteY527" fmla="*/ 2367918 h 6193194"/>
              <a:gd name="connsiteX528" fmla="*/ 5428490 w 5604084"/>
              <a:gd name="connsiteY528" fmla="*/ 2323899 h 6193194"/>
              <a:gd name="connsiteX529" fmla="*/ 5428490 w 5604084"/>
              <a:gd name="connsiteY529" fmla="*/ 2339307 h 6193194"/>
              <a:gd name="connsiteX530" fmla="*/ 5428490 w 5604084"/>
              <a:gd name="connsiteY530" fmla="*/ 2323899 h 6193194"/>
              <a:gd name="connsiteX531" fmla="*/ 654904 w 5604084"/>
              <a:gd name="connsiteY531" fmla="*/ 2308493 h 6193194"/>
              <a:gd name="connsiteX532" fmla="*/ 707121 w 5604084"/>
              <a:gd name="connsiteY532" fmla="*/ 2323462 h 6193194"/>
              <a:gd name="connsiteX533" fmla="*/ 620090 w 5604084"/>
              <a:gd name="connsiteY533" fmla="*/ 2338425 h 6193194"/>
              <a:gd name="connsiteX534" fmla="*/ 654904 w 5604084"/>
              <a:gd name="connsiteY534" fmla="*/ 2308493 h 6193194"/>
              <a:gd name="connsiteX535" fmla="*/ 3952821 w 5604084"/>
              <a:gd name="connsiteY535" fmla="*/ 2277681 h 6193194"/>
              <a:gd name="connsiteX536" fmla="*/ 3970740 w 5604084"/>
              <a:gd name="connsiteY536" fmla="*/ 2293089 h 6193194"/>
              <a:gd name="connsiteX537" fmla="*/ 3952821 w 5604084"/>
              <a:gd name="connsiteY537" fmla="*/ 2293089 h 6193194"/>
              <a:gd name="connsiteX538" fmla="*/ 3952821 w 5604084"/>
              <a:gd name="connsiteY538" fmla="*/ 2277681 h 6193194"/>
              <a:gd name="connsiteX539" fmla="*/ 59035 w 5604084"/>
              <a:gd name="connsiteY539" fmla="*/ 2244737 h 6193194"/>
              <a:gd name="connsiteX540" fmla="*/ 64636 w 5604084"/>
              <a:gd name="connsiteY540" fmla="*/ 2249070 h 6193194"/>
              <a:gd name="connsiteX541" fmla="*/ 53883 w 5604084"/>
              <a:gd name="connsiteY541" fmla="*/ 2246549 h 6193194"/>
              <a:gd name="connsiteX542" fmla="*/ 31879 w 5604084"/>
              <a:gd name="connsiteY542" fmla="*/ 2242570 h 6193194"/>
              <a:gd name="connsiteX543" fmla="*/ 39998 w 5604084"/>
              <a:gd name="connsiteY543" fmla="*/ 2243293 h 6193194"/>
              <a:gd name="connsiteX544" fmla="*/ 53883 w 5604084"/>
              <a:gd name="connsiteY544" fmla="*/ 2246549 h 6193194"/>
              <a:gd name="connsiteX545" fmla="*/ 46716 w 5604084"/>
              <a:gd name="connsiteY545" fmla="*/ 2249070 h 6193194"/>
              <a:gd name="connsiteX546" fmla="*/ 28799 w 5604084"/>
              <a:gd name="connsiteY546" fmla="*/ 2249070 h 6193194"/>
              <a:gd name="connsiteX547" fmla="*/ 31879 w 5604084"/>
              <a:gd name="connsiteY547" fmla="*/ 2242570 h 6193194"/>
              <a:gd name="connsiteX548" fmla="*/ 1562258 w 5604084"/>
              <a:gd name="connsiteY548" fmla="*/ 2224308 h 6193194"/>
              <a:gd name="connsiteX549" fmla="*/ 1574857 w 5604084"/>
              <a:gd name="connsiteY549" fmla="*/ 2234396 h 6193194"/>
              <a:gd name="connsiteX550" fmla="*/ 1574857 w 5604084"/>
              <a:gd name="connsiteY550" fmla="*/ 2249069 h 6193194"/>
              <a:gd name="connsiteX551" fmla="*/ 1562258 w 5604084"/>
              <a:gd name="connsiteY551" fmla="*/ 2224308 h 6193194"/>
              <a:gd name="connsiteX552" fmla="*/ 133747 w 5604084"/>
              <a:gd name="connsiteY552" fmla="*/ 2218255 h 6193194"/>
              <a:gd name="connsiteX553" fmla="*/ 151666 w 5604084"/>
              <a:gd name="connsiteY553" fmla="*/ 2218255 h 6193194"/>
              <a:gd name="connsiteX554" fmla="*/ 133747 w 5604084"/>
              <a:gd name="connsiteY554" fmla="*/ 2233664 h 6193194"/>
              <a:gd name="connsiteX555" fmla="*/ 133747 w 5604084"/>
              <a:gd name="connsiteY555" fmla="*/ 2218255 h 6193194"/>
              <a:gd name="connsiteX556" fmla="*/ 4925974 w 5604084"/>
              <a:gd name="connsiteY556" fmla="*/ 2205050 h 6193194"/>
              <a:gd name="connsiteX557" fmla="*/ 4925974 w 5604084"/>
              <a:gd name="connsiteY557" fmla="*/ 2219905 h 6193194"/>
              <a:gd name="connsiteX558" fmla="*/ 5063732 w 5604084"/>
              <a:gd name="connsiteY558" fmla="*/ 2264474 h 6193194"/>
              <a:gd name="connsiteX559" fmla="*/ 4925974 w 5604084"/>
              <a:gd name="connsiteY559" fmla="*/ 2294186 h 6193194"/>
              <a:gd name="connsiteX560" fmla="*/ 4925974 w 5604084"/>
              <a:gd name="connsiteY560" fmla="*/ 2234762 h 6193194"/>
              <a:gd name="connsiteX561" fmla="*/ 4908755 w 5604084"/>
              <a:gd name="connsiteY561" fmla="*/ 2219905 h 6193194"/>
              <a:gd name="connsiteX562" fmla="*/ 4925974 w 5604084"/>
              <a:gd name="connsiteY562" fmla="*/ 2205050 h 6193194"/>
              <a:gd name="connsiteX563" fmla="*/ 4057770 w 5604084"/>
              <a:gd name="connsiteY563" fmla="*/ 2205050 h 6193194"/>
              <a:gd name="connsiteX564" fmla="*/ 4021933 w 5604084"/>
              <a:gd name="connsiteY564" fmla="*/ 2249069 h 6193194"/>
              <a:gd name="connsiteX565" fmla="*/ 4057770 w 5604084"/>
              <a:gd name="connsiteY565" fmla="*/ 2205050 h 6193194"/>
              <a:gd name="connsiteX566" fmla="*/ 4248211 w 5604084"/>
              <a:gd name="connsiteY566" fmla="*/ 2189647 h 6193194"/>
              <a:gd name="connsiteX567" fmla="*/ 4370052 w 5604084"/>
              <a:gd name="connsiteY567" fmla="*/ 2264139 h 6193194"/>
              <a:gd name="connsiteX568" fmla="*/ 4161181 w 5604084"/>
              <a:gd name="connsiteY568" fmla="*/ 2368427 h 6193194"/>
              <a:gd name="connsiteX569" fmla="*/ 4248211 w 5604084"/>
              <a:gd name="connsiteY569" fmla="*/ 2189647 h 6193194"/>
              <a:gd name="connsiteX570" fmla="*/ 3328252 w 5604084"/>
              <a:gd name="connsiteY570" fmla="*/ 2189647 h 6193194"/>
              <a:gd name="connsiteX571" fmla="*/ 3328252 w 5604084"/>
              <a:gd name="connsiteY571" fmla="*/ 2205054 h 6193194"/>
              <a:gd name="connsiteX572" fmla="*/ 3328252 w 5604084"/>
              <a:gd name="connsiteY572" fmla="*/ 2189647 h 6193194"/>
              <a:gd name="connsiteX573" fmla="*/ 376919 w 5604084"/>
              <a:gd name="connsiteY573" fmla="*/ 2189647 h 6193194"/>
              <a:gd name="connsiteX574" fmla="*/ 359001 w 5604084"/>
              <a:gd name="connsiteY574" fmla="*/ 2205054 h 6193194"/>
              <a:gd name="connsiteX575" fmla="*/ 376919 w 5604084"/>
              <a:gd name="connsiteY575" fmla="*/ 2189647 h 6193194"/>
              <a:gd name="connsiteX576" fmla="*/ 896539 w 5604084"/>
              <a:gd name="connsiteY576" fmla="*/ 2158831 h 6193194"/>
              <a:gd name="connsiteX577" fmla="*/ 896539 w 5604084"/>
              <a:gd name="connsiteY577" fmla="*/ 2174239 h 6193194"/>
              <a:gd name="connsiteX578" fmla="*/ 896539 w 5604084"/>
              <a:gd name="connsiteY578" fmla="*/ 2158831 h 6193194"/>
              <a:gd name="connsiteX579" fmla="*/ 5179826 w 5604084"/>
              <a:gd name="connsiteY579" fmla="*/ 2154569 h 6193194"/>
              <a:gd name="connsiteX580" fmla="*/ 5201957 w 5604084"/>
              <a:gd name="connsiteY580" fmla="*/ 2160300 h 6193194"/>
              <a:gd name="connsiteX581" fmla="*/ 5167827 w 5604084"/>
              <a:gd name="connsiteY581" fmla="*/ 2189647 h 6193194"/>
              <a:gd name="connsiteX582" fmla="*/ 5179826 w 5604084"/>
              <a:gd name="connsiteY582" fmla="*/ 2154569 h 6193194"/>
              <a:gd name="connsiteX583" fmla="*/ 4057769 w 5604084"/>
              <a:gd name="connsiteY583" fmla="*/ 2099408 h 6193194"/>
              <a:gd name="connsiteX584" fmla="*/ 4057769 w 5604084"/>
              <a:gd name="connsiteY584" fmla="*/ 2114816 h 6193194"/>
              <a:gd name="connsiteX585" fmla="*/ 4057769 w 5604084"/>
              <a:gd name="connsiteY585" fmla="*/ 2099408 h 6193194"/>
              <a:gd name="connsiteX586" fmla="*/ 758315 w 5604084"/>
              <a:gd name="connsiteY586" fmla="*/ 2084001 h 6193194"/>
              <a:gd name="connsiteX587" fmla="*/ 725039 w 5604084"/>
              <a:gd name="connsiteY587" fmla="*/ 2099410 h 6193194"/>
              <a:gd name="connsiteX588" fmla="*/ 758315 w 5604084"/>
              <a:gd name="connsiteY588" fmla="*/ 2084001 h 6193194"/>
              <a:gd name="connsiteX589" fmla="*/ 1193464 w 5604084"/>
              <a:gd name="connsiteY589" fmla="*/ 2081970 h 6193194"/>
              <a:gd name="connsiteX590" fmla="*/ 1279853 w 5604084"/>
              <a:gd name="connsiteY590" fmla="*/ 2115491 h 6193194"/>
              <a:gd name="connsiteX591" fmla="*/ 1193464 w 5604084"/>
              <a:gd name="connsiteY591" fmla="*/ 2249578 h 6193194"/>
              <a:gd name="connsiteX592" fmla="*/ 1107073 w 5604084"/>
              <a:gd name="connsiteY592" fmla="*/ 2115491 h 6193194"/>
              <a:gd name="connsiteX593" fmla="*/ 1193464 w 5604084"/>
              <a:gd name="connsiteY593" fmla="*/ 2081970 h 6193194"/>
              <a:gd name="connsiteX594" fmla="*/ 3397366 w 5604084"/>
              <a:gd name="connsiteY594" fmla="*/ 2070796 h 6193194"/>
              <a:gd name="connsiteX595" fmla="*/ 3397366 w 5604084"/>
              <a:gd name="connsiteY595" fmla="*/ 2085105 h 6193194"/>
              <a:gd name="connsiteX596" fmla="*/ 3380728 w 5604084"/>
              <a:gd name="connsiteY596" fmla="*/ 2085105 h 6193194"/>
              <a:gd name="connsiteX597" fmla="*/ 3397366 w 5604084"/>
              <a:gd name="connsiteY597" fmla="*/ 2070796 h 6193194"/>
              <a:gd name="connsiteX598" fmla="*/ 13440 w 5604084"/>
              <a:gd name="connsiteY598" fmla="*/ 2055389 h 6193194"/>
              <a:gd name="connsiteX599" fmla="*/ 28798 w 5604084"/>
              <a:gd name="connsiteY599" fmla="*/ 2055389 h 6193194"/>
              <a:gd name="connsiteX600" fmla="*/ 13440 w 5604084"/>
              <a:gd name="connsiteY600" fmla="*/ 2070796 h 6193194"/>
              <a:gd name="connsiteX601" fmla="*/ 13440 w 5604084"/>
              <a:gd name="connsiteY601" fmla="*/ 2055389 h 6193194"/>
              <a:gd name="connsiteX602" fmla="*/ 4526195 w 5604084"/>
              <a:gd name="connsiteY602" fmla="*/ 2039982 h 6193194"/>
              <a:gd name="connsiteX603" fmla="*/ 4508277 w 5604084"/>
              <a:gd name="connsiteY603" fmla="*/ 2055391 h 6193194"/>
              <a:gd name="connsiteX604" fmla="*/ 4526195 w 5604084"/>
              <a:gd name="connsiteY604" fmla="*/ 2039982 h 6193194"/>
              <a:gd name="connsiteX605" fmla="*/ 5306621 w 5604084"/>
              <a:gd name="connsiteY605" fmla="*/ 2011372 h 6193194"/>
              <a:gd name="connsiteX606" fmla="*/ 5376018 w 5604084"/>
              <a:gd name="connsiteY606" fmla="*/ 2025897 h 6193194"/>
              <a:gd name="connsiteX607" fmla="*/ 5289273 w 5604084"/>
              <a:gd name="connsiteY607" fmla="*/ 2069476 h 6193194"/>
              <a:gd name="connsiteX608" fmla="*/ 5237225 w 5604084"/>
              <a:gd name="connsiteY608" fmla="*/ 2069476 h 6193194"/>
              <a:gd name="connsiteX609" fmla="*/ 5306621 w 5604084"/>
              <a:gd name="connsiteY609" fmla="*/ 2011372 h 6193194"/>
              <a:gd name="connsiteX610" fmla="*/ 4919909 w 5604084"/>
              <a:gd name="connsiteY610" fmla="*/ 2006470 h 6193194"/>
              <a:gd name="connsiteX611" fmla="*/ 4943427 w 5604084"/>
              <a:gd name="connsiteY611" fmla="*/ 2010271 h 6193194"/>
              <a:gd name="connsiteX612" fmla="*/ 4889671 w 5604084"/>
              <a:gd name="connsiteY612" fmla="*/ 2024576 h 6193194"/>
              <a:gd name="connsiteX613" fmla="*/ 4919909 w 5604084"/>
              <a:gd name="connsiteY613" fmla="*/ 2006470 h 6193194"/>
              <a:gd name="connsiteX614" fmla="*/ 5472005 w 5604084"/>
              <a:gd name="connsiteY614" fmla="*/ 1995524 h 6193194"/>
              <a:gd name="connsiteX615" fmla="*/ 5498884 w 5604084"/>
              <a:gd name="connsiteY615" fmla="*/ 2010491 h 6193194"/>
              <a:gd name="connsiteX616" fmla="*/ 5445128 w 5604084"/>
              <a:gd name="connsiteY616" fmla="*/ 2025455 h 6193194"/>
              <a:gd name="connsiteX617" fmla="*/ 5472005 w 5604084"/>
              <a:gd name="connsiteY617" fmla="*/ 1995524 h 6193194"/>
              <a:gd name="connsiteX618" fmla="*/ 5306905 w 5604084"/>
              <a:gd name="connsiteY618" fmla="*/ 1921133 h 6193194"/>
              <a:gd name="connsiteX619" fmla="*/ 5219875 w 5604084"/>
              <a:gd name="connsiteY619" fmla="*/ 1980560 h 6193194"/>
              <a:gd name="connsiteX620" fmla="*/ 5132845 w 5604084"/>
              <a:gd name="connsiteY620" fmla="*/ 1965703 h 6193194"/>
              <a:gd name="connsiteX621" fmla="*/ 5306905 w 5604084"/>
              <a:gd name="connsiteY621" fmla="*/ 1921133 h 6193194"/>
              <a:gd name="connsiteX622" fmla="*/ 4467582 w 5604084"/>
              <a:gd name="connsiteY622" fmla="*/ 1815848 h 6193194"/>
              <a:gd name="connsiteX623" fmla="*/ 4490360 w 5604084"/>
              <a:gd name="connsiteY623" fmla="*/ 1817250 h 6193194"/>
              <a:gd name="connsiteX624" fmla="*/ 4438910 w 5604084"/>
              <a:gd name="connsiteY624" fmla="*/ 1877116 h 6193194"/>
              <a:gd name="connsiteX625" fmla="*/ 4318859 w 5604084"/>
              <a:gd name="connsiteY625" fmla="*/ 1951947 h 6193194"/>
              <a:gd name="connsiteX626" fmla="*/ 4370310 w 5604084"/>
              <a:gd name="connsiteY626" fmla="*/ 1877116 h 6193194"/>
              <a:gd name="connsiteX627" fmla="*/ 4421761 w 5604084"/>
              <a:gd name="connsiteY627" fmla="*/ 1862149 h 6193194"/>
              <a:gd name="connsiteX628" fmla="*/ 4467582 w 5604084"/>
              <a:gd name="connsiteY628" fmla="*/ 1815848 h 6193194"/>
              <a:gd name="connsiteX629" fmla="*/ 3755720 w 5604084"/>
              <a:gd name="connsiteY629" fmla="*/ 1738596 h 6193194"/>
              <a:gd name="connsiteX630" fmla="*/ 3778761 w 5604084"/>
              <a:gd name="connsiteY630" fmla="*/ 1742311 h 6193194"/>
              <a:gd name="connsiteX631" fmla="*/ 3726715 w 5604084"/>
              <a:gd name="connsiteY631" fmla="*/ 1786878 h 6193194"/>
              <a:gd name="connsiteX632" fmla="*/ 3622619 w 5604084"/>
              <a:gd name="connsiteY632" fmla="*/ 1846304 h 6193194"/>
              <a:gd name="connsiteX633" fmla="*/ 3657318 w 5604084"/>
              <a:gd name="connsiteY633" fmla="*/ 1786878 h 6193194"/>
              <a:gd name="connsiteX634" fmla="*/ 3709365 w 5604084"/>
              <a:gd name="connsiteY634" fmla="*/ 1772024 h 6193194"/>
              <a:gd name="connsiteX635" fmla="*/ 3755720 w 5604084"/>
              <a:gd name="connsiteY635" fmla="*/ 1738596 h 6193194"/>
              <a:gd name="connsiteX636" fmla="*/ 4924228 w 5604084"/>
              <a:gd name="connsiteY636" fmla="*/ 1696641 h 6193194"/>
              <a:gd name="connsiteX637" fmla="*/ 4889672 w 5604084"/>
              <a:gd name="connsiteY637" fmla="*/ 1742862 h 6193194"/>
              <a:gd name="connsiteX638" fmla="*/ 4924228 w 5604084"/>
              <a:gd name="connsiteY638" fmla="*/ 1696641 h 6193194"/>
              <a:gd name="connsiteX639" fmla="*/ 5486804 w 5604084"/>
              <a:gd name="connsiteY639" fmla="*/ 1658215 h 6193194"/>
              <a:gd name="connsiteX640" fmla="*/ 5532159 w 5604084"/>
              <a:gd name="connsiteY640" fmla="*/ 1682457 h 6193194"/>
              <a:gd name="connsiteX641" fmla="*/ 5428491 w 5604084"/>
              <a:gd name="connsiteY641" fmla="*/ 1771963 h 6193194"/>
              <a:gd name="connsiteX642" fmla="*/ 5324822 w 5604084"/>
              <a:gd name="connsiteY642" fmla="*/ 1757044 h 6193194"/>
              <a:gd name="connsiteX643" fmla="*/ 5376657 w 5604084"/>
              <a:gd name="connsiteY643" fmla="*/ 1682457 h 6193194"/>
              <a:gd name="connsiteX644" fmla="*/ 5428491 w 5604084"/>
              <a:gd name="connsiteY644" fmla="*/ 1667541 h 6193194"/>
              <a:gd name="connsiteX645" fmla="*/ 5486804 w 5604084"/>
              <a:gd name="connsiteY645" fmla="*/ 1658215 h 6193194"/>
              <a:gd name="connsiteX646" fmla="*/ 13440 w 5604084"/>
              <a:gd name="connsiteY646" fmla="*/ 1637214 h 6193194"/>
              <a:gd name="connsiteX647" fmla="*/ 13440 w 5604084"/>
              <a:gd name="connsiteY647" fmla="*/ 1652625 h 6193194"/>
              <a:gd name="connsiteX648" fmla="*/ 13440 w 5604084"/>
              <a:gd name="connsiteY648" fmla="*/ 1637214 h 6193194"/>
              <a:gd name="connsiteX649" fmla="*/ 4129034 w 5604084"/>
              <a:gd name="connsiteY649" fmla="*/ 1631348 h 6193194"/>
              <a:gd name="connsiteX650" fmla="*/ 4195692 w 5604084"/>
              <a:gd name="connsiteY650" fmla="*/ 1696641 h 6193194"/>
              <a:gd name="connsiteX651" fmla="*/ 4334218 w 5604084"/>
              <a:gd name="connsiteY651" fmla="*/ 1651889 h 6193194"/>
              <a:gd name="connsiteX652" fmla="*/ 4247639 w 5604084"/>
              <a:gd name="connsiteY652" fmla="*/ 1711557 h 6193194"/>
              <a:gd name="connsiteX653" fmla="*/ 4143744 w 5604084"/>
              <a:gd name="connsiteY653" fmla="*/ 1771226 h 6193194"/>
              <a:gd name="connsiteX654" fmla="*/ 4091798 w 5604084"/>
              <a:gd name="connsiteY654" fmla="*/ 1815982 h 6193194"/>
              <a:gd name="connsiteX655" fmla="*/ 4126429 w 5604084"/>
              <a:gd name="connsiteY655" fmla="*/ 1860731 h 6193194"/>
              <a:gd name="connsiteX656" fmla="*/ 4126429 w 5604084"/>
              <a:gd name="connsiteY656" fmla="*/ 1890566 h 6193194"/>
              <a:gd name="connsiteX657" fmla="*/ 4143744 w 5604084"/>
              <a:gd name="connsiteY657" fmla="*/ 1920401 h 6193194"/>
              <a:gd name="connsiteX658" fmla="*/ 4126429 w 5604084"/>
              <a:gd name="connsiteY658" fmla="*/ 1980068 h 6193194"/>
              <a:gd name="connsiteX659" fmla="*/ 4005221 w 5604084"/>
              <a:gd name="connsiteY659" fmla="*/ 2069573 h 6193194"/>
              <a:gd name="connsiteX660" fmla="*/ 4005221 w 5604084"/>
              <a:gd name="connsiteY660" fmla="*/ 2159076 h 6193194"/>
              <a:gd name="connsiteX661" fmla="*/ 4005221 w 5604084"/>
              <a:gd name="connsiteY661" fmla="*/ 2203829 h 6193194"/>
              <a:gd name="connsiteX662" fmla="*/ 3866696 w 5604084"/>
              <a:gd name="connsiteY662" fmla="*/ 2218745 h 6193194"/>
              <a:gd name="connsiteX663" fmla="*/ 3832065 w 5604084"/>
              <a:gd name="connsiteY663" fmla="*/ 2129244 h 6193194"/>
              <a:gd name="connsiteX664" fmla="*/ 3884011 w 5604084"/>
              <a:gd name="connsiteY664" fmla="*/ 2084490 h 6193194"/>
              <a:gd name="connsiteX665" fmla="*/ 3780117 w 5604084"/>
              <a:gd name="connsiteY665" fmla="*/ 1980068 h 6193194"/>
              <a:gd name="connsiteX666" fmla="*/ 3814749 w 5604084"/>
              <a:gd name="connsiteY666" fmla="*/ 1815982 h 6193194"/>
              <a:gd name="connsiteX667" fmla="*/ 3953273 w 5604084"/>
              <a:gd name="connsiteY667" fmla="*/ 1756312 h 6193194"/>
              <a:gd name="connsiteX668" fmla="*/ 3970590 w 5604084"/>
              <a:gd name="connsiteY668" fmla="*/ 1726477 h 6193194"/>
              <a:gd name="connsiteX669" fmla="*/ 4129034 w 5604084"/>
              <a:gd name="connsiteY669" fmla="*/ 1631348 h 6193194"/>
              <a:gd name="connsiteX670" fmla="*/ 3299976 w 5604084"/>
              <a:gd name="connsiteY670" fmla="*/ 1440928 h 6193194"/>
              <a:gd name="connsiteX671" fmla="*/ 3292417 w 5604084"/>
              <a:gd name="connsiteY671" fmla="*/ 1474349 h 6193194"/>
              <a:gd name="connsiteX672" fmla="*/ 3292417 w 5604084"/>
              <a:gd name="connsiteY672" fmla="*/ 1459494 h 6193194"/>
              <a:gd name="connsiteX673" fmla="*/ 3299976 w 5604084"/>
              <a:gd name="connsiteY673" fmla="*/ 1440928 h 6193194"/>
              <a:gd name="connsiteX674" fmla="*/ 3518526 w 5604084"/>
              <a:gd name="connsiteY674" fmla="*/ 1430334 h 6193194"/>
              <a:gd name="connsiteX675" fmla="*/ 3501460 w 5604084"/>
              <a:gd name="connsiteY675" fmla="*/ 1474348 h 6193194"/>
              <a:gd name="connsiteX676" fmla="*/ 3518526 w 5604084"/>
              <a:gd name="connsiteY676" fmla="*/ 1430334 h 6193194"/>
              <a:gd name="connsiteX677" fmla="*/ 4962664 w 5604084"/>
              <a:gd name="connsiteY677" fmla="*/ 1423198 h 6193194"/>
              <a:gd name="connsiteX678" fmla="*/ 4976704 w 5604084"/>
              <a:gd name="connsiteY678" fmla="*/ 1429234 h 6193194"/>
              <a:gd name="connsiteX679" fmla="*/ 4960065 w 5604084"/>
              <a:gd name="connsiteY679" fmla="*/ 1429234 h 6193194"/>
              <a:gd name="connsiteX680" fmla="*/ 4962664 w 5604084"/>
              <a:gd name="connsiteY680" fmla="*/ 1423198 h 6193194"/>
              <a:gd name="connsiteX681" fmla="*/ 5116206 w 5604084"/>
              <a:gd name="connsiteY681" fmla="*/ 1355501 h 6193194"/>
              <a:gd name="connsiteX682" fmla="*/ 5116206 w 5604084"/>
              <a:gd name="connsiteY682" fmla="*/ 1384113 h 6193194"/>
              <a:gd name="connsiteX683" fmla="*/ 5116206 w 5604084"/>
              <a:gd name="connsiteY683" fmla="*/ 1355501 h 6193194"/>
              <a:gd name="connsiteX684" fmla="*/ 3275140 w 5604084"/>
              <a:gd name="connsiteY684" fmla="*/ 1340095 h 6193194"/>
              <a:gd name="connsiteX685" fmla="*/ 3223305 w 5604084"/>
              <a:gd name="connsiteY685" fmla="*/ 1399522 h 6193194"/>
              <a:gd name="connsiteX686" fmla="*/ 3275140 w 5604084"/>
              <a:gd name="connsiteY686" fmla="*/ 1340095 h 6193194"/>
              <a:gd name="connsiteX687" fmla="*/ 4213911 w 5604084"/>
              <a:gd name="connsiteY687" fmla="*/ 1340094 h 6193194"/>
              <a:gd name="connsiteX688" fmla="*/ 4248723 w 5604084"/>
              <a:gd name="connsiteY688" fmla="*/ 1355013 h 6193194"/>
              <a:gd name="connsiteX689" fmla="*/ 4266128 w 5604084"/>
              <a:gd name="connsiteY689" fmla="*/ 1429601 h 6193194"/>
              <a:gd name="connsiteX690" fmla="*/ 4300941 w 5604084"/>
              <a:gd name="connsiteY690" fmla="*/ 1519102 h 6193194"/>
              <a:gd name="connsiteX691" fmla="*/ 4179099 w 5604084"/>
              <a:gd name="connsiteY691" fmla="*/ 1593687 h 6193194"/>
              <a:gd name="connsiteX692" fmla="*/ 4161693 w 5604084"/>
              <a:gd name="connsiteY692" fmla="*/ 1474349 h 6193194"/>
              <a:gd name="connsiteX693" fmla="*/ 4213911 w 5604084"/>
              <a:gd name="connsiteY693" fmla="*/ 1340094 h 6193194"/>
              <a:gd name="connsiteX694" fmla="*/ 3120917 w 5604084"/>
              <a:gd name="connsiteY694" fmla="*/ 1324689 h 6193194"/>
              <a:gd name="connsiteX695" fmla="*/ 3136275 w 5604084"/>
              <a:gd name="connsiteY695" fmla="*/ 1355501 h 6193194"/>
              <a:gd name="connsiteX696" fmla="*/ 3120917 w 5604084"/>
              <a:gd name="connsiteY696" fmla="*/ 1324689 h 6193194"/>
              <a:gd name="connsiteX697" fmla="*/ 3951843 w 5604084"/>
              <a:gd name="connsiteY697" fmla="*/ 1251026 h 6193194"/>
              <a:gd name="connsiteX698" fmla="*/ 3935833 w 5604084"/>
              <a:gd name="connsiteY698" fmla="*/ 1369368 h 6193194"/>
              <a:gd name="connsiteX699" fmla="*/ 3832515 w 5604084"/>
              <a:gd name="connsiteY699" fmla="*/ 1295637 h 6193194"/>
              <a:gd name="connsiteX700" fmla="*/ 3918614 w 5604084"/>
              <a:gd name="connsiteY700" fmla="*/ 1251398 h 6193194"/>
              <a:gd name="connsiteX701" fmla="*/ 3951843 w 5604084"/>
              <a:gd name="connsiteY701" fmla="*/ 1251026 h 6193194"/>
              <a:gd name="connsiteX702" fmla="*/ 3554488 w 5604084"/>
              <a:gd name="connsiteY702" fmla="*/ 1234623 h 6193194"/>
              <a:gd name="connsiteX703" fmla="*/ 3587423 w 5604084"/>
              <a:gd name="connsiteY703" fmla="*/ 1250409 h 6193194"/>
              <a:gd name="connsiteX704" fmla="*/ 3501032 w 5604084"/>
              <a:gd name="connsiteY704" fmla="*/ 1309833 h 6193194"/>
              <a:gd name="connsiteX705" fmla="*/ 3554488 w 5604084"/>
              <a:gd name="connsiteY705" fmla="*/ 1234623 h 6193194"/>
              <a:gd name="connsiteX706" fmla="*/ 5151786 w 5604084"/>
              <a:gd name="connsiteY706" fmla="*/ 1221247 h 6193194"/>
              <a:gd name="connsiteX707" fmla="*/ 5169192 w 5604084"/>
              <a:gd name="connsiteY707" fmla="*/ 1221247 h 6193194"/>
              <a:gd name="connsiteX708" fmla="*/ 5134381 w 5604084"/>
              <a:gd name="connsiteY708" fmla="*/ 1280356 h 6193194"/>
              <a:gd name="connsiteX709" fmla="*/ 5012539 w 5604084"/>
              <a:gd name="connsiteY709" fmla="*/ 1309911 h 6193194"/>
              <a:gd name="connsiteX710" fmla="*/ 5151786 w 5604084"/>
              <a:gd name="connsiteY710" fmla="*/ 1221247 h 6193194"/>
              <a:gd name="connsiteX711" fmla="*/ 3865790 w 5604084"/>
              <a:gd name="connsiteY711" fmla="*/ 1190434 h 6193194"/>
              <a:gd name="connsiteX712" fmla="*/ 3814596 w 5604084"/>
              <a:gd name="connsiteY712" fmla="*/ 1235002 h 6193194"/>
              <a:gd name="connsiteX713" fmla="*/ 3865790 w 5604084"/>
              <a:gd name="connsiteY713" fmla="*/ 1190434 h 6193194"/>
              <a:gd name="connsiteX714" fmla="*/ 4408497 w 5604084"/>
              <a:gd name="connsiteY714" fmla="*/ 1137998 h 6193194"/>
              <a:gd name="connsiteX715" fmla="*/ 4440097 w 5604084"/>
              <a:gd name="connsiteY715" fmla="*/ 1190876 h 6193194"/>
              <a:gd name="connsiteX716" fmla="*/ 4335381 w 5604084"/>
              <a:gd name="connsiteY716" fmla="*/ 1220368 h 6193194"/>
              <a:gd name="connsiteX717" fmla="*/ 4381194 w 5604084"/>
              <a:gd name="connsiteY717" fmla="*/ 1139265 h 6193194"/>
              <a:gd name="connsiteX718" fmla="*/ 4408497 w 5604084"/>
              <a:gd name="connsiteY718" fmla="*/ 1137998 h 6193194"/>
              <a:gd name="connsiteX719" fmla="*/ 3693439 w 5604084"/>
              <a:gd name="connsiteY719" fmla="*/ 1071585 h 6193194"/>
              <a:gd name="connsiteX720" fmla="*/ 3710930 w 5604084"/>
              <a:gd name="connsiteY720" fmla="*/ 1146782 h 6193194"/>
              <a:gd name="connsiteX721" fmla="*/ 3693439 w 5604084"/>
              <a:gd name="connsiteY721" fmla="*/ 1071585 h 6193194"/>
              <a:gd name="connsiteX722" fmla="*/ 2834989 w 5604084"/>
              <a:gd name="connsiteY722" fmla="*/ 1062705 h 6193194"/>
              <a:gd name="connsiteX723" fmla="*/ 2842548 w 5604084"/>
              <a:gd name="connsiteY723" fmla="*/ 1072682 h 6193194"/>
              <a:gd name="connsiteX724" fmla="*/ 2825270 w 5604084"/>
              <a:gd name="connsiteY724" fmla="*/ 1102396 h 6193194"/>
              <a:gd name="connsiteX725" fmla="*/ 2834989 w 5604084"/>
              <a:gd name="connsiteY725" fmla="*/ 1062705 h 6193194"/>
              <a:gd name="connsiteX726" fmla="*/ 4161966 w 5604084"/>
              <a:gd name="connsiteY726" fmla="*/ 1042973 h 6193194"/>
              <a:gd name="connsiteX727" fmla="*/ 4231830 w 5604084"/>
              <a:gd name="connsiteY727" fmla="*/ 1072318 h 6193194"/>
              <a:gd name="connsiteX728" fmla="*/ 4127032 w 5604084"/>
              <a:gd name="connsiteY728" fmla="*/ 1145682 h 6193194"/>
              <a:gd name="connsiteX729" fmla="*/ 4022236 w 5604084"/>
              <a:gd name="connsiteY729" fmla="*/ 1160352 h 6193194"/>
              <a:gd name="connsiteX730" fmla="*/ 3934903 w 5604084"/>
              <a:gd name="connsiteY730" fmla="*/ 1145682 h 6193194"/>
              <a:gd name="connsiteX731" fmla="*/ 4161966 w 5604084"/>
              <a:gd name="connsiteY731" fmla="*/ 1042973 h 6193194"/>
              <a:gd name="connsiteX732" fmla="*/ 3987377 w 5604084"/>
              <a:gd name="connsiteY732" fmla="*/ 937330 h 6193194"/>
              <a:gd name="connsiteX733" fmla="*/ 3987377 w 5604084"/>
              <a:gd name="connsiteY733" fmla="*/ 952734 h 6193194"/>
              <a:gd name="connsiteX734" fmla="*/ 3987377 w 5604084"/>
              <a:gd name="connsiteY734" fmla="*/ 937330 h 6193194"/>
              <a:gd name="connsiteX735" fmla="*/ 3884073 w 5604084"/>
              <a:gd name="connsiteY735" fmla="*/ 833881 h 6193194"/>
              <a:gd name="connsiteX736" fmla="*/ 3901626 w 5604084"/>
              <a:gd name="connsiteY736" fmla="*/ 848630 h 6193194"/>
              <a:gd name="connsiteX737" fmla="*/ 3848969 w 5604084"/>
              <a:gd name="connsiteY737" fmla="*/ 937110 h 6193194"/>
              <a:gd name="connsiteX738" fmla="*/ 3778760 w 5604084"/>
              <a:gd name="connsiteY738" fmla="*/ 981350 h 6193194"/>
              <a:gd name="connsiteX739" fmla="*/ 3884073 w 5604084"/>
              <a:gd name="connsiteY739" fmla="*/ 833881 h 6193194"/>
              <a:gd name="connsiteX740" fmla="*/ 168555 w 5604084"/>
              <a:gd name="connsiteY740" fmla="*/ 787663 h 6193194"/>
              <a:gd name="connsiteX741" fmla="*/ 238180 w 5604084"/>
              <a:gd name="connsiteY741" fmla="*/ 787663 h 6193194"/>
              <a:gd name="connsiteX742" fmla="*/ 307803 w 5604084"/>
              <a:gd name="connsiteY742" fmla="*/ 863126 h 6193194"/>
              <a:gd name="connsiteX743" fmla="*/ 220773 w 5604084"/>
              <a:gd name="connsiteY743" fmla="*/ 893308 h 6193194"/>
              <a:gd name="connsiteX744" fmla="*/ 168555 w 5604084"/>
              <a:gd name="connsiteY744" fmla="*/ 787663 h 6193194"/>
              <a:gd name="connsiteX745" fmla="*/ 2754609 w 5604084"/>
              <a:gd name="connsiteY745" fmla="*/ 787662 h 6193194"/>
              <a:gd name="connsiteX746" fmla="*/ 2858884 w 5604084"/>
              <a:gd name="connsiteY746" fmla="*/ 832564 h 6193194"/>
              <a:gd name="connsiteX747" fmla="*/ 2893641 w 5604084"/>
              <a:gd name="connsiteY747" fmla="*/ 892427 h 6193194"/>
              <a:gd name="connsiteX748" fmla="*/ 2685093 w 5604084"/>
              <a:gd name="connsiteY748" fmla="*/ 1042093 h 6193194"/>
              <a:gd name="connsiteX749" fmla="*/ 2615576 w 5604084"/>
              <a:gd name="connsiteY749" fmla="*/ 802628 h 6193194"/>
              <a:gd name="connsiteX750" fmla="*/ 2754609 w 5604084"/>
              <a:gd name="connsiteY750" fmla="*/ 787662 h 6193194"/>
              <a:gd name="connsiteX751" fmla="*/ 3448560 w 5604084"/>
              <a:gd name="connsiteY751" fmla="*/ 743645 h 6193194"/>
              <a:gd name="connsiteX752" fmla="*/ 3502315 w 5604084"/>
              <a:gd name="connsiteY752" fmla="*/ 743645 h 6193194"/>
              <a:gd name="connsiteX753" fmla="*/ 3502315 w 5604084"/>
              <a:gd name="connsiteY753" fmla="*/ 759051 h 6193194"/>
              <a:gd name="connsiteX754" fmla="*/ 3448560 w 5604084"/>
              <a:gd name="connsiteY754" fmla="*/ 759051 h 6193194"/>
              <a:gd name="connsiteX755" fmla="*/ 3448560 w 5604084"/>
              <a:gd name="connsiteY755" fmla="*/ 743645 h 6193194"/>
              <a:gd name="connsiteX756" fmla="*/ 1210739 w 5604084"/>
              <a:gd name="connsiteY756" fmla="*/ 728238 h 6193194"/>
              <a:gd name="connsiteX757" fmla="*/ 1193461 w 5604084"/>
              <a:gd name="connsiteY757" fmla="*/ 893676 h 6193194"/>
              <a:gd name="connsiteX758" fmla="*/ 1210739 w 5604084"/>
              <a:gd name="connsiteY758" fmla="*/ 728238 h 6193194"/>
              <a:gd name="connsiteX759" fmla="*/ 776741 w 5604084"/>
              <a:gd name="connsiteY759" fmla="*/ 715033 h 6193194"/>
              <a:gd name="connsiteX760" fmla="*/ 863771 w 5604084"/>
              <a:gd name="connsiteY760" fmla="*/ 774703 h 6193194"/>
              <a:gd name="connsiteX761" fmla="*/ 724523 w 5604084"/>
              <a:gd name="connsiteY761" fmla="*/ 759785 h 6193194"/>
              <a:gd name="connsiteX762" fmla="*/ 776741 w 5604084"/>
              <a:gd name="connsiteY762" fmla="*/ 715033 h 6193194"/>
              <a:gd name="connsiteX763" fmla="*/ 497222 w 5604084"/>
              <a:gd name="connsiteY763" fmla="*/ 684221 h 6193194"/>
              <a:gd name="connsiteX764" fmla="*/ 515141 w 5604084"/>
              <a:gd name="connsiteY764" fmla="*/ 699629 h 6193194"/>
              <a:gd name="connsiteX765" fmla="*/ 497222 w 5604084"/>
              <a:gd name="connsiteY765" fmla="*/ 699629 h 6193194"/>
              <a:gd name="connsiteX766" fmla="*/ 497222 w 5604084"/>
              <a:gd name="connsiteY766" fmla="*/ 684221 h 6193194"/>
              <a:gd name="connsiteX767" fmla="*/ 1841155 w 5604084"/>
              <a:gd name="connsiteY767" fmla="*/ 668852 h 6193194"/>
              <a:gd name="connsiteX768" fmla="*/ 1869952 w 5604084"/>
              <a:gd name="connsiteY768" fmla="*/ 774456 h 6193194"/>
              <a:gd name="connsiteX769" fmla="*/ 1817295 w 5604084"/>
              <a:gd name="connsiteY769" fmla="*/ 670478 h 6193194"/>
              <a:gd name="connsiteX770" fmla="*/ 1841155 w 5604084"/>
              <a:gd name="connsiteY770" fmla="*/ 668852 h 6193194"/>
              <a:gd name="connsiteX771" fmla="*/ 4057769 w 5604084"/>
              <a:gd name="connsiteY771" fmla="*/ 668827 h 6193194"/>
              <a:gd name="connsiteX772" fmla="*/ 4057769 w 5604084"/>
              <a:gd name="connsiteY772" fmla="*/ 683904 h 6193194"/>
              <a:gd name="connsiteX773" fmla="*/ 3970739 w 5604084"/>
              <a:gd name="connsiteY773" fmla="*/ 774455 h 6193194"/>
              <a:gd name="connsiteX774" fmla="*/ 4057769 w 5604084"/>
              <a:gd name="connsiteY774" fmla="*/ 668827 h 6193194"/>
              <a:gd name="connsiteX775" fmla="*/ 1297556 w 5604084"/>
              <a:gd name="connsiteY775" fmla="*/ 640216 h 6193194"/>
              <a:gd name="connsiteX776" fmla="*/ 1314620 w 5604084"/>
              <a:gd name="connsiteY776" fmla="*/ 640216 h 6193194"/>
              <a:gd name="connsiteX777" fmla="*/ 1365814 w 5604084"/>
              <a:gd name="connsiteY777" fmla="*/ 787662 h 6193194"/>
              <a:gd name="connsiteX778" fmla="*/ 1297556 w 5604084"/>
              <a:gd name="connsiteY778" fmla="*/ 640216 h 6193194"/>
              <a:gd name="connsiteX779" fmla="*/ 2478716 w 5604084"/>
              <a:gd name="connsiteY779" fmla="*/ 639774 h 6193194"/>
              <a:gd name="connsiteX780" fmla="*/ 2496066 w 5604084"/>
              <a:gd name="connsiteY780" fmla="*/ 759490 h 6193194"/>
              <a:gd name="connsiteX781" fmla="*/ 2478716 w 5604084"/>
              <a:gd name="connsiteY781" fmla="*/ 639774 h 6193194"/>
              <a:gd name="connsiteX782" fmla="*/ 4918588 w 5604084"/>
              <a:gd name="connsiteY782" fmla="*/ 594387 h 6193194"/>
              <a:gd name="connsiteX783" fmla="*/ 4941635 w 5604084"/>
              <a:gd name="connsiteY783" fmla="*/ 595537 h 6193194"/>
              <a:gd name="connsiteX784" fmla="*/ 4907334 w 5604084"/>
              <a:gd name="connsiteY784" fmla="*/ 639774 h 6193194"/>
              <a:gd name="connsiteX785" fmla="*/ 4787283 w 5604084"/>
              <a:gd name="connsiteY785" fmla="*/ 728236 h 6193194"/>
              <a:gd name="connsiteX786" fmla="*/ 4855883 w 5604084"/>
              <a:gd name="connsiteY786" fmla="*/ 654522 h 6193194"/>
              <a:gd name="connsiteX787" fmla="*/ 4918588 w 5604084"/>
              <a:gd name="connsiteY787" fmla="*/ 594387 h 6193194"/>
              <a:gd name="connsiteX788" fmla="*/ 3449839 w 5604084"/>
              <a:gd name="connsiteY788" fmla="*/ 593996 h 6193194"/>
              <a:gd name="connsiteX789" fmla="*/ 3467330 w 5604084"/>
              <a:gd name="connsiteY789" fmla="*/ 593996 h 6193194"/>
              <a:gd name="connsiteX790" fmla="*/ 3449839 w 5604084"/>
              <a:gd name="connsiteY790" fmla="*/ 698745 h 6193194"/>
              <a:gd name="connsiteX791" fmla="*/ 3414857 w 5604084"/>
              <a:gd name="connsiteY791" fmla="*/ 743644 h 6193194"/>
              <a:gd name="connsiteX792" fmla="*/ 3449839 w 5604084"/>
              <a:gd name="connsiteY792" fmla="*/ 593996 h 6193194"/>
              <a:gd name="connsiteX793" fmla="*/ 2234978 w 5604084"/>
              <a:gd name="connsiteY793" fmla="*/ 593981 h 6193194"/>
              <a:gd name="connsiteX794" fmla="*/ 2304424 w 5604084"/>
              <a:gd name="connsiteY794" fmla="*/ 683391 h 6193194"/>
              <a:gd name="connsiteX795" fmla="*/ 2269702 w 5604084"/>
              <a:gd name="connsiteY795" fmla="*/ 743000 h 6193194"/>
              <a:gd name="connsiteX796" fmla="*/ 2269702 w 5604084"/>
              <a:gd name="connsiteY796" fmla="*/ 772802 h 6193194"/>
              <a:gd name="connsiteX797" fmla="*/ 2217618 w 5604084"/>
              <a:gd name="connsiteY797" fmla="*/ 832410 h 6193194"/>
              <a:gd name="connsiteX798" fmla="*/ 2269702 w 5604084"/>
              <a:gd name="connsiteY798" fmla="*/ 892016 h 6193194"/>
              <a:gd name="connsiteX799" fmla="*/ 2339146 w 5604084"/>
              <a:gd name="connsiteY799" fmla="*/ 906922 h 6193194"/>
              <a:gd name="connsiteX800" fmla="*/ 2425952 w 5604084"/>
              <a:gd name="connsiteY800" fmla="*/ 772802 h 6193194"/>
              <a:gd name="connsiteX801" fmla="*/ 2495395 w 5604084"/>
              <a:gd name="connsiteY801" fmla="*/ 802606 h 6193194"/>
              <a:gd name="connsiteX802" fmla="*/ 2408589 w 5604084"/>
              <a:gd name="connsiteY802" fmla="*/ 906922 h 6193194"/>
              <a:gd name="connsiteX803" fmla="*/ 2564837 w 5604084"/>
              <a:gd name="connsiteY803" fmla="*/ 1026135 h 6193194"/>
              <a:gd name="connsiteX804" fmla="*/ 2599561 w 5604084"/>
              <a:gd name="connsiteY804" fmla="*/ 1026135 h 6193194"/>
              <a:gd name="connsiteX805" fmla="*/ 2669005 w 5604084"/>
              <a:gd name="connsiteY805" fmla="*/ 1085744 h 6193194"/>
              <a:gd name="connsiteX806" fmla="*/ 2825253 w 5604084"/>
              <a:gd name="connsiteY806" fmla="*/ 1204958 h 6193194"/>
              <a:gd name="connsiteX807" fmla="*/ 2964142 w 5604084"/>
              <a:gd name="connsiteY807" fmla="*/ 1115547 h 6193194"/>
              <a:gd name="connsiteX808" fmla="*/ 3016224 w 5604084"/>
              <a:gd name="connsiteY808" fmla="*/ 1130449 h 6193194"/>
              <a:gd name="connsiteX809" fmla="*/ 2929421 w 5604084"/>
              <a:gd name="connsiteY809" fmla="*/ 1279467 h 6193194"/>
              <a:gd name="connsiteX810" fmla="*/ 2964142 w 5604084"/>
              <a:gd name="connsiteY810" fmla="*/ 1368879 h 6193194"/>
              <a:gd name="connsiteX811" fmla="*/ 2981503 w 5604084"/>
              <a:gd name="connsiteY811" fmla="*/ 1383779 h 6193194"/>
              <a:gd name="connsiteX812" fmla="*/ 3050946 w 5604084"/>
              <a:gd name="connsiteY812" fmla="*/ 1443388 h 6193194"/>
              <a:gd name="connsiteX813" fmla="*/ 3103030 w 5604084"/>
              <a:gd name="connsiteY813" fmla="*/ 1443388 h 6193194"/>
              <a:gd name="connsiteX814" fmla="*/ 3138043 w 5604084"/>
              <a:gd name="connsiteY814" fmla="*/ 1486796 h 6193194"/>
              <a:gd name="connsiteX815" fmla="*/ 3143681 w 5604084"/>
              <a:gd name="connsiteY815" fmla="*/ 1478357 h 6193194"/>
              <a:gd name="connsiteX816" fmla="*/ 3136275 w 5604084"/>
              <a:gd name="connsiteY816" fmla="*/ 1445108 h 6193194"/>
              <a:gd name="connsiteX817" fmla="*/ 3183172 w 5604084"/>
              <a:gd name="connsiteY817" fmla="*/ 1440955 h 6193194"/>
              <a:gd name="connsiteX818" fmla="*/ 3206485 w 5604084"/>
              <a:gd name="connsiteY818" fmla="*/ 1445108 h 6193194"/>
              <a:gd name="connsiteX819" fmla="*/ 3241589 w 5604084"/>
              <a:gd name="connsiteY819" fmla="*/ 1459885 h 6193194"/>
              <a:gd name="connsiteX820" fmla="*/ 3162604 w 5604084"/>
              <a:gd name="connsiteY820" fmla="*/ 1511838 h 6193194"/>
              <a:gd name="connsiteX821" fmla="*/ 3142654 w 5604084"/>
              <a:gd name="connsiteY821" fmla="*/ 1494866 h 6193194"/>
              <a:gd name="connsiteX822" fmla="*/ 3155112 w 5604084"/>
              <a:gd name="connsiteY822" fmla="*/ 1562600 h 6193194"/>
              <a:gd name="connsiteX823" fmla="*/ 3207196 w 5604084"/>
              <a:gd name="connsiteY823" fmla="*/ 1741424 h 6193194"/>
              <a:gd name="connsiteX824" fmla="*/ 3207196 w 5604084"/>
              <a:gd name="connsiteY824" fmla="*/ 1801030 h 6193194"/>
              <a:gd name="connsiteX825" fmla="*/ 3294002 w 5604084"/>
              <a:gd name="connsiteY825" fmla="*/ 1756325 h 6193194"/>
              <a:gd name="connsiteX826" fmla="*/ 3328723 w 5604084"/>
              <a:gd name="connsiteY826" fmla="*/ 1756325 h 6193194"/>
              <a:gd name="connsiteX827" fmla="*/ 3519693 w 5604084"/>
              <a:gd name="connsiteY827" fmla="*/ 1860638 h 6193194"/>
              <a:gd name="connsiteX828" fmla="*/ 3675943 w 5604084"/>
              <a:gd name="connsiteY828" fmla="*/ 1994754 h 6193194"/>
              <a:gd name="connsiteX829" fmla="*/ 3693304 w 5604084"/>
              <a:gd name="connsiteY829" fmla="*/ 2113969 h 6193194"/>
              <a:gd name="connsiteX830" fmla="*/ 3589139 w 5604084"/>
              <a:gd name="connsiteY830" fmla="*/ 2128871 h 6193194"/>
              <a:gd name="connsiteX831" fmla="*/ 3363445 w 5604084"/>
              <a:gd name="connsiteY831" fmla="*/ 2039459 h 6193194"/>
              <a:gd name="connsiteX832" fmla="*/ 3294002 w 5604084"/>
              <a:gd name="connsiteY832" fmla="*/ 2084165 h 6193194"/>
              <a:gd name="connsiteX833" fmla="*/ 3224558 w 5604084"/>
              <a:gd name="connsiteY833" fmla="*/ 2128871 h 6193194"/>
              <a:gd name="connsiteX834" fmla="*/ 3276640 w 5604084"/>
              <a:gd name="connsiteY834" fmla="*/ 2173575 h 6193194"/>
              <a:gd name="connsiteX835" fmla="*/ 3328723 w 5604084"/>
              <a:gd name="connsiteY835" fmla="*/ 2262987 h 6193194"/>
              <a:gd name="connsiteX836" fmla="*/ 3398167 w 5604084"/>
              <a:gd name="connsiteY836" fmla="*/ 2292791 h 6193194"/>
              <a:gd name="connsiteX837" fmla="*/ 3415528 w 5604084"/>
              <a:gd name="connsiteY837" fmla="*/ 2292791 h 6193194"/>
              <a:gd name="connsiteX838" fmla="*/ 3380808 w 5604084"/>
              <a:gd name="connsiteY838" fmla="*/ 2218283 h 6193194"/>
              <a:gd name="connsiteX839" fmla="*/ 3467611 w 5604084"/>
              <a:gd name="connsiteY839" fmla="*/ 2099067 h 6193194"/>
              <a:gd name="connsiteX840" fmla="*/ 3571778 w 5604084"/>
              <a:gd name="connsiteY840" fmla="*/ 2203379 h 6193194"/>
              <a:gd name="connsiteX841" fmla="*/ 3554415 w 5604084"/>
              <a:gd name="connsiteY841" fmla="*/ 2262987 h 6193194"/>
              <a:gd name="connsiteX842" fmla="*/ 3537056 w 5604084"/>
              <a:gd name="connsiteY842" fmla="*/ 2352398 h 6193194"/>
              <a:gd name="connsiteX843" fmla="*/ 3606499 w 5604084"/>
              <a:gd name="connsiteY843" fmla="*/ 2367301 h 6193194"/>
              <a:gd name="connsiteX844" fmla="*/ 3641221 w 5604084"/>
              <a:gd name="connsiteY844" fmla="*/ 2352398 h 6193194"/>
              <a:gd name="connsiteX845" fmla="*/ 3675943 w 5604084"/>
              <a:gd name="connsiteY845" fmla="*/ 2367301 h 6193194"/>
              <a:gd name="connsiteX846" fmla="*/ 3780109 w 5604084"/>
              <a:gd name="connsiteY846" fmla="*/ 2337496 h 6193194"/>
              <a:gd name="connsiteX847" fmla="*/ 3745389 w 5604084"/>
              <a:gd name="connsiteY847" fmla="*/ 2397104 h 6193194"/>
              <a:gd name="connsiteX848" fmla="*/ 3780109 w 5604084"/>
              <a:gd name="connsiteY848" fmla="*/ 2426908 h 6193194"/>
              <a:gd name="connsiteX849" fmla="*/ 3838703 w 5604084"/>
              <a:gd name="connsiteY849" fmla="*/ 2370327 h 6193194"/>
              <a:gd name="connsiteX850" fmla="*/ 3865790 w 5604084"/>
              <a:gd name="connsiteY850" fmla="*/ 2367420 h 6193194"/>
              <a:gd name="connsiteX851" fmla="*/ 3865790 w 5604084"/>
              <a:gd name="connsiteY851" fmla="*/ 2360217 h 6193194"/>
              <a:gd name="connsiteX852" fmla="*/ 3865790 w 5604084"/>
              <a:gd name="connsiteY852" fmla="*/ 2352514 h 6193194"/>
              <a:gd name="connsiteX853" fmla="*/ 3883709 w 5604084"/>
              <a:gd name="connsiteY853" fmla="*/ 2352514 h 6193194"/>
              <a:gd name="connsiteX854" fmla="*/ 3883709 w 5604084"/>
              <a:gd name="connsiteY854" fmla="*/ 2367922 h 6193194"/>
              <a:gd name="connsiteX855" fmla="*/ 3874750 w 5604084"/>
              <a:gd name="connsiteY855" fmla="*/ 2367922 h 6193194"/>
              <a:gd name="connsiteX856" fmla="*/ 3866893 w 5604084"/>
              <a:gd name="connsiteY856" fmla="*/ 2367922 h 6193194"/>
              <a:gd name="connsiteX857" fmla="*/ 3866101 w 5604084"/>
              <a:gd name="connsiteY857" fmla="*/ 2391516 h 6193194"/>
              <a:gd name="connsiteX858" fmla="*/ 3814831 w 5604084"/>
              <a:gd name="connsiteY858" fmla="*/ 2441809 h 6193194"/>
              <a:gd name="connsiteX859" fmla="*/ 3953720 w 5604084"/>
              <a:gd name="connsiteY859" fmla="*/ 2441809 h 6193194"/>
              <a:gd name="connsiteX860" fmla="*/ 3884277 w 5604084"/>
              <a:gd name="connsiteY860" fmla="*/ 2516320 h 6193194"/>
              <a:gd name="connsiteX861" fmla="*/ 3953720 w 5604084"/>
              <a:gd name="connsiteY861" fmla="*/ 2561026 h 6193194"/>
              <a:gd name="connsiteX862" fmla="*/ 4057884 w 5604084"/>
              <a:gd name="connsiteY862" fmla="*/ 2590828 h 6193194"/>
              <a:gd name="connsiteX863" fmla="*/ 4092608 w 5604084"/>
              <a:gd name="connsiteY863" fmla="*/ 2590828 h 6193194"/>
              <a:gd name="connsiteX864" fmla="*/ 4144690 w 5604084"/>
              <a:gd name="connsiteY864" fmla="*/ 2575926 h 6193194"/>
              <a:gd name="connsiteX865" fmla="*/ 4109969 w 5604084"/>
              <a:gd name="connsiteY865" fmla="*/ 2605730 h 6193194"/>
              <a:gd name="connsiteX866" fmla="*/ 4179412 w 5604084"/>
              <a:gd name="connsiteY866" fmla="*/ 2635535 h 6193194"/>
              <a:gd name="connsiteX867" fmla="*/ 4075247 w 5604084"/>
              <a:gd name="connsiteY867" fmla="*/ 2680240 h 6193194"/>
              <a:gd name="connsiteX868" fmla="*/ 4109969 w 5604084"/>
              <a:gd name="connsiteY868" fmla="*/ 2754748 h 6193194"/>
              <a:gd name="connsiteX869" fmla="*/ 4162052 w 5604084"/>
              <a:gd name="connsiteY869" fmla="*/ 2754748 h 6193194"/>
              <a:gd name="connsiteX870" fmla="*/ 4179412 w 5604084"/>
              <a:gd name="connsiteY870" fmla="*/ 2784553 h 6193194"/>
              <a:gd name="connsiteX871" fmla="*/ 4266218 w 5604084"/>
              <a:gd name="connsiteY871" fmla="*/ 2769651 h 6193194"/>
              <a:gd name="connsiteX872" fmla="*/ 4214134 w 5604084"/>
              <a:gd name="connsiteY872" fmla="*/ 2873964 h 6193194"/>
              <a:gd name="connsiteX873" fmla="*/ 4162052 w 5604084"/>
              <a:gd name="connsiteY873" fmla="*/ 2799455 h 6193194"/>
              <a:gd name="connsiteX874" fmla="*/ 4109969 w 5604084"/>
              <a:gd name="connsiteY874" fmla="*/ 2814356 h 6193194"/>
              <a:gd name="connsiteX875" fmla="*/ 4196773 w 5604084"/>
              <a:gd name="connsiteY875" fmla="*/ 2903767 h 6193194"/>
              <a:gd name="connsiteX876" fmla="*/ 4248858 w 5604084"/>
              <a:gd name="connsiteY876" fmla="*/ 2933572 h 6193194"/>
              <a:gd name="connsiteX877" fmla="*/ 4109969 w 5604084"/>
              <a:gd name="connsiteY877" fmla="*/ 2903767 h 6193194"/>
              <a:gd name="connsiteX878" fmla="*/ 4127330 w 5604084"/>
              <a:gd name="connsiteY878" fmla="*/ 2978277 h 6193194"/>
              <a:gd name="connsiteX879" fmla="*/ 4179412 w 5604084"/>
              <a:gd name="connsiteY879" fmla="*/ 2978277 h 6193194"/>
              <a:gd name="connsiteX880" fmla="*/ 4266218 w 5604084"/>
              <a:gd name="connsiteY880" fmla="*/ 3022983 h 6193194"/>
              <a:gd name="connsiteX881" fmla="*/ 4196773 w 5604084"/>
              <a:gd name="connsiteY881" fmla="*/ 3052785 h 6193194"/>
              <a:gd name="connsiteX882" fmla="*/ 4127330 w 5604084"/>
              <a:gd name="connsiteY882" fmla="*/ 3008081 h 6193194"/>
              <a:gd name="connsiteX883" fmla="*/ 4075247 w 5604084"/>
              <a:gd name="connsiteY883" fmla="*/ 3037885 h 6193194"/>
              <a:gd name="connsiteX884" fmla="*/ 4196773 w 5604084"/>
              <a:gd name="connsiteY884" fmla="*/ 3157098 h 6193194"/>
              <a:gd name="connsiteX885" fmla="*/ 4127330 w 5604084"/>
              <a:gd name="connsiteY885" fmla="*/ 3142198 h 6193194"/>
              <a:gd name="connsiteX886" fmla="*/ 4109969 w 5604084"/>
              <a:gd name="connsiteY886" fmla="*/ 3112394 h 6193194"/>
              <a:gd name="connsiteX887" fmla="*/ 4040525 w 5604084"/>
              <a:gd name="connsiteY887" fmla="*/ 3082591 h 6193194"/>
              <a:gd name="connsiteX888" fmla="*/ 4092608 w 5604084"/>
              <a:gd name="connsiteY888" fmla="*/ 3201805 h 6193194"/>
              <a:gd name="connsiteX889" fmla="*/ 4214134 w 5604084"/>
              <a:gd name="connsiteY889" fmla="*/ 3261411 h 6193194"/>
              <a:gd name="connsiteX890" fmla="*/ 4127330 w 5604084"/>
              <a:gd name="connsiteY890" fmla="*/ 3246511 h 6193194"/>
              <a:gd name="connsiteX891" fmla="*/ 4092608 w 5604084"/>
              <a:gd name="connsiteY891" fmla="*/ 3216707 h 6193194"/>
              <a:gd name="connsiteX892" fmla="*/ 4005802 w 5604084"/>
              <a:gd name="connsiteY892" fmla="*/ 3172001 h 6193194"/>
              <a:gd name="connsiteX893" fmla="*/ 3988442 w 5604084"/>
              <a:gd name="connsiteY893" fmla="*/ 3231608 h 6193194"/>
              <a:gd name="connsiteX894" fmla="*/ 4075247 w 5604084"/>
              <a:gd name="connsiteY894" fmla="*/ 3365725 h 6193194"/>
              <a:gd name="connsiteX895" fmla="*/ 3988442 w 5604084"/>
              <a:gd name="connsiteY895" fmla="*/ 3335921 h 6193194"/>
              <a:gd name="connsiteX896" fmla="*/ 3918997 w 5604084"/>
              <a:gd name="connsiteY896" fmla="*/ 3276314 h 6193194"/>
              <a:gd name="connsiteX897" fmla="*/ 3832192 w 5604084"/>
              <a:gd name="connsiteY897" fmla="*/ 3321020 h 6193194"/>
              <a:gd name="connsiteX898" fmla="*/ 3780109 w 5604084"/>
              <a:gd name="connsiteY898" fmla="*/ 3321020 h 6193194"/>
              <a:gd name="connsiteX899" fmla="*/ 3832192 w 5604084"/>
              <a:gd name="connsiteY899" fmla="*/ 3380627 h 6193194"/>
              <a:gd name="connsiteX900" fmla="*/ 3762749 w 5604084"/>
              <a:gd name="connsiteY900" fmla="*/ 3350824 h 6193194"/>
              <a:gd name="connsiteX901" fmla="*/ 3780109 w 5604084"/>
              <a:gd name="connsiteY901" fmla="*/ 3470038 h 6193194"/>
              <a:gd name="connsiteX902" fmla="*/ 3814831 w 5604084"/>
              <a:gd name="connsiteY902" fmla="*/ 3514745 h 6193194"/>
              <a:gd name="connsiteX903" fmla="*/ 3797471 w 5604084"/>
              <a:gd name="connsiteY903" fmla="*/ 3514745 h 6193194"/>
              <a:gd name="connsiteX904" fmla="*/ 3762749 w 5604084"/>
              <a:gd name="connsiteY904" fmla="*/ 3499842 h 6193194"/>
              <a:gd name="connsiteX905" fmla="*/ 3589139 w 5604084"/>
              <a:gd name="connsiteY905" fmla="*/ 3574351 h 6193194"/>
              <a:gd name="connsiteX906" fmla="*/ 3589139 w 5604084"/>
              <a:gd name="connsiteY906" fmla="*/ 3559450 h 6193194"/>
              <a:gd name="connsiteX907" fmla="*/ 3398167 w 5604084"/>
              <a:gd name="connsiteY907" fmla="*/ 3440235 h 6193194"/>
              <a:gd name="connsiteX908" fmla="*/ 3380808 w 5604084"/>
              <a:gd name="connsiteY908" fmla="*/ 3440235 h 6193194"/>
              <a:gd name="connsiteX909" fmla="*/ 3363445 w 5604084"/>
              <a:gd name="connsiteY909" fmla="*/ 3410430 h 6193194"/>
              <a:gd name="connsiteX910" fmla="*/ 3328723 w 5604084"/>
              <a:gd name="connsiteY910" fmla="*/ 3410430 h 6193194"/>
              <a:gd name="connsiteX911" fmla="*/ 3380808 w 5604084"/>
              <a:gd name="connsiteY911" fmla="*/ 3380627 h 6193194"/>
              <a:gd name="connsiteX912" fmla="*/ 3398167 w 5604084"/>
              <a:gd name="connsiteY912" fmla="*/ 3321020 h 6193194"/>
              <a:gd name="connsiteX913" fmla="*/ 3259280 w 5604084"/>
              <a:gd name="connsiteY913" fmla="*/ 3350824 h 6193194"/>
              <a:gd name="connsiteX914" fmla="*/ 3241919 w 5604084"/>
              <a:gd name="connsiteY914" fmla="*/ 3365725 h 6193194"/>
              <a:gd name="connsiteX915" fmla="*/ 3189834 w 5604084"/>
              <a:gd name="connsiteY915" fmla="*/ 3350824 h 6193194"/>
              <a:gd name="connsiteX916" fmla="*/ 3259280 w 5604084"/>
              <a:gd name="connsiteY916" fmla="*/ 3321020 h 6193194"/>
              <a:gd name="connsiteX917" fmla="*/ 3380808 w 5604084"/>
              <a:gd name="connsiteY917" fmla="*/ 3291216 h 6193194"/>
              <a:gd name="connsiteX918" fmla="*/ 3276640 w 5604084"/>
              <a:gd name="connsiteY918" fmla="*/ 3231608 h 6193194"/>
              <a:gd name="connsiteX919" fmla="*/ 3241919 w 5604084"/>
              <a:gd name="connsiteY919" fmla="*/ 3261411 h 6193194"/>
              <a:gd name="connsiteX920" fmla="*/ 3259280 w 5604084"/>
              <a:gd name="connsiteY920" fmla="*/ 3276314 h 6193194"/>
              <a:gd name="connsiteX921" fmla="*/ 3189834 w 5604084"/>
              <a:gd name="connsiteY921" fmla="*/ 3291216 h 6193194"/>
              <a:gd name="connsiteX922" fmla="*/ 3172474 w 5604084"/>
              <a:gd name="connsiteY922" fmla="*/ 3425333 h 6193194"/>
              <a:gd name="connsiteX923" fmla="*/ 3137752 w 5604084"/>
              <a:gd name="connsiteY923" fmla="*/ 3529645 h 6193194"/>
              <a:gd name="connsiteX924" fmla="*/ 3172474 w 5604084"/>
              <a:gd name="connsiteY924" fmla="*/ 3559450 h 6193194"/>
              <a:gd name="connsiteX925" fmla="*/ 3224558 w 5604084"/>
              <a:gd name="connsiteY925" fmla="*/ 3633958 h 6193194"/>
              <a:gd name="connsiteX926" fmla="*/ 3189834 w 5604084"/>
              <a:gd name="connsiteY926" fmla="*/ 3574351 h 6193194"/>
              <a:gd name="connsiteX927" fmla="*/ 3207196 w 5604084"/>
              <a:gd name="connsiteY927" fmla="*/ 3544548 h 6193194"/>
              <a:gd name="connsiteX928" fmla="*/ 3276640 w 5604084"/>
              <a:gd name="connsiteY928" fmla="*/ 3529645 h 6193194"/>
              <a:gd name="connsiteX929" fmla="*/ 3172474 w 5604084"/>
              <a:gd name="connsiteY929" fmla="*/ 3499842 h 6193194"/>
              <a:gd name="connsiteX930" fmla="*/ 3189834 w 5604084"/>
              <a:gd name="connsiteY930" fmla="*/ 3470038 h 6193194"/>
              <a:gd name="connsiteX931" fmla="*/ 3224558 w 5604084"/>
              <a:gd name="connsiteY931" fmla="*/ 3484940 h 6193194"/>
              <a:gd name="connsiteX932" fmla="*/ 3189834 w 5604084"/>
              <a:gd name="connsiteY932" fmla="*/ 3484940 h 6193194"/>
              <a:gd name="connsiteX933" fmla="*/ 3363445 w 5604084"/>
              <a:gd name="connsiteY933" fmla="*/ 3455137 h 6193194"/>
              <a:gd name="connsiteX934" fmla="*/ 3363445 w 5604084"/>
              <a:gd name="connsiteY934" fmla="*/ 3514745 h 6193194"/>
              <a:gd name="connsiteX935" fmla="*/ 3294002 w 5604084"/>
              <a:gd name="connsiteY935" fmla="*/ 3529645 h 6193194"/>
              <a:gd name="connsiteX936" fmla="*/ 3311362 w 5604084"/>
              <a:gd name="connsiteY936" fmla="*/ 3589254 h 6193194"/>
              <a:gd name="connsiteX937" fmla="*/ 3276640 w 5604084"/>
              <a:gd name="connsiteY937" fmla="*/ 3633958 h 6193194"/>
              <a:gd name="connsiteX938" fmla="*/ 3311362 w 5604084"/>
              <a:gd name="connsiteY938" fmla="*/ 3648861 h 6193194"/>
              <a:gd name="connsiteX939" fmla="*/ 3346084 w 5604084"/>
              <a:gd name="connsiteY939" fmla="*/ 3738271 h 6193194"/>
              <a:gd name="connsiteX940" fmla="*/ 3380808 w 5604084"/>
              <a:gd name="connsiteY940" fmla="*/ 3738271 h 6193194"/>
              <a:gd name="connsiteX941" fmla="*/ 3398167 w 5604084"/>
              <a:gd name="connsiteY941" fmla="*/ 3782977 h 6193194"/>
              <a:gd name="connsiteX942" fmla="*/ 3380808 w 5604084"/>
              <a:gd name="connsiteY942" fmla="*/ 3797880 h 6193194"/>
              <a:gd name="connsiteX943" fmla="*/ 3241919 w 5604084"/>
              <a:gd name="connsiteY943" fmla="*/ 3782977 h 6193194"/>
              <a:gd name="connsiteX944" fmla="*/ 3207196 w 5604084"/>
              <a:gd name="connsiteY944" fmla="*/ 3857487 h 6193194"/>
              <a:gd name="connsiteX945" fmla="*/ 3155112 w 5604084"/>
              <a:gd name="connsiteY945" fmla="*/ 3768077 h 6193194"/>
              <a:gd name="connsiteX946" fmla="*/ 3207196 w 5604084"/>
              <a:gd name="connsiteY946" fmla="*/ 3753174 h 6193194"/>
              <a:gd name="connsiteX947" fmla="*/ 3137752 w 5604084"/>
              <a:gd name="connsiteY947" fmla="*/ 3738271 h 6193194"/>
              <a:gd name="connsiteX948" fmla="*/ 3050946 w 5604084"/>
              <a:gd name="connsiteY948" fmla="*/ 3782977 h 6193194"/>
              <a:gd name="connsiteX949" fmla="*/ 3016224 w 5604084"/>
              <a:gd name="connsiteY949" fmla="*/ 3797880 h 6193194"/>
              <a:gd name="connsiteX950" fmla="*/ 2929421 w 5604084"/>
              <a:gd name="connsiteY950" fmla="*/ 3842584 h 6193194"/>
              <a:gd name="connsiteX951" fmla="*/ 2859975 w 5604084"/>
              <a:gd name="connsiteY951" fmla="*/ 3887290 h 6193194"/>
              <a:gd name="connsiteX952" fmla="*/ 2721087 w 5604084"/>
              <a:gd name="connsiteY952" fmla="*/ 3931996 h 6193194"/>
              <a:gd name="connsiteX953" fmla="*/ 2790533 w 5604084"/>
              <a:gd name="connsiteY953" fmla="*/ 3961800 h 6193194"/>
              <a:gd name="connsiteX954" fmla="*/ 2686365 w 5604084"/>
              <a:gd name="connsiteY954" fmla="*/ 3991603 h 6193194"/>
              <a:gd name="connsiteX955" fmla="*/ 2686365 w 5604084"/>
              <a:gd name="connsiteY955" fmla="*/ 3961800 h 6193194"/>
              <a:gd name="connsiteX956" fmla="*/ 2547477 w 5604084"/>
              <a:gd name="connsiteY956" fmla="*/ 3976701 h 6193194"/>
              <a:gd name="connsiteX957" fmla="*/ 2564837 w 5604084"/>
              <a:gd name="connsiteY957" fmla="*/ 4006506 h 6193194"/>
              <a:gd name="connsiteX958" fmla="*/ 2478034 w 5604084"/>
              <a:gd name="connsiteY958" fmla="*/ 4021408 h 6193194"/>
              <a:gd name="connsiteX959" fmla="*/ 2356506 w 5604084"/>
              <a:gd name="connsiteY959" fmla="*/ 4036309 h 6193194"/>
              <a:gd name="connsiteX960" fmla="*/ 2373867 w 5604084"/>
              <a:gd name="connsiteY960" fmla="*/ 4081014 h 6193194"/>
              <a:gd name="connsiteX961" fmla="*/ 2443312 w 5604084"/>
              <a:gd name="connsiteY961" fmla="*/ 4125721 h 6193194"/>
              <a:gd name="connsiteX962" fmla="*/ 2339146 w 5604084"/>
              <a:gd name="connsiteY962" fmla="*/ 4140622 h 6193194"/>
              <a:gd name="connsiteX963" fmla="*/ 2321784 w 5604084"/>
              <a:gd name="connsiteY963" fmla="*/ 4095917 h 6193194"/>
              <a:gd name="connsiteX964" fmla="*/ 2200256 w 5604084"/>
              <a:gd name="connsiteY964" fmla="*/ 4140622 h 6193194"/>
              <a:gd name="connsiteX965" fmla="*/ 2200256 w 5604084"/>
              <a:gd name="connsiteY965" fmla="*/ 4155524 h 6193194"/>
              <a:gd name="connsiteX966" fmla="*/ 2113453 w 5604084"/>
              <a:gd name="connsiteY966" fmla="*/ 4200230 h 6193194"/>
              <a:gd name="connsiteX967" fmla="*/ 2078730 w 5604084"/>
              <a:gd name="connsiteY967" fmla="*/ 4200230 h 6193194"/>
              <a:gd name="connsiteX968" fmla="*/ 2026648 w 5604084"/>
              <a:gd name="connsiteY968" fmla="*/ 4200230 h 6193194"/>
              <a:gd name="connsiteX969" fmla="*/ 1974565 w 5604084"/>
              <a:gd name="connsiteY969" fmla="*/ 4230034 h 6193194"/>
              <a:gd name="connsiteX970" fmla="*/ 1887759 w 5604084"/>
              <a:gd name="connsiteY970" fmla="*/ 4230034 h 6193194"/>
              <a:gd name="connsiteX971" fmla="*/ 1800955 w 5604084"/>
              <a:gd name="connsiteY971" fmla="*/ 4244937 h 6193194"/>
              <a:gd name="connsiteX972" fmla="*/ 1748870 w 5604084"/>
              <a:gd name="connsiteY972" fmla="*/ 4274740 h 6193194"/>
              <a:gd name="connsiteX973" fmla="*/ 1766233 w 5604084"/>
              <a:gd name="connsiteY973" fmla="*/ 4244937 h 6193194"/>
              <a:gd name="connsiteX974" fmla="*/ 1662067 w 5604084"/>
              <a:gd name="connsiteY974" fmla="*/ 4230034 h 6193194"/>
              <a:gd name="connsiteX975" fmla="*/ 1662067 w 5604084"/>
              <a:gd name="connsiteY975" fmla="*/ 4259837 h 6193194"/>
              <a:gd name="connsiteX976" fmla="*/ 1540539 w 5604084"/>
              <a:gd name="connsiteY976" fmla="*/ 4364150 h 6193194"/>
              <a:gd name="connsiteX977" fmla="*/ 1505817 w 5604084"/>
              <a:gd name="connsiteY977" fmla="*/ 4334347 h 6193194"/>
              <a:gd name="connsiteX978" fmla="*/ 1592621 w 5604084"/>
              <a:gd name="connsiteY978" fmla="*/ 4230034 h 6193194"/>
              <a:gd name="connsiteX979" fmla="*/ 1453736 w 5604084"/>
              <a:gd name="connsiteY979" fmla="*/ 4185327 h 6193194"/>
              <a:gd name="connsiteX980" fmla="*/ 1349569 w 5604084"/>
              <a:gd name="connsiteY980" fmla="*/ 4095917 h 6193194"/>
              <a:gd name="connsiteX981" fmla="*/ 1297487 w 5604084"/>
              <a:gd name="connsiteY981" fmla="*/ 4081014 h 6193194"/>
              <a:gd name="connsiteX982" fmla="*/ 1262763 w 5604084"/>
              <a:gd name="connsiteY982" fmla="*/ 4021408 h 6193194"/>
              <a:gd name="connsiteX983" fmla="*/ 1193319 w 5604084"/>
              <a:gd name="connsiteY983" fmla="*/ 3991603 h 6193194"/>
              <a:gd name="connsiteX984" fmla="*/ 1158598 w 5604084"/>
              <a:gd name="connsiteY984" fmla="*/ 3887290 h 6193194"/>
              <a:gd name="connsiteX985" fmla="*/ 1141237 w 5604084"/>
              <a:gd name="connsiteY985" fmla="*/ 3857487 h 6193194"/>
              <a:gd name="connsiteX986" fmla="*/ 1106516 w 5604084"/>
              <a:gd name="connsiteY986" fmla="*/ 3782977 h 6193194"/>
              <a:gd name="connsiteX987" fmla="*/ 1141237 w 5604084"/>
              <a:gd name="connsiteY987" fmla="*/ 3723370 h 6193194"/>
              <a:gd name="connsiteX988" fmla="*/ 1123876 w 5604084"/>
              <a:gd name="connsiteY988" fmla="*/ 3663764 h 6193194"/>
              <a:gd name="connsiteX989" fmla="*/ 1175959 w 5604084"/>
              <a:gd name="connsiteY989" fmla="*/ 3619057 h 6193194"/>
              <a:gd name="connsiteX990" fmla="*/ 1123876 w 5604084"/>
              <a:gd name="connsiteY990" fmla="*/ 3559450 h 6193194"/>
              <a:gd name="connsiteX991" fmla="*/ 1141237 w 5604084"/>
              <a:gd name="connsiteY991" fmla="*/ 3559450 h 6193194"/>
              <a:gd name="connsiteX992" fmla="*/ 1193319 w 5604084"/>
              <a:gd name="connsiteY992" fmla="*/ 3529645 h 6193194"/>
              <a:gd name="connsiteX993" fmla="*/ 1089154 w 5604084"/>
              <a:gd name="connsiteY993" fmla="*/ 3291216 h 6193194"/>
              <a:gd name="connsiteX994" fmla="*/ 1141237 w 5604084"/>
              <a:gd name="connsiteY994" fmla="*/ 3186904 h 6193194"/>
              <a:gd name="connsiteX995" fmla="*/ 1280125 w 5604084"/>
              <a:gd name="connsiteY995" fmla="*/ 3112394 h 6193194"/>
              <a:gd name="connsiteX996" fmla="*/ 1280125 w 5604084"/>
              <a:gd name="connsiteY996" fmla="*/ 3037885 h 6193194"/>
              <a:gd name="connsiteX997" fmla="*/ 1245402 w 5604084"/>
              <a:gd name="connsiteY997" fmla="*/ 2963375 h 6193194"/>
              <a:gd name="connsiteX998" fmla="*/ 1262763 w 5604084"/>
              <a:gd name="connsiteY998" fmla="*/ 2888866 h 6193194"/>
              <a:gd name="connsiteX999" fmla="*/ 1228041 w 5604084"/>
              <a:gd name="connsiteY999" fmla="*/ 2829258 h 6193194"/>
              <a:gd name="connsiteX1000" fmla="*/ 1193319 w 5604084"/>
              <a:gd name="connsiteY1000" fmla="*/ 2873964 h 6193194"/>
              <a:gd name="connsiteX1001" fmla="*/ 1141237 w 5604084"/>
              <a:gd name="connsiteY1001" fmla="*/ 2933572 h 6193194"/>
              <a:gd name="connsiteX1002" fmla="*/ 1106516 w 5604084"/>
              <a:gd name="connsiteY1002" fmla="*/ 2963375 h 6193194"/>
              <a:gd name="connsiteX1003" fmla="*/ 1158598 w 5604084"/>
              <a:gd name="connsiteY1003" fmla="*/ 2799455 h 6193194"/>
              <a:gd name="connsiteX1004" fmla="*/ 1089154 w 5604084"/>
              <a:gd name="connsiteY1004" fmla="*/ 2784553 h 6193194"/>
              <a:gd name="connsiteX1005" fmla="*/ 1071794 w 5604084"/>
              <a:gd name="connsiteY1005" fmla="*/ 2710042 h 6193194"/>
              <a:gd name="connsiteX1006" fmla="*/ 1106516 w 5604084"/>
              <a:gd name="connsiteY1006" fmla="*/ 2710042 h 6193194"/>
              <a:gd name="connsiteX1007" fmla="*/ 1245402 w 5604084"/>
              <a:gd name="connsiteY1007" fmla="*/ 2680240 h 6193194"/>
              <a:gd name="connsiteX1008" fmla="*/ 1297487 w 5604084"/>
              <a:gd name="connsiteY1008" fmla="*/ 2695142 h 6193194"/>
              <a:gd name="connsiteX1009" fmla="*/ 1366929 w 5604084"/>
              <a:gd name="connsiteY1009" fmla="*/ 2575926 h 6193194"/>
              <a:gd name="connsiteX1010" fmla="*/ 1332208 w 5604084"/>
              <a:gd name="connsiteY1010" fmla="*/ 2546122 h 6193194"/>
              <a:gd name="connsiteX1011" fmla="*/ 1349569 w 5604084"/>
              <a:gd name="connsiteY1011" fmla="*/ 2486515 h 6193194"/>
              <a:gd name="connsiteX1012" fmla="*/ 1332208 w 5604084"/>
              <a:gd name="connsiteY1012" fmla="*/ 2397104 h 6193194"/>
              <a:gd name="connsiteX1013" fmla="*/ 1419013 w 5604084"/>
              <a:gd name="connsiteY1013" fmla="*/ 2382202 h 6193194"/>
              <a:gd name="connsiteX1014" fmla="*/ 1523178 w 5604084"/>
              <a:gd name="connsiteY1014" fmla="*/ 2337496 h 6193194"/>
              <a:gd name="connsiteX1015" fmla="*/ 1557899 w 5604084"/>
              <a:gd name="connsiteY1015" fmla="*/ 2248085 h 6193194"/>
              <a:gd name="connsiteX1016" fmla="*/ 1575261 w 5604084"/>
              <a:gd name="connsiteY1016" fmla="*/ 2262987 h 6193194"/>
              <a:gd name="connsiteX1017" fmla="*/ 1679427 w 5604084"/>
              <a:gd name="connsiteY1017" fmla="*/ 2143773 h 6193194"/>
              <a:gd name="connsiteX1018" fmla="*/ 1575261 w 5604084"/>
              <a:gd name="connsiteY1018" fmla="*/ 2173575 h 6193194"/>
              <a:gd name="connsiteX1019" fmla="*/ 1575261 w 5604084"/>
              <a:gd name="connsiteY1019" fmla="*/ 2054362 h 6193194"/>
              <a:gd name="connsiteX1020" fmla="*/ 1505817 w 5604084"/>
              <a:gd name="connsiteY1020" fmla="*/ 1935146 h 6193194"/>
              <a:gd name="connsiteX1021" fmla="*/ 1453736 w 5604084"/>
              <a:gd name="connsiteY1021" fmla="*/ 1979852 h 6193194"/>
              <a:gd name="connsiteX1022" fmla="*/ 1349569 w 5604084"/>
              <a:gd name="connsiteY1022" fmla="*/ 1994754 h 6193194"/>
              <a:gd name="connsiteX1023" fmla="*/ 1297487 w 5604084"/>
              <a:gd name="connsiteY1023" fmla="*/ 2024560 h 6193194"/>
              <a:gd name="connsiteX1024" fmla="*/ 1210681 w 5604084"/>
              <a:gd name="connsiteY1024" fmla="*/ 2024560 h 6193194"/>
              <a:gd name="connsiteX1025" fmla="*/ 1158598 w 5604084"/>
              <a:gd name="connsiteY1025" fmla="*/ 2009656 h 6193194"/>
              <a:gd name="connsiteX1026" fmla="*/ 1123876 w 5604084"/>
              <a:gd name="connsiteY1026" fmla="*/ 2009656 h 6193194"/>
              <a:gd name="connsiteX1027" fmla="*/ 1089154 w 5604084"/>
              <a:gd name="connsiteY1027" fmla="*/ 1979852 h 6193194"/>
              <a:gd name="connsiteX1028" fmla="*/ 1002348 w 5604084"/>
              <a:gd name="connsiteY1028" fmla="*/ 1935146 h 6193194"/>
              <a:gd name="connsiteX1029" fmla="*/ 984988 w 5604084"/>
              <a:gd name="connsiteY1029" fmla="*/ 1905344 h 6193194"/>
              <a:gd name="connsiteX1030" fmla="*/ 915543 w 5604084"/>
              <a:gd name="connsiteY1030" fmla="*/ 1815931 h 6193194"/>
              <a:gd name="connsiteX1031" fmla="*/ 828738 w 5604084"/>
              <a:gd name="connsiteY1031" fmla="*/ 1786128 h 6193194"/>
              <a:gd name="connsiteX1032" fmla="*/ 741932 w 5604084"/>
              <a:gd name="connsiteY1032" fmla="*/ 1741424 h 6193194"/>
              <a:gd name="connsiteX1033" fmla="*/ 741932 w 5604084"/>
              <a:gd name="connsiteY1033" fmla="*/ 1726521 h 6193194"/>
              <a:gd name="connsiteX1034" fmla="*/ 724572 w 5604084"/>
              <a:gd name="connsiteY1034" fmla="*/ 1726521 h 6193194"/>
              <a:gd name="connsiteX1035" fmla="*/ 707212 w 5604084"/>
              <a:gd name="connsiteY1035" fmla="*/ 1741424 h 6193194"/>
              <a:gd name="connsiteX1036" fmla="*/ 672491 w 5604084"/>
              <a:gd name="connsiteY1036" fmla="*/ 1741424 h 6193194"/>
              <a:gd name="connsiteX1037" fmla="*/ 550962 w 5604084"/>
              <a:gd name="connsiteY1037" fmla="*/ 1726521 h 6193194"/>
              <a:gd name="connsiteX1038" fmla="*/ 550962 w 5604084"/>
              <a:gd name="connsiteY1038" fmla="*/ 1711620 h 6193194"/>
              <a:gd name="connsiteX1039" fmla="*/ 481520 w 5604084"/>
              <a:gd name="connsiteY1039" fmla="*/ 1696718 h 6193194"/>
              <a:gd name="connsiteX1040" fmla="*/ 464158 w 5604084"/>
              <a:gd name="connsiteY1040" fmla="*/ 1681815 h 6193194"/>
              <a:gd name="connsiteX1041" fmla="*/ 446797 w 5604084"/>
              <a:gd name="connsiteY1041" fmla="*/ 1652012 h 6193194"/>
              <a:gd name="connsiteX1042" fmla="*/ 359991 w 5604084"/>
              <a:gd name="connsiteY1042" fmla="*/ 1622208 h 6193194"/>
              <a:gd name="connsiteX1043" fmla="*/ 359991 w 5604084"/>
              <a:gd name="connsiteY1043" fmla="*/ 1607306 h 6193194"/>
              <a:gd name="connsiteX1044" fmla="*/ 255825 w 5604084"/>
              <a:gd name="connsiteY1044" fmla="*/ 1517895 h 6193194"/>
              <a:gd name="connsiteX1045" fmla="*/ 238463 w 5604084"/>
              <a:gd name="connsiteY1045" fmla="*/ 1473190 h 6193194"/>
              <a:gd name="connsiteX1046" fmla="*/ 238463 w 5604084"/>
              <a:gd name="connsiteY1046" fmla="*/ 1458286 h 6193194"/>
              <a:gd name="connsiteX1047" fmla="*/ 221103 w 5604084"/>
              <a:gd name="connsiteY1047" fmla="*/ 1428486 h 6193194"/>
              <a:gd name="connsiteX1048" fmla="*/ 203742 w 5604084"/>
              <a:gd name="connsiteY1048" fmla="*/ 1398683 h 6193194"/>
              <a:gd name="connsiteX1049" fmla="*/ 203742 w 5604084"/>
              <a:gd name="connsiteY1049" fmla="*/ 1368879 h 6193194"/>
              <a:gd name="connsiteX1050" fmla="*/ 186381 w 5604084"/>
              <a:gd name="connsiteY1050" fmla="*/ 1249663 h 6193194"/>
              <a:gd name="connsiteX1051" fmla="*/ 203742 w 5604084"/>
              <a:gd name="connsiteY1051" fmla="*/ 1175155 h 6193194"/>
              <a:gd name="connsiteX1052" fmla="*/ 203742 w 5604084"/>
              <a:gd name="connsiteY1052" fmla="*/ 1145350 h 6193194"/>
              <a:gd name="connsiteX1053" fmla="*/ 221103 w 5604084"/>
              <a:gd name="connsiteY1053" fmla="*/ 1115547 h 6193194"/>
              <a:gd name="connsiteX1054" fmla="*/ 255825 w 5604084"/>
              <a:gd name="connsiteY1054" fmla="*/ 1011234 h 6193194"/>
              <a:gd name="connsiteX1055" fmla="*/ 307909 w 5604084"/>
              <a:gd name="connsiteY1055" fmla="*/ 951628 h 6193194"/>
              <a:gd name="connsiteX1056" fmla="*/ 429435 w 5604084"/>
              <a:gd name="connsiteY1056" fmla="*/ 892016 h 6193194"/>
              <a:gd name="connsiteX1057" fmla="*/ 568323 w 5604084"/>
              <a:gd name="connsiteY1057" fmla="*/ 877117 h 6193194"/>
              <a:gd name="connsiteX1058" fmla="*/ 603045 w 5604084"/>
              <a:gd name="connsiteY1058" fmla="*/ 862216 h 6193194"/>
              <a:gd name="connsiteX1059" fmla="*/ 689850 w 5604084"/>
              <a:gd name="connsiteY1059" fmla="*/ 892016 h 6193194"/>
              <a:gd name="connsiteX1060" fmla="*/ 776656 w 5604084"/>
              <a:gd name="connsiteY1060" fmla="*/ 892016 h 6193194"/>
              <a:gd name="connsiteX1061" fmla="*/ 794017 w 5604084"/>
              <a:gd name="connsiteY1061" fmla="*/ 921823 h 6193194"/>
              <a:gd name="connsiteX1062" fmla="*/ 863461 w 5604084"/>
              <a:gd name="connsiteY1062" fmla="*/ 966529 h 6193194"/>
              <a:gd name="connsiteX1063" fmla="*/ 880821 w 5604084"/>
              <a:gd name="connsiteY1063" fmla="*/ 996334 h 6193194"/>
              <a:gd name="connsiteX1064" fmla="*/ 950266 w 5604084"/>
              <a:gd name="connsiteY1064" fmla="*/ 1026135 h 6193194"/>
              <a:gd name="connsiteX1065" fmla="*/ 1002348 w 5604084"/>
              <a:gd name="connsiteY1065" fmla="*/ 1085744 h 6193194"/>
              <a:gd name="connsiteX1066" fmla="*/ 1037070 w 5604084"/>
              <a:gd name="connsiteY1066" fmla="*/ 1160253 h 6193194"/>
              <a:gd name="connsiteX1067" fmla="*/ 1071794 w 5604084"/>
              <a:gd name="connsiteY1067" fmla="*/ 1145350 h 6193194"/>
              <a:gd name="connsiteX1068" fmla="*/ 1089154 w 5604084"/>
              <a:gd name="connsiteY1068" fmla="*/ 1145350 h 6193194"/>
              <a:gd name="connsiteX1069" fmla="*/ 1089154 w 5604084"/>
              <a:gd name="connsiteY1069" fmla="*/ 1204958 h 6193194"/>
              <a:gd name="connsiteX1070" fmla="*/ 1123876 w 5604084"/>
              <a:gd name="connsiteY1070" fmla="*/ 1249663 h 6193194"/>
              <a:gd name="connsiteX1071" fmla="*/ 1193319 w 5604084"/>
              <a:gd name="connsiteY1071" fmla="*/ 1279467 h 6193194"/>
              <a:gd name="connsiteX1072" fmla="*/ 1262763 w 5604084"/>
              <a:gd name="connsiteY1072" fmla="*/ 1339074 h 6193194"/>
              <a:gd name="connsiteX1073" fmla="*/ 1314847 w 5604084"/>
              <a:gd name="connsiteY1073" fmla="*/ 1324173 h 6193194"/>
              <a:gd name="connsiteX1074" fmla="*/ 1332208 w 5604084"/>
              <a:gd name="connsiteY1074" fmla="*/ 1324173 h 6193194"/>
              <a:gd name="connsiteX1075" fmla="*/ 1436376 w 5604084"/>
              <a:gd name="connsiteY1075" fmla="*/ 1175155 h 6193194"/>
              <a:gd name="connsiteX1076" fmla="*/ 1366929 w 5604084"/>
              <a:gd name="connsiteY1076" fmla="*/ 1175155 h 6193194"/>
              <a:gd name="connsiteX1077" fmla="*/ 1419013 w 5604084"/>
              <a:gd name="connsiteY1077" fmla="*/ 1145350 h 6193194"/>
              <a:gd name="connsiteX1078" fmla="*/ 1419013 w 5604084"/>
              <a:gd name="connsiteY1078" fmla="*/ 1115547 h 6193194"/>
              <a:gd name="connsiteX1079" fmla="*/ 1401651 w 5604084"/>
              <a:gd name="connsiteY1079" fmla="*/ 1041040 h 6193194"/>
              <a:gd name="connsiteX1080" fmla="*/ 1436376 w 5604084"/>
              <a:gd name="connsiteY1080" fmla="*/ 1011234 h 6193194"/>
              <a:gd name="connsiteX1081" fmla="*/ 1505817 w 5604084"/>
              <a:gd name="connsiteY1081" fmla="*/ 1055939 h 6193194"/>
              <a:gd name="connsiteX1082" fmla="*/ 1644705 w 5604084"/>
              <a:gd name="connsiteY1082" fmla="*/ 966529 h 6193194"/>
              <a:gd name="connsiteX1083" fmla="*/ 1766233 w 5604084"/>
              <a:gd name="connsiteY1083" fmla="*/ 892016 h 6193194"/>
              <a:gd name="connsiteX1084" fmla="*/ 1714149 w 5604084"/>
              <a:gd name="connsiteY1084" fmla="*/ 817511 h 6193194"/>
              <a:gd name="connsiteX1085" fmla="*/ 1748870 w 5604084"/>
              <a:gd name="connsiteY1085" fmla="*/ 787705 h 6193194"/>
              <a:gd name="connsiteX1086" fmla="*/ 1766233 w 5604084"/>
              <a:gd name="connsiteY1086" fmla="*/ 817511 h 6193194"/>
              <a:gd name="connsiteX1087" fmla="*/ 1818315 w 5604084"/>
              <a:gd name="connsiteY1087" fmla="*/ 862216 h 6193194"/>
              <a:gd name="connsiteX1088" fmla="*/ 1991925 w 5604084"/>
              <a:gd name="connsiteY1088" fmla="*/ 847312 h 6193194"/>
              <a:gd name="connsiteX1089" fmla="*/ 2044008 w 5604084"/>
              <a:gd name="connsiteY1089" fmla="*/ 847312 h 6193194"/>
              <a:gd name="connsiteX1090" fmla="*/ 2078730 w 5604084"/>
              <a:gd name="connsiteY1090" fmla="*/ 772802 h 6193194"/>
              <a:gd name="connsiteX1091" fmla="*/ 2113453 w 5604084"/>
              <a:gd name="connsiteY1091" fmla="*/ 847312 h 6193194"/>
              <a:gd name="connsiteX1092" fmla="*/ 2148174 w 5604084"/>
              <a:gd name="connsiteY1092" fmla="*/ 817511 h 6193194"/>
              <a:gd name="connsiteX1093" fmla="*/ 2182896 w 5604084"/>
              <a:gd name="connsiteY1093" fmla="*/ 817511 h 6193194"/>
              <a:gd name="connsiteX1094" fmla="*/ 2182896 w 5604084"/>
              <a:gd name="connsiteY1094" fmla="*/ 757900 h 6193194"/>
              <a:gd name="connsiteX1095" fmla="*/ 2217618 w 5604084"/>
              <a:gd name="connsiteY1095" fmla="*/ 728096 h 6193194"/>
              <a:gd name="connsiteX1096" fmla="*/ 2182896 w 5604084"/>
              <a:gd name="connsiteY1096" fmla="*/ 653588 h 6193194"/>
              <a:gd name="connsiteX1097" fmla="*/ 2234978 w 5604084"/>
              <a:gd name="connsiteY1097" fmla="*/ 593981 h 6193194"/>
              <a:gd name="connsiteX1098" fmla="*/ 1242414 w 5604084"/>
              <a:gd name="connsiteY1098" fmla="*/ 548054 h 6193194"/>
              <a:gd name="connsiteX1099" fmla="*/ 1244654 w 5604084"/>
              <a:gd name="connsiteY1099" fmla="*/ 565385 h 6193194"/>
              <a:gd name="connsiteX1100" fmla="*/ 1226737 w 5604084"/>
              <a:gd name="connsiteY1100" fmla="*/ 565385 h 6193194"/>
              <a:gd name="connsiteX1101" fmla="*/ 1242414 w 5604084"/>
              <a:gd name="connsiteY1101" fmla="*/ 548054 h 6193194"/>
              <a:gd name="connsiteX1102" fmla="*/ 522113 w 5604084"/>
              <a:gd name="connsiteY1102" fmla="*/ 532772 h 6193194"/>
              <a:gd name="connsiteX1103" fmla="*/ 551486 w 5604084"/>
              <a:gd name="connsiteY1103" fmla="*/ 580959 h 6193194"/>
              <a:gd name="connsiteX1104" fmla="*/ 638516 w 5604084"/>
              <a:gd name="connsiteY1104" fmla="*/ 715031 h 6193194"/>
              <a:gd name="connsiteX1105" fmla="*/ 534081 w 5604084"/>
              <a:gd name="connsiteY1105" fmla="*/ 640555 h 6193194"/>
              <a:gd name="connsiteX1106" fmla="*/ 534081 w 5604084"/>
              <a:gd name="connsiteY1106" fmla="*/ 610758 h 6193194"/>
              <a:gd name="connsiteX1107" fmla="*/ 499267 w 5604084"/>
              <a:gd name="connsiteY1107" fmla="*/ 536263 h 6193194"/>
              <a:gd name="connsiteX1108" fmla="*/ 522113 w 5604084"/>
              <a:gd name="connsiteY1108" fmla="*/ 532772 h 6193194"/>
              <a:gd name="connsiteX1109" fmla="*/ 1595663 w 5604084"/>
              <a:gd name="connsiteY1109" fmla="*/ 522099 h 6193194"/>
              <a:gd name="connsiteX1110" fmla="*/ 1621058 w 5604084"/>
              <a:gd name="connsiteY1110" fmla="*/ 524076 h 6193194"/>
              <a:gd name="connsiteX1111" fmla="*/ 1679802 w 5604084"/>
              <a:gd name="connsiteY1111" fmla="*/ 594844 h 6193194"/>
              <a:gd name="connsiteX1112" fmla="*/ 1644991 w 5604084"/>
              <a:gd name="connsiteY1112" fmla="*/ 654438 h 6193194"/>
              <a:gd name="connsiteX1113" fmla="*/ 1523149 w 5604084"/>
              <a:gd name="connsiteY1113" fmla="*/ 565046 h 6193194"/>
              <a:gd name="connsiteX1114" fmla="*/ 1595663 w 5604084"/>
              <a:gd name="connsiteY1114" fmla="*/ 522099 h 6193194"/>
              <a:gd name="connsiteX1115" fmla="*/ 5560443 w 5604084"/>
              <a:gd name="connsiteY1115" fmla="*/ 520633 h 6193194"/>
              <a:gd name="connsiteX1116" fmla="*/ 5601783 w 5604084"/>
              <a:gd name="connsiteY1116" fmla="*/ 535306 h 6193194"/>
              <a:gd name="connsiteX1117" fmla="*/ 5532158 w 5604084"/>
              <a:gd name="connsiteY1117" fmla="*/ 549977 h 6193194"/>
              <a:gd name="connsiteX1118" fmla="*/ 5560443 w 5604084"/>
              <a:gd name="connsiteY1118" fmla="*/ 520633 h 6193194"/>
              <a:gd name="connsiteX1119" fmla="*/ 2041905 w 5604084"/>
              <a:gd name="connsiteY1119" fmla="*/ 475502 h 6193194"/>
              <a:gd name="connsiteX1120" fmla="*/ 2112395 w 5604084"/>
              <a:gd name="connsiteY1120" fmla="*/ 550824 h 6193194"/>
              <a:gd name="connsiteX1121" fmla="*/ 2060735 w 5604084"/>
              <a:gd name="connsiteY1121" fmla="*/ 625317 h 6193194"/>
              <a:gd name="connsiteX1122" fmla="*/ 1957416 w 5604084"/>
              <a:gd name="connsiteY1122" fmla="*/ 506129 h 6193194"/>
              <a:gd name="connsiteX1123" fmla="*/ 2003424 w 5604084"/>
              <a:gd name="connsiteY1123" fmla="*/ 477495 h 6193194"/>
              <a:gd name="connsiteX1124" fmla="*/ 2041905 w 5604084"/>
              <a:gd name="connsiteY1124" fmla="*/ 475502 h 6193194"/>
              <a:gd name="connsiteX1125" fmla="*/ 2414259 w 5604084"/>
              <a:gd name="connsiteY1125" fmla="*/ 468889 h 6193194"/>
              <a:gd name="connsiteX1126" fmla="*/ 2425959 w 5604084"/>
              <a:gd name="connsiteY1126" fmla="*/ 490556 h 6193194"/>
              <a:gd name="connsiteX1127" fmla="*/ 2409320 w 5604084"/>
              <a:gd name="connsiteY1127" fmla="*/ 475148 h 6193194"/>
              <a:gd name="connsiteX1128" fmla="*/ 2414259 w 5604084"/>
              <a:gd name="connsiteY1128" fmla="*/ 468889 h 6193194"/>
              <a:gd name="connsiteX1129" fmla="*/ 2619641 w 5604084"/>
              <a:gd name="connsiteY1129" fmla="*/ 366167 h 6193194"/>
              <a:gd name="connsiteX1130" fmla="*/ 2651507 w 5604084"/>
              <a:gd name="connsiteY1130" fmla="*/ 370779 h 6193194"/>
              <a:gd name="connsiteX1131" fmla="*/ 2686554 w 5604084"/>
              <a:gd name="connsiteY1131" fmla="*/ 415608 h 6193194"/>
              <a:gd name="connsiteX1132" fmla="*/ 2616457 w 5604084"/>
              <a:gd name="connsiteY1132" fmla="*/ 624811 h 6193194"/>
              <a:gd name="connsiteX1133" fmla="*/ 2598934 w 5604084"/>
              <a:gd name="connsiteY1133" fmla="*/ 579982 h 6193194"/>
              <a:gd name="connsiteX1134" fmla="*/ 2528835 w 5604084"/>
              <a:gd name="connsiteY1134" fmla="*/ 520210 h 6193194"/>
              <a:gd name="connsiteX1135" fmla="*/ 2619641 w 5604084"/>
              <a:gd name="connsiteY1135" fmla="*/ 366167 h 6193194"/>
              <a:gd name="connsiteX1136" fmla="*/ 3745997 w 5604084"/>
              <a:gd name="connsiteY1136" fmla="*/ 327686 h 6193194"/>
              <a:gd name="connsiteX1137" fmla="*/ 3676373 w 5604084"/>
              <a:gd name="connsiteY1137" fmla="*/ 431131 h 6193194"/>
              <a:gd name="connsiteX1138" fmla="*/ 3745997 w 5604084"/>
              <a:gd name="connsiteY1138" fmla="*/ 327686 h 6193194"/>
              <a:gd name="connsiteX1139" fmla="*/ 1551516 w 5604084"/>
              <a:gd name="connsiteY1139" fmla="*/ 323792 h 6193194"/>
              <a:gd name="connsiteX1140" fmla="*/ 1610691 w 5604084"/>
              <a:gd name="connsiteY1140" fmla="*/ 356299 h 6193194"/>
              <a:gd name="connsiteX1141" fmla="*/ 1610691 w 5604084"/>
              <a:gd name="connsiteY1141" fmla="*/ 446097 h 6193194"/>
              <a:gd name="connsiteX1142" fmla="*/ 1558333 w 5604084"/>
              <a:gd name="connsiteY1142" fmla="*/ 505960 h 6193194"/>
              <a:gd name="connsiteX1143" fmla="*/ 1436167 w 5604084"/>
              <a:gd name="connsiteY1143" fmla="*/ 431129 h 6193194"/>
              <a:gd name="connsiteX1144" fmla="*/ 1551516 w 5604084"/>
              <a:gd name="connsiteY1144" fmla="*/ 323792 h 6193194"/>
              <a:gd name="connsiteX1145" fmla="*/ 2322595 w 5604084"/>
              <a:gd name="connsiteY1145" fmla="*/ 321402 h 6193194"/>
              <a:gd name="connsiteX1146" fmla="*/ 2357101 w 5604084"/>
              <a:gd name="connsiteY1146" fmla="*/ 445856 h 6193194"/>
              <a:gd name="connsiteX1147" fmla="*/ 2235259 w 5604084"/>
              <a:gd name="connsiteY1147" fmla="*/ 386264 h 6193194"/>
              <a:gd name="connsiteX1148" fmla="*/ 2287477 w 5604084"/>
              <a:gd name="connsiteY1148" fmla="*/ 326670 h 6193194"/>
              <a:gd name="connsiteX1149" fmla="*/ 2322595 w 5604084"/>
              <a:gd name="connsiteY1149" fmla="*/ 321402 h 6193194"/>
              <a:gd name="connsiteX1150" fmla="*/ 2977332 w 5604084"/>
              <a:gd name="connsiteY1150" fmla="*/ 279385 h 6193194"/>
              <a:gd name="connsiteX1151" fmla="*/ 2997411 w 5604084"/>
              <a:gd name="connsiteY1151" fmla="*/ 281054 h 6193194"/>
              <a:gd name="connsiteX1152" fmla="*/ 2911020 w 5604084"/>
              <a:gd name="connsiteY1152" fmla="*/ 415998 h 6193194"/>
              <a:gd name="connsiteX1153" fmla="*/ 2859185 w 5604084"/>
              <a:gd name="connsiteY1153" fmla="*/ 505960 h 6193194"/>
              <a:gd name="connsiteX1154" fmla="*/ 2876463 w 5604084"/>
              <a:gd name="connsiteY1154" fmla="*/ 401005 h 6193194"/>
              <a:gd name="connsiteX1155" fmla="*/ 2876463 w 5604084"/>
              <a:gd name="connsiteY1155" fmla="*/ 371015 h 6193194"/>
              <a:gd name="connsiteX1156" fmla="*/ 2977332 w 5604084"/>
              <a:gd name="connsiteY1156" fmla="*/ 279385 h 6193194"/>
              <a:gd name="connsiteX1157" fmla="*/ 4370053 w 5604084"/>
              <a:gd name="connsiteY1157" fmla="*/ 237449 h 6193194"/>
              <a:gd name="connsiteX1158" fmla="*/ 4387972 w 5604084"/>
              <a:gd name="connsiteY1158" fmla="*/ 237449 h 6193194"/>
              <a:gd name="connsiteX1159" fmla="*/ 4370053 w 5604084"/>
              <a:gd name="connsiteY1159" fmla="*/ 252854 h 6193194"/>
              <a:gd name="connsiteX1160" fmla="*/ 4370053 w 5604084"/>
              <a:gd name="connsiteY1160" fmla="*/ 237449 h 6193194"/>
              <a:gd name="connsiteX1161" fmla="*/ 529161 w 5604084"/>
              <a:gd name="connsiteY1161" fmla="*/ 129383 h 6193194"/>
              <a:gd name="connsiteX1162" fmla="*/ 620726 w 5604084"/>
              <a:gd name="connsiteY1162" fmla="*/ 163057 h 6193194"/>
              <a:gd name="connsiteX1163" fmla="*/ 638326 w 5604084"/>
              <a:gd name="connsiteY1163" fmla="*/ 237886 h 6193194"/>
              <a:gd name="connsiteX1164" fmla="*/ 515138 w 5604084"/>
              <a:gd name="connsiteY1164" fmla="*/ 148089 h 6193194"/>
              <a:gd name="connsiteX1165" fmla="*/ 529161 w 5604084"/>
              <a:gd name="connsiteY1165" fmla="*/ 129383 h 6193194"/>
              <a:gd name="connsiteX1166" fmla="*/ 1106430 w 5604084"/>
              <a:gd name="connsiteY1166" fmla="*/ 118597 h 6193194"/>
              <a:gd name="connsiteX1167" fmla="*/ 1106430 w 5604084"/>
              <a:gd name="connsiteY1167" fmla="*/ 134005 h 6193194"/>
              <a:gd name="connsiteX1168" fmla="*/ 1106430 w 5604084"/>
              <a:gd name="connsiteY1168" fmla="*/ 118597 h 6193194"/>
              <a:gd name="connsiteX1169" fmla="*/ 5193885 w 5604084"/>
              <a:gd name="connsiteY1169" fmla="*/ 78758 h 6193194"/>
              <a:gd name="connsiteX1170" fmla="*/ 5219876 w 5604084"/>
              <a:gd name="connsiteY1170" fmla="*/ 88667 h 6193194"/>
              <a:gd name="connsiteX1171" fmla="*/ 5150566 w 5604084"/>
              <a:gd name="connsiteY1171" fmla="*/ 132907 h 6193194"/>
              <a:gd name="connsiteX1172" fmla="*/ 4994621 w 5604084"/>
              <a:gd name="connsiteY1172" fmla="*/ 206635 h 6193194"/>
              <a:gd name="connsiteX1173" fmla="*/ 5115912 w 5604084"/>
              <a:gd name="connsiteY1173" fmla="*/ 118159 h 6193194"/>
              <a:gd name="connsiteX1174" fmla="*/ 5193885 w 5604084"/>
              <a:gd name="connsiteY1174" fmla="*/ 78758 h 6193194"/>
              <a:gd name="connsiteX1175" fmla="*/ 2056803 w 5604084"/>
              <a:gd name="connsiteY1175" fmla="*/ 1 h 6193194"/>
              <a:gd name="connsiteX1176" fmla="*/ 2182075 w 5604084"/>
              <a:gd name="connsiteY1176" fmla="*/ 1 h 6193194"/>
              <a:gd name="connsiteX1177" fmla="*/ 2182548 w 5604084"/>
              <a:gd name="connsiteY1177" fmla="*/ 26893 h 6193194"/>
              <a:gd name="connsiteX1178" fmla="*/ 2060630 w 5604084"/>
              <a:gd name="connsiteY1178" fmla="*/ 44611 h 6193194"/>
              <a:gd name="connsiteX1179" fmla="*/ 2054124 w 5604084"/>
              <a:gd name="connsiteY1179" fmla="*/ 11790 h 6193194"/>
              <a:gd name="connsiteX1180" fmla="*/ 5557104 w 5604084"/>
              <a:gd name="connsiteY1180" fmla="*/ 0 h 6193194"/>
              <a:gd name="connsiteX1181" fmla="*/ 5596334 w 5604084"/>
              <a:gd name="connsiteY1181" fmla="*/ 0 h 6193194"/>
              <a:gd name="connsiteX1182" fmla="*/ 5595332 w 5604084"/>
              <a:gd name="connsiteY1182" fmla="*/ 3289 h 6193194"/>
              <a:gd name="connsiteX1183" fmla="*/ 5532158 w 5604084"/>
              <a:gd name="connsiteY1183" fmla="*/ 28360 h 6193194"/>
              <a:gd name="connsiteX1184" fmla="*/ 5552509 w 5604084"/>
              <a:gd name="connsiteY1184" fmla="*/ 3813 h 6193194"/>
              <a:gd name="connsiteX1185" fmla="*/ 5480966 w 5604084"/>
              <a:gd name="connsiteY1185" fmla="*/ 0 h 6193194"/>
              <a:gd name="connsiteX1186" fmla="*/ 5513616 w 5604084"/>
              <a:gd name="connsiteY1186" fmla="*/ 0 h 6193194"/>
              <a:gd name="connsiteX1187" fmla="*/ 5501442 w 5604084"/>
              <a:gd name="connsiteY1187" fmla="*/ 19190 h 6193194"/>
              <a:gd name="connsiteX1188" fmla="*/ 5463046 w 5604084"/>
              <a:gd name="connsiteY1188" fmla="*/ 28360 h 6193194"/>
              <a:gd name="connsiteX1189" fmla="*/ 5474745 w 5604084"/>
              <a:gd name="connsiteY1189" fmla="*/ 2312 h 61931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</a:cxnLst>
            <a:rect l="l" t="t" r="r" b="b"/>
            <a:pathLst>
              <a:path w="5604084" h="6193194">
                <a:moveTo>
                  <a:pt x="3466477" y="6182110"/>
                </a:moveTo>
                <a:lnTo>
                  <a:pt x="3476430" y="6193194"/>
                </a:lnTo>
                <a:lnTo>
                  <a:pt x="3474090" y="6193194"/>
                </a:lnTo>
                <a:close/>
                <a:moveTo>
                  <a:pt x="81707" y="6153496"/>
                </a:moveTo>
                <a:cubicBezTo>
                  <a:pt x="90240" y="6157164"/>
                  <a:pt x="95572" y="6164501"/>
                  <a:pt x="97972" y="6173213"/>
                </a:cubicBezTo>
                <a:lnTo>
                  <a:pt x="97019" y="6193194"/>
                </a:lnTo>
                <a:lnTo>
                  <a:pt x="32186" y="6193194"/>
                </a:lnTo>
                <a:lnTo>
                  <a:pt x="32647" y="6184676"/>
                </a:lnTo>
                <a:cubicBezTo>
                  <a:pt x="39047" y="6168169"/>
                  <a:pt x="56111" y="6153496"/>
                  <a:pt x="81707" y="6153496"/>
                </a:cubicBezTo>
                <a:close/>
                <a:moveTo>
                  <a:pt x="4108962" y="6107278"/>
                </a:moveTo>
                <a:cubicBezTo>
                  <a:pt x="4108962" y="6107278"/>
                  <a:pt x="4126881" y="6107278"/>
                  <a:pt x="4126881" y="6122685"/>
                </a:cubicBezTo>
                <a:cubicBezTo>
                  <a:pt x="4108962" y="6122685"/>
                  <a:pt x="4108962" y="6138091"/>
                  <a:pt x="4108962" y="6122685"/>
                </a:cubicBezTo>
                <a:cubicBezTo>
                  <a:pt x="4108962" y="6122685"/>
                  <a:pt x="4108962" y="6107278"/>
                  <a:pt x="4108962" y="6107278"/>
                </a:cubicBezTo>
                <a:close/>
                <a:moveTo>
                  <a:pt x="1175557" y="6107278"/>
                </a:moveTo>
                <a:cubicBezTo>
                  <a:pt x="1175557" y="6107278"/>
                  <a:pt x="1193477" y="6107278"/>
                  <a:pt x="1175557" y="6122684"/>
                </a:cubicBezTo>
                <a:cubicBezTo>
                  <a:pt x="1175557" y="6122684"/>
                  <a:pt x="1175557" y="6122684"/>
                  <a:pt x="1175557" y="6107278"/>
                </a:cubicBezTo>
                <a:close/>
                <a:moveTo>
                  <a:pt x="2259575" y="5963119"/>
                </a:moveTo>
                <a:cubicBezTo>
                  <a:pt x="2264057" y="5963119"/>
                  <a:pt x="2268536" y="5966419"/>
                  <a:pt x="2268536" y="5973021"/>
                </a:cubicBezTo>
                <a:cubicBezTo>
                  <a:pt x="2268536" y="5973021"/>
                  <a:pt x="2250617" y="5973021"/>
                  <a:pt x="2250617" y="5973021"/>
                </a:cubicBezTo>
                <a:cubicBezTo>
                  <a:pt x="2250617" y="5966419"/>
                  <a:pt x="2255096" y="5963119"/>
                  <a:pt x="2259575" y="5963119"/>
                </a:cubicBezTo>
                <a:close/>
                <a:moveTo>
                  <a:pt x="5219876" y="5913597"/>
                </a:moveTo>
                <a:cubicBezTo>
                  <a:pt x="5219876" y="5913597"/>
                  <a:pt x="5219876" y="5929003"/>
                  <a:pt x="5219876" y="5929003"/>
                </a:cubicBezTo>
                <a:cubicBezTo>
                  <a:pt x="5219876" y="5929003"/>
                  <a:pt x="5219876" y="5929003"/>
                  <a:pt x="5201957" y="5929003"/>
                </a:cubicBezTo>
                <a:cubicBezTo>
                  <a:pt x="5201957" y="5929003"/>
                  <a:pt x="5219876" y="5929003"/>
                  <a:pt x="5219876" y="5913597"/>
                </a:cubicBezTo>
                <a:close/>
                <a:moveTo>
                  <a:pt x="1574857" y="5884986"/>
                </a:moveTo>
                <a:cubicBezTo>
                  <a:pt x="1574857" y="5900391"/>
                  <a:pt x="1574857" y="5900391"/>
                  <a:pt x="1556938" y="5900391"/>
                </a:cubicBezTo>
                <a:cubicBezTo>
                  <a:pt x="1556938" y="5884986"/>
                  <a:pt x="1574857" y="5884986"/>
                  <a:pt x="1574857" y="5884986"/>
                </a:cubicBezTo>
                <a:close/>
                <a:moveTo>
                  <a:pt x="2199936" y="5825562"/>
                </a:moveTo>
                <a:cubicBezTo>
                  <a:pt x="2250618" y="5855201"/>
                  <a:pt x="2250618" y="5929297"/>
                  <a:pt x="2233724" y="5988576"/>
                </a:cubicBezTo>
                <a:cubicBezTo>
                  <a:pt x="2233724" y="6018215"/>
                  <a:pt x="2250618" y="6047853"/>
                  <a:pt x="2216830" y="6047853"/>
                </a:cubicBezTo>
                <a:cubicBezTo>
                  <a:pt x="2166148" y="6047853"/>
                  <a:pt x="2183041" y="6003396"/>
                  <a:pt x="2183041" y="5973757"/>
                </a:cubicBezTo>
                <a:cubicBezTo>
                  <a:pt x="2183041" y="5958937"/>
                  <a:pt x="2166148" y="5958937"/>
                  <a:pt x="2166148" y="5944118"/>
                </a:cubicBezTo>
                <a:cubicBezTo>
                  <a:pt x="2166148" y="5899659"/>
                  <a:pt x="2183041" y="5840381"/>
                  <a:pt x="2199936" y="5825562"/>
                </a:cubicBezTo>
                <a:close/>
                <a:moveTo>
                  <a:pt x="4664419" y="5719916"/>
                </a:moveTo>
                <a:cubicBezTo>
                  <a:pt x="4682338" y="5719916"/>
                  <a:pt x="4682338" y="5735322"/>
                  <a:pt x="4682338" y="5735322"/>
                </a:cubicBezTo>
                <a:cubicBezTo>
                  <a:pt x="4664419" y="5735322"/>
                  <a:pt x="4664419" y="5719916"/>
                  <a:pt x="4664419" y="5719916"/>
                </a:cubicBezTo>
                <a:close/>
                <a:moveTo>
                  <a:pt x="2408040" y="5679749"/>
                </a:moveTo>
                <a:cubicBezTo>
                  <a:pt x="2416358" y="5679749"/>
                  <a:pt x="2424678" y="5683602"/>
                  <a:pt x="2424678" y="5691306"/>
                </a:cubicBezTo>
                <a:cubicBezTo>
                  <a:pt x="2424678" y="5706711"/>
                  <a:pt x="2408040" y="5706711"/>
                  <a:pt x="2391401" y="5691306"/>
                </a:cubicBezTo>
                <a:cubicBezTo>
                  <a:pt x="2391401" y="5683602"/>
                  <a:pt x="2399720" y="5679749"/>
                  <a:pt x="2408040" y="5679749"/>
                </a:cubicBezTo>
                <a:close/>
                <a:moveTo>
                  <a:pt x="1765736" y="5557049"/>
                </a:moveTo>
                <a:cubicBezTo>
                  <a:pt x="1800109" y="5601382"/>
                  <a:pt x="1765736" y="5645715"/>
                  <a:pt x="1731363" y="5660492"/>
                </a:cubicBezTo>
                <a:cubicBezTo>
                  <a:pt x="1679802" y="5630937"/>
                  <a:pt x="1714176" y="5557049"/>
                  <a:pt x="1765736" y="5557049"/>
                </a:cubicBezTo>
                <a:close/>
                <a:moveTo>
                  <a:pt x="1175557" y="5541641"/>
                </a:moveTo>
                <a:cubicBezTo>
                  <a:pt x="1193477" y="5541641"/>
                  <a:pt x="1193477" y="5557047"/>
                  <a:pt x="1193477" y="5557047"/>
                </a:cubicBezTo>
                <a:cubicBezTo>
                  <a:pt x="1175557" y="5557047"/>
                  <a:pt x="1175557" y="5541641"/>
                  <a:pt x="1175557" y="5541641"/>
                </a:cubicBezTo>
                <a:close/>
                <a:moveTo>
                  <a:pt x="1070611" y="5482217"/>
                </a:moveTo>
                <a:cubicBezTo>
                  <a:pt x="1053971" y="5482217"/>
                  <a:pt x="1053971" y="5497623"/>
                  <a:pt x="1037331" y="5497623"/>
                </a:cubicBezTo>
                <a:cubicBezTo>
                  <a:pt x="1037331" y="5482217"/>
                  <a:pt x="1053971" y="5482217"/>
                  <a:pt x="1070611" y="5482217"/>
                </a:cubicBezTo>
                <a:close/>
                <a:moveTo>
                  <a:pt x="1453713" y="5438200"/>
                </a:moveTo>
                <a:cubicBezTo>
                  <a:pt x="1505743" y="5468036"/>
                  <a:pt x="1471062" y="5572455"/>
                  <a:pt x="1384317" y="5557538"/>
                </a:cubicBezTo>
                <a:cubicBezTo>
                  <a:pt x="1349619" y="5512787"/>
                  <a:pt x="1366969" y="5438200"/>
                  <a:pt x="1453713" y="5438200"/>
                </a:cubicBezTo>
                <a:close/>
                <a:moveTo>
                  <a:pt x="5045814" y="5407386"/>
                </a:moveTo>
                <a:cubicBezTo>
                  <a:pt x="5080513" y="5407386"/>
                  <a:pt x="5115209" y="5437098"/>
                  <a:pt x="5149909" y="5451954"/>
                </a:cubicBezTo>
                <a:cubicBezTo>
                  <a:pt x="5167257" y="5481667"/>
                  <a:pt x="5201956" y="5496524"/>
                  <a:pt x="5201956" y="5526236"/>
                </a:cubicBezTo>
                <a:cubicBezTo>
                  <a:pt x="5167257" y="5526236"/>
                  <a:pt x="5132559" y="5511380"/>
                  <a:pt x="5115209" y="5481667"/>
                </a:cubicBezTo>
                <a:cubicBezTo>
                  <a:pt x="5080513" y="5466812"/>
                  <a:pt x="5063162" y="5437098"/>
                  <a:pt x="5045814" y="5422242"/>
                </a:cubicBezTo>
                <a:cubicBezTo>
                  <a:pt x="5045814" y="5407386"/>
                  <a:pt x="5045814" y="5407386"/>
                  <a:pt x="5045814" y="5407386"/>
                </a:cubicBezTo>
                <a:close/>
                <a:moveTo>
                  <a:pt x="4420882" y="5363369"/>
                </a:moveTo>
                <a:cubicBezTo>
                  <a:pt x="4455985" y="5378175"/>
                  <a:pt x="4473538" y="5392981"/>
                  <a:pt x="4491091" y="5422594"/>
                </a:cubicBezTo>
                <a:cubicBezTo>
                  <a:pt x="4508642" y="5437399"/>
                  <a:pt x="4526194" y="5511431"/>
                  <a:pt x="4508642" y="5511431"/>
                </a:cubicBezTo>
                <a:cubicBezTo>
                  <a:pt x="4455985" y="5526237"/>
                  <a:pt x="4403329" y="5437399"/>
                  <a:pt x="4403329" y="5407788"/>
                </a:cubicBezTo>
                <a:cubicBezTo>
                  <a:pt x="4403329" y="5392981"/>
                  <a:pt x="4403329" y="5378175"/>
                  <a:pt x="4420882" y="5363369"/>
                </a:cubicBezTo>
                <a:close/>
                <a:moveTo>
                  <a:pt x="3450265" y="5332555"/>
                </a:moveTo>
                <a:cubicBezTo>
                  <a:pt x="3485249" y="5332555"/>
                  <a:pt x="3520232" y="5408017"/>
                  <a:pt x="3502740" y="5438200"/>
                </a:cubicBezTo>
                <a:cubicBezTo>
                  <a:pt x="3450265" y="5438200"/>
                  <a:pt x="3415283" y="5362741"/>
                  <a:pt x="3450265" y="5332555"/>
                </a:cubicBezTo>
                <a:close/>
                <a:moveTo>
                  <a:pt x="3102999" y="5273129"/>
                </a:moveTo>
                <a:cubicBezTo>
                  <a:pt x="3102999" y="5273129"/>
                  <a:pt x="3102999" y="5273129"/>
                  <a:pt x="3120918" y="5273129"/>
                </a:cubicBezTo>
                <a:cubicBezTo>
                  <a:pt x="3120918" y="5288535"/>
                  <a:pt x="3120918" y="5288535"/>
                  <a:pt x="3120918" y="5288535"/>
                </a:cubicBezTo>
                <a:cubicBezTo>
                  <a:pt x="3102999" y="5288535"/>
                  <a:pt x="3102999" y="5288535"/>
                  <a:pt x="3102999" y="5273129"/>
                </a:cubicBezTo>
                <a:close/>
                <a:moveTo>
                  <a:pt x="2166148" y="5198298"/>
                </a:moveTo>
                <a:cubicBezTo>
                  <a:pt x="2166148" y="5213155"/>
                  <a:pt x="2199425" y="5242867"/>
                  <a:pt x="2166148" y="5257722"/>
                </a:cubicBezTo>
                <a:cubicBezTo>
                  <a:pt x="2166148" y="5242867"/>
                  <a:pt x="2166148" y="5213155"/>
                  <a:pt x="2166148" y="5198298"/>
                </a:cubicBezTo>
                <a:close/>
                <a:moveTo>
                  <a:pt x="584264" y="5185094"/>
                </a:moveTo>
                <a:cubicBezTo>
                  <a:pt x="584264" y="5185094"/>
                  <a:pt x="567077" y="5200011"/>
                  <a:pt x="567077" y="5214929"/>
                </a:cubicBezTo>
                <a:cubicBezTo>
                  <a:pt x="532703" y="5229845"/>
                  <a:pt x="515516" y="5274597"/>
                  <a:pt x="481142" y="5289515"/>
                </a:cubicBezTo>
                <a:cubicBezTo>
                  <a:pt x="481142" y="5304432"/>
                  <a:pt x="481142" y="5319349"/>
                  <a:pt x="463955" y="5319349"/>
                </a:cubicBezTo>
                <a:cubicBezTo>
                  <a:pt x="463955" y="5274597"/>
                  <a:pt x="532703" y="5259681"/>
                  <a:pt x="549890" y="5200011"/>
                </a:cubicBezTo>
                <a:cubicBezTo>
                  <a:pt x="567077" y="5200011"/>
                  <a:pt x="567077" y="5185094"/>
                  <a:pt x="584264" y="5185094"/>
                </a:cubicBezTo>
                <a:close/>
                <a:moveTo>
                  <a:pt x="1835947" y="5185093"/>
                </a:moveTo>
                <a:cubicBezTo>
                  <a:pt x="1835947" y="5199399"/>
                  <a:pt x="1835947" y="5213703"/>
                  <a:pt x="1835947" y="5213703"/>
                </a:cubicBezTo>
                <a:cubicBezTo>
                  <a:pt x="1818028" y="5213703"/>
                  <a:pt x="1818028" y="5213703"/>
                  <a:pt x="1818028" y="5199399"/>
                </a:cubicBezTo>
                <a:cubicBezTo>
                  <a:pt x="1818028" y="5199399"/>
                  <a:pt x="1818028" y="5185093"/>
                  <a:pt x="1835947" y="5185093"/>
                </a:cubicBezTo>
                <a:close/>
                <a:moveTo>
                  <a:pt x="214063" y="5180418"/>
                </a:moveTo>
                <a:cubicBezTo>
                  <a:pt x="220783" y="5180418"/>
                  <a:pt x="229742" y="5183995"/>
                  <a:pt x="238701" y="5183995"/>
                </a:cubicBezTo>
                <a:cubicBezTo>
                  <a:pt x="220783" y="5183995"/>
                  <a:pt x="220783" y="5198299"/>
                  <a:pt x="202865" y="5198299"/>
                </a:cubicBezTo>
                <a:cubicBezTo>
                  <a:pt x="202865" y="5183995"/>
                  <a:pt x="207343" y="5180418"/>
                  <a:pt x="214063" y="5180418"/>
                </a:cubicBezTo>
                <a:close/>
                <a:moveTo>
                  <a:pt x="602181" y="5154280"/>
                </a:moveTo>
                <a:cubicBezTo>
                  <a:pt x="602181" y="5154280"/>
                  <a:pt x="602181" y="5169687"/>
                  <a:pt x="584263" y="5169687"/>
                </a:cubicBezTo>
                <a:cubicBezTo>
                  <a:pt x="584263" y="5169687"/>
                  <a:pt x="602181" y="5154280"/>
                  <a:pt x="602181" y="5154280"/>
                </a:cubicBezTo>
                <a:close/>
                <a:moveTo>
                  <a:pt x="394844" y="5125668"/>
                </a:moveTo>
                <a:cubicBezTo>
                  <a:pt x="412763" y="5125668"/>
                  <a:pt x="412763" y="5138874"/>
                  <a:pt x="412763" y="5138874"/>
                </a:cubicBezTo>
                <a:cubicBezTo>
                  <a:pt x="394844" y="5138874"/>
                  <a:pt x="394844" y="5138874"/>
                  <a:pt x="394844" y="5138874"/>
                </a:cubicBezTo>
                <a:cubicBezTo>
                  <a:pt x="394844" y="5138874"/>
                  <a:pt x="394844" y="5125668"/>
                  <a:pt x="394844" y="5125668"/>
                </a:cubicBezTo>
                <a:close/>
                <a:moveTo>
                  <a:pt x="100476" y="5125668"/>
                </a:moveTo>
                <a:cubicBezTo>
                  <a:pt x="100476" y="5125668"/>
                  <a:pt x="115835" y="5125668"/>
                  <a:pt x="115835" y="5125668"/>
                </a:cubicBezTo>
                <a:cubicBezTo>
                  <a:pt x="100476" y="5138874"/>
                  <a:pt x="100476" y="5138874"/>
                  <a:pt x="100476" y="5138874"/>
                </a:cubicBezTo>
                <a:cubicBezTo>
                  <a:pt x="100476" y="5138874"/>
                  <a:pt x="100476" y="5125668"/>
                  <a:pt x="100476" y="5125668"/>
                </a:cubicBezTo>
                <a:close/>
                <a:moveTo>
                  <a:pt x="5255847" y="5063849"/>
                </a:moveTo>
                <a:cubicBezTo>
                  <a:pt x="5297123" y="5068262"/>
                  <a:pt x="5318240" y="5126037"/>
                  <a:pt x="5272166" y="5138875"/>
                </a:cubicBezTo>
                <a:cubicBezTo>
                  <a:pt x="5237061" y="5138875"/>
                  <a:pt x="5201957" y="5094856"/>
                  <a:pt x="5237061" y="5065511"/>
                </a:cubicBezTo>
                <a:cubicBezTo>
                  <a:pt x="5243643" y="5063677"/>
                  <a:pt x="5249951" y="5063219"/>
                  <a:pt x="5255847" y="5063849"/>
                </a:cubicBezTo>
                <a:close/>
                <a:moveTo>
                  <a:pt x="3222792" y="4916580"/>
                </a:moveTo>
                <a:cubicBezTo>
                  <a:pt x="3275010" y="4916580"/>
                  <a:pt x="3292416" y="4961479"/>
                  <a:pt x="3257604" y="4991412"/>
                </a:cubicBezTo>
                <a:cubicBezTo>
                  <a:pt x="3222792" y="4991412"/>
                  <a:pt x="3205386" y="4946513"/>
                  <a:pt x="3222792" y="4916580"/>
                </a:cubicBezTo>
                <a:close/>
                <a:moveTo>
                  <a:pt x="2321009" y="4901176"/>
                </a:moveTo>
                <a:cubicBezTo>
                  <a:pt x="2338500" y="4901176"/>
                  <a:pt x="2373484" y="4945595"/>
                  <a:pt x="2373484" y="4960400"/>
                </a:cubicBezTo>
                <a:cubicBezTo>
                  <a:pt x="2373484" y="5004819"/>
                  <a:pt x="2338500" y="5064044"/>
                  <a:pt x="2303518" y="5034431"/>
                </a:cubicBezTo>
                <a:cubicBezTo>
                  <a:pt x="2268535" y="5004819"/>
                  <a:pt x="2268535" y="4915982"/>
                  <a:pt x="2321009" y="4901176"/>
                </a:cubicBezTo>
                <a:close/>
                <a:moveTo>
                  <a:pt x="1871739" y="4870282"/>
                </a:moveTo>
                <a:cubicBezTo>
                  <a:pt x="1875672" y="4869785"/>
                  <a:pt x="1880738" y="4870253"/>
                  <a:pt x="1887138" y="4872123"/>
                </a:cubicBezTo>
                <a:cubicBezTo>
                  <a:pt x="1872205" y="4924505"/>
                  <a:pt x="1844208" y="4873761"/>
                  <a:pt x="1871739" y="4870282"/>
                </a:cubicBezTo>
                <a:close/>
                <a:moveTo>
                  <a:pt x="1558035" y="4797730"/>
                </a:moveTo>
                <a:cubicBezTo>
                  <a:pt x="1593139" y="4797730"/>
                  <a:pt x="1610691" y="4827567"/>
                  <a:pt x="1610691" y="4857400"/>
                </a:cubicBezTo>
                <a:cubicBezTo>
                  <a:pt x="1610691" y="4902152"/>
                  <a:pt x="1522930" y="4931987"/>
                  <a:pt x="1487826" y="4887234"/>
                </a:cubicBezTo>
                <a:cubicBezTo>
                  <a:pt x="1487826" y="4857400"/>
                  <a:pt x="1505376" y="4812649"/>
                  <a:pt x="1558035" y="4797730"/>
                </a:cubicBezTo>
                <a:close/>
                <a:moveTo>
                  <a:pt x="1141001" y="4782325"/>
                </a:moveTo>
                <a:cubicBezTo>
                  <a:pt x="1141001" y="4782325"/>
                  <a:pt x="1157638" y="4796631"/>
                  <a:pt x="1157638" y="4796631"/>
                </a:cubicBezTo>
                <a:cubicBezTo>
                  <a:pt x="1157638" y="4810937"/>
                  <a:pt x="1141001" y="4810937"/>
                  <a:pt x="1141001" y="4810937"/>
                </a:cubicBezTo>
                <a:cubicBezTo>
                  <a:pt x="1124361" y="4796631"/>
                  <a:pt x="1124361" y="4796631"/>
                  <a:pt x="1141001" y="4782325"/>
                </a:cubicBezTo>
                <a:close/>
                <a:moveTo>
                  <a:pt x="884588" y="4777923"/>
                </a:moveTo>
                <a:cubicBezTo>
                  <a:pt x="888226" y="4777005"/>
                  <a:pt x="892387" y="4777923"/>
                  <a:pt x="896547" y="4781592"/>
                </a:cubicBezTo>
                <a:cubicBezTo>
                  <a:pt x="896547" y="4781592"/>
                  <a:pt x="896547" y="4810937"/>
                  <a:pt x="879908" y="4810937"/>
                </a:cubicBezTo>
                <a:cubicBezTo>
                  <a:pt x="867428" y="4799933"/>
                  <a:pt x="873668" y="4780674"/>
                  <a:pt x="884588" y="4777923"/>
                </a:cubicBezTo>
                <a:close/>
                <a:moveTo>
                  <a:pt x="3189460" y="4753053"/>
                </a:moveTo>
                <a:cubicBezTo>
                  <a:pt x="3276206" y="4738306"/>
                  <a:pt x="3328253" y="4797292"/>
                  <a:pt x="3293554" y="4871022"/>
                </a:cubicBezTo>
                <a:cubicBezTo>
                  <a:pt x="3258857" y="4885768"/>
                  <a:pt x="3172110" y="4797292"/>
                  <a:pt x="3189460" y="4753053"/>
                </a:cubicBezTo>
                <a:close/>
                <a:moveTo>
                  <a:pt x="3466475" y="4738307"/>
                </a:moveTo>
                <a:cubicBezTo>
                  <a:pt x="3501032" y="4738307"/>
                  <a:pt x="3535589" y="4842302"/>
                  <a:pt x="3483754" y="4842302"/>
                </a:cubicBezTo>
                <a:cubicBezTo>
                  <a:pt x="3431920" y="4857158"/>
                  <a:pt x="3397364" y="4753164"/>
                  <a:pt x="3466475" y="4738307"/>
                </a:cubicBezTo>
                <a:close/>
                <a:moveTo>
                  <a:pt x="1452517" y="4722900"/>
                </a:moveTo>
                <a:cubicBezTo>
                  <a:pt x="1469924" y="4752456"/>
                  <a:pt x="1469924" y="4811566"/>
                  <a:pt x="1417705" y="4826343"/>
                </a:cubicBezTo>
                <a:cubicBezTo>
                  <a:pt x="1382893" y="4782011"/>
                  <a:pt x="1417705" y="4737678"/>
                  <a:pt x="1452517" y="4722900"/>
                </a:cubicBezTo>
                <a:close/>
                <a:moveTo>
                  <a:pt x="3828636" y="4701235"/>
                </a:moveTo>
                <a:cubicBezTo>
                  <a:pt x="3830195" y="4701717"/>
                  <a:pt x="3831236" y="4703643"/>
                  <a:pt x="3831236" y="4707494"/>
                </a:cubicBezTo>
                <a:cubicBezTo>
                  <a:pt x="3847873" y="4722899"/>
                  <a:pt x="3814597" y="4738305"/>
                  <a:pt x="3814597" y="4722899"/>
                </a:cubicBezTo>
                <a:cubicBezTo>
                  <a:pt x="3814597" y="4711345"/>
                  <a:pt x="3823956" y="4699789"/>
                  <a:pt x="3828636" y="4701235"/>
                </a:cubicBezTo>
                <a:close/>
                <a:moveTo>
                  <a:pt x="4195993" y="4663475"/>
                </a:moveTo>
                <a:cubicBezTo>
                  <a:pt x="4195993" y="4663475"/>
                  <a:pt x="4195993" y="4692087"/>
                  <a:pt x="4195993" y="4692087"/>
                </a:cubicBezTo>
                <a:cubicBezTo>
                  <a:pt x="4178074" y="4692087"/>
                  <a:pt x="4195993" y="4677782"/>
                  <a:pt x="4195993" y="4663475"/>
                </a:cubicBezTo>
                <a:close/>
                <a:moveTo>
                  <a:pt x="3310333" y="4617255"/>
                </a:moveTo>
                <a:cubicBezTo>
                  <a:pt x="3327824" y="4617255"/>
                  <a:pt x="3327824" y="4617255"/>
                  <a:pt x="3327824" y="4617255"/>
                </a:cubicBezTo>
                <a:cubicBezTo>
                  <a:pt x="3345317" y="4632348"/>
                  <a:pt x="3362808" y="4647440"/>
                  <a:pt x="3380299" y="4662531"/>
                </a:cubicBezTo>
                <a:cubicBezTo>
                  <a:pt x="3380299" y="4677623"/>
                  <a:pt x="3415282" y="4707809"/>
                  <a:pt x="3380299" y="4722899"/>
                </a:cubicBezTo>
                <a:cubicBezTo>
                  <a:pt x="3345317" y="4707809"/>
                  <a:pt x="3310333" y="4677623"/>
                  <a:pt x="3310333" y="4617255"/>
                </a:cubicBezTo>
                <a:close/>
                <a:moveTo>
                  <a:pt x="202865" y="4544627"/>
                </a:moveTo>
                <a:cubicBezTo>
                  <a:pt x="220783" y="4544627"/>
                  <a:pt x="220783" y="4544627"/>
                  <a:pt x="220783" y="4557832"/>
                </a:cubicBezTo>
                <a:cubicBezTo>
                  <a:pt x="220783" y="4557832"/>
                  <a:pt x="202865" y="4557832"/>
                  <a:pt x="202865" y="4557832"/>
                </a:cubicBezTo>
                <a:cubicBezTo>
                  <a:pt x="202865" y="4544627"/>
                  <a:pt x="202865" y="4544627"/>
                  <a:pt x="202865" y="4544627"/>
                </a:cubicBezTo>
                <a:close/>
                <a:moveTo>
                  <a:pt x="776240" y="4544076"/>
                </a:moveTo>
                <a:cubicBezTo>
                  <a:pt x="776240" y="4558932"/>
                  <a:pt x="776240" y="4573788"/>
                  <a:pt x="776240" y="4573788"/>
                </a:cubicBezTo>
                <a:cubicBezTo>
                  <a:pt x="725045" y="4588644"/>
                  <a:pt x="742110" y="4529220"/>
                  <a:pt x="776240" y="4544076"/>
                </a:cubicBezTo>
                <a:close/>
                <a:moveTo>
                  <a:pt x="3896588" y="4512127"/>
                </a:moveTo>
                <a:cubicBezTo>
                  <a:pt x="3902748" y="4509961"/>
                  <a:pt x="3910587" y="4509961"/>
                  <a:pt x="3919546" y="4513813"/>
                </a:cubicBezTo>
                <a:cubicBezTo>
                  <a:pt x="3919546" y="4529219"/>
                  <a:pt x="3901627" y="4529219"/>
                  <a:pt x="3901627" y="4544624"/>
                </a:cubicBezTo>
                <a:cubicBezTo>
                  <a:pt x="3874749" y="4544624"/>
                  <a:pt x="3878110" y="4518627"/>
                  <a:pt x="3896588" y="4512127"/>
                </a:cubicBezTo>
                <a:close/>
                <a:moveTo>
                  <a:pt x="1401323" y="4498407"/>
                </a:moveTo>
                <a:cubicBezTo>
                  <a:pt x="1418728" y="4528486"/>
                  <a:pt x="1401323" y="4588644"/>
                  <a:pt x="1366511" y="4588644"/>
                </a:cubicBezTo>
                <a:cubicBezTo>
                  <a:pt x="1331697" y="4558566"/>
                  <a:pt x="1366511" y="4498407"/>
                  <a:pt x="1401323" y="4498407"/>
                </a:cubicBezTo>
                <a:close/>
                <a:moveTo>
                  <a:pt x="1440595" y="4492148"/>
                </a:moveTo>
                <a:cubicBezTo>
                  <a:pt x="1444646" y="4492631"/>
                  <a:pt x="1448964" y="4494556"/>
                  <a:pt x="1453283" y="4498408"/>
                </a:cubicBezTo>
                <a:cubicBezTo>
                  <a:pt x="1487826" y="4544626"/>
                  <a:pt x="1418727" y="4544626"/>
                  <a:pt x="1418727" y="4513813"/>
                </a:cubicBezTo>
                <a:cubicBezTo>
                  <a:pt x="1418727" y="4502259"/>
                  <a:pt x="1428447" y="4490703"/>
                  <a:pt x="1440595" y="4492148"/>
                </a:cubicBezTo>
                <a:close/>
                <a:moveTo>
                  <a:pt x="1944196" y="4468340"/>
                </a:moveTo>
                <a:cubicBezTo>
                  <a:pt x="1987151" y="4475537"/>
                  <a:pt x="1967952" y="4544624"/>
                  <a:pt x="1921879" y="4544624"/>
                </a:cubicBezTo>
                <a:cubicBezTo>
                  <a:pt x="1869222" y="4544624"/>
                  <a:pt x="1869222" y="4484468"/>
                  <a:pt x="1921879" y="4469427"/>
                </a:cubicBezTo>
                <a:cubicBezTo>
                  <a:pt x="1930655" y="4467548"/>
                  <a:pt x="1938059" y="4467312"/>
                  <a:pt x="1944196" y="4468340"/>
                </a:cubicBezTo>
                <a:close/>
                <a:moveTo>
                  <a:pt x="3242238" y="4467572"/>
                </a:moveTo>
                <a:cubicBezTo>
                  <a:pt x="3246824" y="4467017"/>
                  <a:pt x="3252422" y="4467485"/>
                  <a:pt x="3259142" y="4469355"/>
                </a:cubicBezTo>
                <a:cubicBezTo>
                  <a:pt x="3259142" y="4484321"/>
                  <a:pt x="3277059" y="4499288"/>
                  <a:pt x="3259142" y="4499288"/>
                </a:cubicBezTo>
                <a:cubicBezTo>
                  <a:pt x="3227783" y="4525479"/>
                  <a:pt x="3210146" y="4471459"/>
                  <a:pt x="3242238" y="4467572"/>
                </a:cubicBezTo>
                <a:close/>
                <a:moveTo>
                  <a:pt x="2025363" y="4454388"/>
                </a:moveTo>
                <a:cubicBezTo>
                  <a:pt x="2043280" y="4484468"/>
                  <a:pt x="2079118" y="4514546"/>
                  <a:pt x="2061199" y="4544624"/>
                </a:cubicBezTo>
                <a:cubicBezTo>
                  <a:pt x="2043280" y="4514546"/>
                  <a:pt x="2043280" y="4484468"/>
                  <a:pt x="2025363" y="4454388"/>
                </a:cubicBezTo>
                <a:close/>
                <a:moveTo>
                  <a:pt x="2661930" y="4435034"/>
                </a:moveTo>
                <a:cubicBezTo>
                  <a:pt x="2690871" y="4438542"/>
                  <a:pt x="2719811" y="4460992"/>
                  <a:pt x="2719811" y="4483441"/>
                </a:cubicBezTo>
                <a:cubicBezTo>
                  <a:pt x="2736962" y="4528340"/>
                  <a:pt x="2702662" y="4558272"/>
                  <a:pt x="2668363" y="4573239"/>
                </a:cubicBezTo>
                <a:cubicBezTo>
                  <a:pt x="2599760" y="4573239"/>
                  <a:pt x="2565461" y="4453509"/>
                  <a:pt x="2634061" y="4438542"/>
                </a:cubicBezTo>
                <a:cubicBezTo>
                  <a:pt x="2642636" y="4434800"/>
                  <a:pt x="2652283" y="4433865"/>
                  <a:pt x="2661930" y="4435034"/>
                </a:cubicBezTo>
                <a:close/>
                <a:moveTo>
                  <a:pt x="3068442" y="4432378"/>
                </a:moveTo>
                <a:cubicBezTo>
                  <a:pt x="3081561" y="4428710"/>
                  <a:pt x="3094680" y="4432378"/>
                  <a:pt x="3068442" y="4454388"/>
                </a:cubicBezTo>
                <a:cubicBezTo>
                  <a:pt x="3042206" y="4447052"/>
                  <a:pt x="3055324" y="4436047"/>
                  <a:pt x="3068442" y="4432378"/>
                </a:cubicBezTo>
                <a:close/>
                <a:moveTo>
                  <a:pt x="3484393" y="4423576"/>
                </a:moveTo>
                <a:cubicBezTo>
                  <a:pt x="3536440" y="4423576"/>
                  <a:pt x="3571139" y="4483441"/>
                  <a:pt x="3605837" y="4513373"/>
                </a:cubicBezTo>
                <a:cubicBezTo>
                  <a:pt x="3623187" y="4528340"/>
                  <a:pt x="3640536" y="4543305"/>
                  <a:pt x="3623187" y="4558272"/>
                </a:cubicBezTo>
                <a:cubicBezTo>
                  <a:pt x="3588489" y="4573239"/>
                  <a:pt x="3588489" y="4543305"/>
                  <a:pt x="3571139" y="4528340"/>
                </a:cubicBezTo>
                <a:cubicBezTo>
                  <a:pt x="3536440" y="4498407"/>
                  <a:pt x="3484393" y="4483441"/>
                  <a:pt x="3484393" y="4423576"/>
                </a:cubicBezTo>
                <a:close/>
                <a:moveTo>
                  <a:pt x="3536868" y="4410370"/>
                </a:moveTo>
                <a:cubicBezTo>
                  <a:pt x="3553506" y="4410370"/>
                  <a:pt x="3553506" y="4410370"/>
                  <a:pt x="3553506" y="4424677"/>
                </a:cubicBezTo>
                <a:cubicBezTo>
                  <a:pt x="3553506" y="4438981"/>
                  <a:pt x="3520229" y="4424677"/>
                  <a:pt x="3536868" y="4410370"/>
                </a:cubicBezTo>
                <a:close/>
                <a:moveTo>
                  <a:pt x="2199422" y="4410369"/>
                </a:moveTo>
                <a:cubicBezTo>
                  <a:pt x="2199422" y="4410369"/>
                  <a:pt x="2217340" y="4423575"/>
                  <a:pt x="2217340" y="4423575"/>
                </a:cubicBezTo>
                <a:cubicBezTo>
                  <a:pt x="2199422" y="4423575"/>
                  <a:pt x="2199422" y="4423575"/>
                  <a:pt x="2199422" y="4410369"/>
                </a:cubicBezTo>
                <a:close/>
                <a:moveTo>
                  <a:pt x="863908" y="4410369"/>
                </a:moveTo>
                <a:cubicBezTo>
                  <a:pt x="881187" y="4439715"/>
                  <a:pt x="829353" y="4454388"/>
                  <a:pt x="812075" y="4439715"/>
                </a:cubicBezTo>
                <a:cubicBezTo>
                  <a:pt x="812075" y="4410369"/>
                  <a:pt x="846630" y="4410369"/>
                  <a:pt x="863908" y="4410369"/>
                </a:cubicBezTo>
                <a:close/>
                <a:moveTo>
                  <a:pt x="1226748" y="4379557"/>
                </a:moveTo>
                <a:cubicBezTo>
                  <a:pt x="1226748" y="4379557"/>
                  <a:pt x="1226748" y="4394964"/>
                  <a:pt x="1211387" y="4394964"/>
                </a:cubicBezTo>
                <a:cubicBezTo>
                  <a:pt x="1211387" y="4379557"/>
                  <a:pt x="1226748" y="4379557"/>
                  <a:pt x="1226748" y="4379557"/>
                </a:cubicBezTo>
                <a:close/>
                <a:moveTo>
                  <a:pt x="1071505" y="4328853"/>
                </a:moveTo>
                <a:cubicBezTo>
                  <a:pt x="1080375" y="4327129"/>
                  <a:pt x="1089940" y="4327129"/>
                  <a:pt x="1098578" y="4329251"/>
                </a:cubicBezTo>
                <a:cubicBezTo>
                  <a:pt x="1110096" y="4332082"/>
                  <a:pt x="1119969" y="4338684"/>
                  <a:pt x="1124357" y="4350002"/>
                </a:cubicBezTo>
                <a:cubicBezTo>
                  <a:pt x="1124357" y="4380186"/>
                  <a:pt x="1089252" y="4410370"/>
                  <a:pt x="1054148" y="4380186"/>
                </a:cubicBezTo>
                <a:cubicBezTo>
                  <a:pt x="1024528" y="4354719"/>
                  <a:pt x="1044892" y="4334026"/>
                  <a:pt x="1071505" y="4328853"/>
                </a:cubicBezTo>
                <a:close/>
                <a:moveTo>
                  <a:pt x="1695802" y="4320133"/>
                </a:moveTo>
                <a:cubicBezTo>
                  <a:pt x="1730357" y="4320133"/>
                  <a:pt x="1782192" y="4320133"/>
                  <a:pt x="1782192" y="4349844"/>
                </a:cubicBezTo>
                <a:cubicBezTo>
                  <a:pt x="1782192" y="4394413"/>
                  <a:pt x="1730357" y="4438981"/>
                  <a:pt x="1678523" y="4409270"/>
                </a:cubicBezTo>
                <a:cubicBezTo>
                  <a:pt x="1643968" y="4394413"/>
                  <a:pt x="1661245" y="4334989"/>
                  <a:pt x="1695802" y="4320133"/>
                </a:cubicBezTo>
                <a:close/>
                <a:moveTo>
                  <a:pt x="64641" y="4304726"/>
                </a:moveTo>
                <a:cubicBezTo>
                  <a:pt x="82559" y="4320134"/>
                  <a:pt x="64641" y="4350945"/>
                  <a:pt x="46722" y="4350945"/>
                </a:cubicBezTo>
                <a:cubicBezTo>
                  <a:pt x="46722" y="4320134"/>
                  <a:pt x="64641" y="4320134"/>
                  <a:pt x="64641" y="4304726"/>
                </a:cubicBezTo>
                <a:close/>
                <a:moveTo>
                  <a:pt x="3007058" y="4298282"/>
                </a:moveTo>
                <a:cubicBezTo>
                  <a:pt x="3032165" y="4296867"/>
                  <a:pt x="3054844" y="4308185"/>
                  <a:pt x="3067800" y="4319506"/>
                </a:cubicBezTo>
                <a:cubicBezTo>
                  <a:pt x="3085079" y="4394965"/>
                  <a:pt x="2946856" y="4364781"/>
                  <a:pt x="2981411" y="4304413"/>
                </a:cubicBezTo>
                <a:cubicBezTo>
                  <a:pt x="2990050" y="4300639"/>
                  <a:pt x="2998689" y="4298753"/>
                  <a:pt x="3007058" y="4298282"/>
                </a:cubicBezTo>
                <a:close/>
                <a:moveTo>
                  <a:pt x="1228028" y="4289319"/>
                </a:moveTo>
                <a:cubicBezTo>
                  <a:pt x="1244665" y="4289319"/>
                  <a:pt x="1228028" y="4304725"/>
                  <a:pt x="1211388" y="4304725"/>
                </a:cubicBezTo>
                <a:cubicBezTo>
                  <a:pt x="1211388" y="4289319"/>
                  <a:pt x="1228028" y="4289319"/>
                  <a:pt x="1228028" y="4289319"/>
                </a:cubicBezTo>
                <a:close/>
                <a:moveTo>
                  <a:pt x="202863" y="4289319"/>
                </a:moveTo>
                <a:cubicBezTo>
                  <a:pt x="220782" y="4289319"/>
                  <a:pt x="220782" y="4289319"/>
                  <a:pt x="220782" y="4289319"/>
                </a:cubicBezTo>
                <a:cubicBezTo>
                  <a:pt x="220782" y="4289319"/>
                  <a:pt x="220782" y="4304725"/>
                  <a:pt x="220782" y="4304725"/>
                </a:cubicBezTo>
                <a:cubicBezTo>
                  <a:pt x="220782" y="4304725"/>
                  <a:pt x="202863" y="4304725"/>
                  <a:pt x="202863" y="4304725"/>
                </a:cubicBezTo>
                <a:cubicBezTo>
                  <a:pt x="202863" y="4289319"/>
                  <a:pt x="202863" y="4289319"/>
                  <a:pt x="202863" y="4289319"/>
                </a:cubicBezTo>
                <a:close/>
                <a:moveTo>
                  <a:pt x="1244664" y="4260707"/>
                </a:moveTo>
                <a:cubicBezTo>
                  <a:pt x="1228027" y="4260707"/>
                  <a:pt x="1228027" y="4276114"/>
                  <a:pt x="1228027" y="4276114"/>
                </a:cubicBezTo>
                <a:cubicBezTo>
                  <a:pt x="1211387" y="4260707"/>
                  <a:pt x="1228027" y="4260707"/>
                  <a:pt x="1244664" y="4260707"/>
                </a:cubicBezTo>
                <a:close/>
                <a:moveTo>
                  <a:pt x="2236249" y="4246146"/>
                </a:moveTo>
                <a:lnTo>
                  <a:pt x="2242937" y="4247613"/>
                </a:lnTo>
                <a:cubicBezTo>
                  <a:pt x="2247204" y="4249483"/>
                  <a:pt x="2251469" y="4253225"/>
                  <a:pt x="2251469" y="4260707"/>
                </a:cubicBezTo>
                <a:close/>
                <a:moveTo>
                  <a:pt x="2235172" y="4245115"/>
                </a:moveTo>
                <a:lnTo>
                  <a:pt x="2236249" y="4246145"/>
                </a:lnTo>
                <a:lnTo>
                  <a:pt x="2234405" y="4245741"/>
                </a:lnTo>
                <a:close/>
                <a:moveTo>
                  <a:pt x="2130311" y="4216689"/>
                </a:moveTo>
                <a:cubicBezTo>
                  <a:pt x="2130311" y="4230994"/>
                  <a:pt x="2148230" y="4230994"/>
                  <a:pt x="2148230" y="4245301"/>
                </a:cubicBezTo>
                <a:cubicBezTo>
                  <a:pt x="2130311" y="4245301"/>
                  <a:pt x="2130311" y="4230994"/>
                  <a:pt x="2130311" y="4216689"/>
                </a:cubicBezTo>
                <a:close/>
                <a:moveTo>
                  <a:pt x="1124360" y="4216689"/>
                </a:moveTo>
                <a:cubicBezTo>
                  <a:pt x="1106440" y="4230994"/>
                  <a:pt x="1106440" y="4245301"/>
                  <a:pt x="1088523" y="4245301"/>
                </a:cubicBezTo>
                <a:cubicBezTo>
                  <a:pt x="1088523" y="4230994"/>
                  <a:pt x="1106440" y="4230994"/>
                  <a:pt x="1124360" y="4216689"/>
                </a:cubicBezTo>
                <a:close/>
                <a:moveTo>
                  <a:pt x="3276326" y="4201283"/>
                </a:moveTo>
                <a:cubicBezTo>
                  <a:pt x="3311431" y="4216201"/>
                  <a:pt x="3346535" y="4231118"/>
                  <a:pt x="3346535" y="4260952"/>
                </a:cubicBezTo>
                <a:cubicBezTo>
                  <a:pt x="3364088" y="4290787"/>
                  <a:pt x="3346535" y="4320622"/>
                  <a:pt x="3328984" y="4320622"/>
                </a:cubicBezTo>
                <a:cubicBezTo>
                  <a:pt x="3276326" y="4335540"/>
                  <a:pt x="3241222" y="4231118"/>
                  <a:pt x="3276326" y="4201283"/>
                </a:cubicBezTo>
                <a:close/>
                <a:moveTo>
                  <a:pt x="1436643" y="4201283"/>
                </a:moveTo>
                <a:cubicBezTo>
                  <a:pt x="1418724" y="4230629"/>
                  <a:pt x="1418724" y="4274647"/>
                  <a:pt x="1382889" y="4289319"/>
                </a:cubicBezTo>
                <a:cubicBezTo>
                  <a:pt x="1382889" y="4245301"/>
                  <a:pt x="1418724" y="4230629"/>
                  <a:pt x="1436643" y="4201283"/>
                </a:cubicBezTo>
                <a:close/>
                <a:moveTo>
                  <a:pt x="2234406" y="4185875"/>
                </a:moveTo>
                <a:cubicBezTo>
                  <a:pt x="2260003" y="4185875"/>
                  <a:pt x="2266402" y="4211132"/>
                  <a:pt x="2253603" y="4230072"/>
                </a:cubicBezTo>
                <a:lnTo>
                  <a:pt x="2235173" y="4245115"/>
                </a:lnTo>
                <a:lnTo>
                  <a:pt x="2228006" y="4238259"/>
                </a:lnTo>
                <a:cubicBezTo>
                  <a:pt x="2221608" y="4230774"/>
                  <a:pt x="2217341" y="4223292"/>
                  <a:pt x="2217341" y="4215809"/>
                </a:cubicBezTo>
                <a:cubicBezTo>
                  <a:pt x="2217341" y="4200842"/>
                  <a:pt x="2234406" y="4185875"/>
                  <a:pt x="2234406" y="4185875"/>
                </a:cubicBezTo>
                <a:close/>
                <a:moveTo>
                  <a:pt x="3006957" y="4166972"/>
                </a:moveTo>
                <a:cubicBezTo>
                  <a:pt x="3062235" y="4169828"/>
                  <a:pt x="3094360" y="4261197"/>
                  <a:pt x="3033888" y="4261197"/>
                </a:cubicBezTo>
                <a:cubicBezTo>
                  <a:pt x="2982053" y="4276114"/>
                  <a:pt x="2964776" y="4216444"/>
                  <a:pt x="2982053" y="4171693"/>
                </a:cubicBezTo>
                <a:cubicBezTo>
                  <a:pt x="2990692" y="4167963"/>
                  <a:pt x="2999062" y="4166565"/>
                  <a:pt x="3006957" y="4166972"/>
                </a:cubicBezTo>
                <a:close/>
                <a:moveTo>
                  <a:pt x="2426213" y="4155063"/>
                </a:moveTo>
                <a:cubicBezTo>
                  <a:pt x="2478431" y="4155063"/>
                  <a:pt x="2478431" y="4216689"/>
                  <a:pt x="2443619" y="4216689"/>
                </a:cubicBezTo>
                <a:cubicBezTo>
                  <a:pt x="2408808" y="4216689"/>
                  <a:pt x="2391401" y="4170470"/>
                  <a:pt x="2426213" y="4155063"/>
                </a:cubicBezTo>
                <a:close/>
                <a:moveTo>
                  <a:pt x="2842548" y="4110495"/>
                </a:moveTo>
                <a:cubicBezTo>
                  <a:pt x="2859827" y="4125352"/>
                  <a:pt x="2842548" y="4155064"/>
                  <a:pt x="2825270" y="4155064"/>
                </a:cubicBezTo>
                <a:cubicBezTo>
                  <a:pt x="2790715" y="4155064"/>
                  <a:pt x="2790715" y="4095639"/>
                  <a:pt x="2842548" y="4110495"/>
                </a:cubicBezTo>
                <a:close/>
                <a:moveTo>
                  <a:pt x="5411851" y="4082433"/>
                </a:moveTo>
                <a:cubicBezTo>
                  <a:pt x="5411851" y="4082433"/>
                  <a:pt x="5429770" y="4095639"/>
                  <a:pt x="5411851" y="4095639"/>
                </a:cubicBezTo>
                <a:cubicBezTo>
                  <a:pt x="5411851" y="4095639"/>
                  <a:pt x="5411851" y="4082433"/>
                  <a:pt x="5411851" y="4082433"/>
                </a:cubicBezTo>
                <a:close/>
                <a:moveTo>
                  <a:pt x="2703454" y="4051620"/>
                </a:moveTo>
                <a:cubicBezTo>
                  <a:pt x="2790717" y="4051620"/>
                  <a:pt x="2773264" y="4185877"/>
                  <a:pt x="2686000" y="4170959"/>
                </a:cubicBezTo>
                <a:cubicBezTo>
                  <a:pt x="2668547" y="4170959"/>
                  <a:pt x="2633643" y="4156043"/>
                  <a:pt x="2616191" y="4141125"/>
                </a:cubicBezTo>
                <a:cubicBezTo>
                  <a:pt x="2598738" y="4096373"/>
                  <a:pt x="2633643" y="4051620"/>
                  <a:pt x="2703454" y="4051620"/>
                </a:cubicBezTo>
                <a:close/>
                <a:moveTo>
                  <a:pt x="879478" y="4051620"/>
                </a:moveTo>
                <a:cubicBezTo>
                  <a:pt x="896544" y="4096739"/>
                  <a:pt x="879478" y="4141858"/>
                  <a:pt x="828282" y="4141858"/>
                </a:cubicBezTo>
                <a:cubicBezTo>
                  <a:pt x="828282" y="4141858"/>
                  <a:pt x="811218" y="4141858"/>
                  <a:pt x="811218" y="4141858"/>
                </a:cubicBezTo>
                <a:cubicBezTo>
                  <a:pt x="794155" y="4081700"/>
                  <a:pt x="845348" y="4051620"/>
                  <a:pt x="879478" y="4051620"/>
                </a:cubicBezTo>
                <a:close/>
                <a:moveTo>
                  <a:pt x="218541" y="4014205"/>
                </a:moveTo>
                <a:cubicBezTo>
                  <a:pt x="229738" y="4017874"/>
                  <a:pt x="238697" y="4028877"/>
                  <a:pt x="220780" y="4036214"/>
                </a:cubicBezTo>
                <a:cubicBezTo>
                  <a:pt x="220780" y="4036214"/>
                  <a:pt x="220780" y="4036214"/>
                  <a:pt x="202861" y="4036214"/>
                </a:cubicBezTo>
                <a:cubicBezTo>
                  <a:pt x="193903" y="4014205"/>
                  <a:pt x="207340" y="4010537"/>
                  <a:pt x="218541" y="4014205"/>
                </a:cubicBezTo>
                <a:close/>
                <a:moveTo>
                  <a:pt x="3037727" y="3991882"/>
                </a:moveTo>
                <a:cubicBezTo>
                  <a:pt x="3050780" y="3988109"/>
                  <a:pt x="3068186" y="3991882"/>
                  <a:pt x="3085593" y="4006975"/>
                </a:cubicBezTo>
                <a:cubicBezTo>
                  <a:pt x="3102998" y="4067343"/>
                  <a:pt x="3015968" y="4082434"/>
                  <a:pt x="3015968" y="4022065"/>
                </a:cubicBezTo>
                <a:cubicBezTo>
                  <a:pt x="3015968" y="4006973"/>
                  <a:pt x="3024672" y="3995655"/>
                  <a:pt x="3037727" y="3991882"/>
                </a:cubicBezTo>
                <a:close/>
                <a:moveTo>
                  <a:pt x="3016224" y="3917094"/>
                </a:moveTo>
                <a:cubicBezTo>
                  <a:pt x="3033586" y="3991603"/>
                  <a:pt x="2929421" y="3991603"/>
                  <a:pt x="2859975" y="3991603"/>
                </a:cubicBezTo>
                <a:cubicBezTo>
                  <a:pt x="2825253" y="3976701"/>
                  <a:pt x="2807893" y="3961800"/>
                  <a:pt x="2790533" y="3961800"/>
                </a:cubicBezTo>
                <a:cubicBezTo>
                  <a:pt x="2859975" y="3961800"/>
                  <a:pt x="2912058" y="3917094"/>
                  <a:pt x="3016224" y="3917094"/>
                </a:cubicBezTo>
                <a:close/>
                <a:moveTo>
                  <a:pt x="346788" y="3913513"/>
                </a:moveTo>
                <a:cubicBezTo>
                  <a:pt x="350686" y="3912550"/>
                  <a:pt x="354847" y="3913513"/>
                  <a:pt x="359007" y="3917365"/>
                </a:cubicBezTo>
                <a:cubicBezTo>
                  <a:pt x="359007" y="3932772"/>
                  <a:pt x="359007" y="3948177"/>
                  <a:pt x="325730" y="3948177"/>
                </a:cubicBezTo>
                <a:cubicBezTo>
                  <a:pt x="325730" y="3936623"/>
                  <a:pt x="335088" y="3916401"/>
                  <a:pt x="346788" y="3913513"/>
                </a:cubicBezTo>
                <a:close/>
                <a:moveTo>
                  <a:pt x="3167792" y="3904579"/>
                </a:moveTo>
                <a:cubicBezTo>
                  <a:pt x="3209907" y="3908774"/>
                  <a:pt x="3232584" y="3959121"/>
                  <a:pt x="3206668" y="3992684"/>
                </a:cubicBezTo>
                <a:cubicBezTo>
                  <a:pt x="3137554" y="4007602"/>
                  <a:pt x="3102999" y="3962850"/>
                  <a:pt x="3120277" y="3918098"/>
                </a:cubicBezTo>
                <a:cubicBezTo>
                  <a:pt x="3137557" y="3906910"/>
                  <a:pt x="3153753" y="3903180"/>
                  <a:pt x="3167792" y="3904579"/>
                </a:cubicBezTo>
                <a:close/>
                <a:moveTo>
                  <a:pt x="655931" y="3798515"/>
                </a:moveTo>
                <a:cubicBezTo>
                  <a:pt x="672569" y="3798515"/>
                  <a:pt x="672569" y="3798515"/>
                  <a:pt x="689208" y="3798515"/>
                </a:cubicBezTo>
                <a:cubicBezTo>
                  <a:pt x="672569" y="3813922"/>
                  <a:pt x="672569" y="3813922"/>
                  <a:pt x="655931" y="3813922"/>
                </a:cubicBezTo>
                <a:cubicBezTo>
                  <a:pt x="655931" y="3813922"/>
                  <a:pt x="655931" y="3798515"/>
                  <a:pt x="655931" y="3798515"/>
                </a:cubicBezTo>
                <a:close/>
                <a:moveTo>
                  <a:pt x="950299" y="3783108"/>
                </a:moveTo>
                <a:cubicBezTo>
                  <a:pt x="967364" y="3783108"/>
                  <a:pt x="984427" y="3783108"/>
                  <a:pt x="1001491" y="3783108"/>
                </a:cubicBezTo>
                <a:cubicBezTo>
                  <a:pt x="984427" y="3783108"/>
                  <a:pt x="967364" y="3798516"/>
                  <a:pt x="950299" y="3783108"/>
                </a:cubicBezTo>
                <a:close/>
                <a:moveTo>
                  <a:pt x="950297" y="3783108"/>
                </a:moveTo>
                <a:cubicBezTo>
                  <a:pt x="915485" y="3798514"/>
                  <a:pt x="898079" y="3798514"/>
                  <a:pt x="863268" y="3798514"/>
                </a:cubicBezTo>
                <a:cubicBezTo>
                  <a:pt x="863268" y="3767701"/>
                  <a:pt x="932891" y="3798514"/>
                  <a:pt x="950297" y="3783108"/>
                </a:cubicBezTo>
                <a:close/>
                <a:moveTo>
                  <a:pt x="812074" y="3783108"/>
                </a:moveTo>
                <a:cubicBezTo>
                  <a:pt x="812074" y="3798516"/>
                  <a:pt x="794155" y="3798516"/>
                  <a:pt x="794155" y="3798516"/>
                </a:cubicBezTo>
                <a:cubicBezTo>
                  <a:pt x="794155" y="3783108"/>
                  <a:pt x="812074" y="3783108"/>
                  <a:pt x="812074" y="3783108"/>
                </a:cubicBezTo>
                <a:close/>
                <a:moveTo>
                  <a:pt x="758318" y="3783108"/>
                </a:moveTo>
                <a:cubicBezTo>
                  <a:pt x="758318" y="3813921"/>
                  <a:pt x="724187" y="3798516"/>
                  <a:pt x="707124" y="3798516"/>
                </a:cubicBezTo>
                <a:cubicBezTo>
                  <a:pt x="724187" y="3798516"/>
                  <a:pt x="741252" y="3783108"/>
                  <a:pt x="758318" y="3783108"/>
                </a:cubicBezTo>
                <a:close/>
                <a:moveTo>
                  <a:pt x="515146" y="3742943"/>
                </a:moveTo>
                <a:cubicBezTo>
                  <a:pt x="524105" y="3742943"/>
                  <a:pt x="533064" y="3746795"/>
                  <a:pt x="533064" y="3754498"/>
                </a:cubicBezTo>
                <a:cubicBezTo>
                  <a:pt x="533064" y="3754498"/>
                  <a:pt x="515146" y="3754498"/>
                  <a:pt x="497228" y="3754498"/>
                </a:cubicBezTo>
                <a:cubicBezTo>
                  <a:pt x="497228" y="3746795"/>
                  <a:pt x="506186" y="3742943"/>
                  <a:pt x="515146" y="3742943"/>
                </a:cubicBezTo>
                <a:close/>
                <a:moveTo>
                  <a:pt x="1070603" y="3739091"/>
                </a:moveTo>
                <a:cubicBezTo>
                  <a:pt x="1070603" y="3739091"/>
                  <a:pt x="1070603" y="3739091"/>
                  <a:pt x="1070603" y="3754498"/>
                </a:cubicBezTo>
                <a:cubicBezTo>
                  <a:pt x="1070603" y="3754498"/>
                  <a:pt x="1055243" y="3754498"/>
                  <a:pt x="1055243" y="3754498"/>
                </a:cubicBezTo>
                <a:cubicBezTo>
                  <a:pt x="1055243" y="3739091"/>
                  <a:pt x="1055243" y="3739091"/>
                  <a:pt x="1070603" y="3739091"/>
                </a:cubicBezTo>
                <a:close/>
                <a:moveTo>
                  <a:pt x="412244" y="3739091"/>
                </a:moveTo>
                <a:cubicBezTo>
                  <a:pt x="429651" y="3739091"/>
                  <a:pt x="447058" y="3739091"/>
                  <a:pt x="464463" y="3754498"/>
                </a:cubicBezTo>
                <a:cubicBezTo>
                  <a:pt x="447058" y="3754498"/>
                  <a:pt x="412244" y="3754498"/>
                  <a:pt x="394839" y="3754498"/>
                </a:cubicBezTo>
                <a:cubicBezTo>
                  <a:pt x="394839" y="3739091"/>
                  <a:pt x="412244" y="3739091"/>
                  <a:pt x="412244" y="3739091"/>
                </a:cubicBezTo>
                <a:close/>
                <a:moveTo>
                  <a:pt x="3727569" y="3604833"/>
                </a:moveTo>
                <a:cubicBezTo>
                  <a:pt x="3727569" y="3604833"/>
                  <a:pt x="3745486" y="3604833"/>
                  <a:pt x="3745486" y="3619507"/>
                </a:cubicBezTo>
                <a:cubicBezTo>
                  <a:pt x="3763405" y="3619507"/>
                  <a:pt x="3763405" y="3634180"/>
                  <a:pt x="3745486" y="3648851"/>
                </a:cubicBezTo>
                <a:cubicBezTo>
                  <a:pt x="3727569" y="3648851"/>
                  <a:pt x="3709650" y="3619507"/>
                  <a:pt x="3727569" y="3604833"/>
                </a:cubicBezTo>
                <a:close/>
                <a:moveTo>
                  <a:pt x="3588490" y="3589427"/>
                </a:moveTo>
                <a:cubicBezTo>
                  <a:pt x="3623473" y="3604434"/>
                  <a:pt x="3658456" y="3634446"/>
                  <a:pt x="3658456" y="3664460"/>
                </a:cubicBezTo>
                <a:cubicBezTo>
                  <a:pt x="3658456" y="3694473"/>
                  <a:pt x="3658456" y="3754497"/>
                  <a:pt x="3623473" y="3754497"/>
                </a:cubicBezTo>
                <a:cubicBezTo>
                  <a:pt x="3605981" y="3754497"/>
                  <a:pt x="3605981" y="3739491"/>
                  <a:pt x="3588490" y="3709479"/>
                </a:cubicBezTo>
                <a:cubicBezTo>
                  <a:pt x="3579745" y="3694473"/>
                  <a:pt x="3570999" y="3671963"/>
                  <a:pt x="3568812" y="3649454"/>
                </a:cubicBezTo>
                <a:lnTo>
                  <a:pt x="3569620" y="3638683"/>
                </a:lnTo>
                <a:lnTo>
                  <a:pt x="3565487" y="3648984"/>
                </a:lnTo>
                <a:cubicBezTo>
                  <a:pt x="3554149" y="3656739"/>
                  <a:pt x="3528231" y="3645459"/>
                  <a:pt x="3502313" y="3634180"/>
                </a:cubicBezTo>
                <a:cubicBezTo>
                  <a:pt x="3450478" y="3634180"/>
                  <a:pt x="3381367" y="3649219"/>
                  <a:pt x="3364089" y="3619139"/>
                </a:cubicBezTo>
                <a:cubicBezTo>
                  <a:pt x="3398644" y="3574020"/>
                  <a:pt x="3467758" y="3619139"/>
                  <a:pt x="3502313" y="3619139"/>
                </a:cubicBezTo>
                <a:cubicBezTo>
                  <a:pt x="3528231" y="3619139"/>
                  <a:pt x="3544429" y="3610680"/>
                  <a:pt x="3558197" y="3619139"/>
                </a:cubicBezTo>
                <a:lnTo>
                  <a:pt x="3570071" y="3632641"/>
                </a:lnTo>
                <a:lnTo>
                  <a:pt x="3571273" y="3616627"/>
                </a:lnTo>
                <a:cubicBezTo>
                  <a:pt x="3574278" y="3606310"/>
                  <a:pt x="3579745" y="3596930"/>
                  <a:pt x="3588490" y="3589427"/>
                </a:cubicBezTo>
                <a:close/>
                <a:moveTo>
                  <a:pt x="1046604" y="3509663"/>
                </a:moveTo>
                <a:cubicBezTo>
                  <a:pt x="1054604" y="3507651"/>
                  <a:pt x="1057802" y="3515697"/>
                  <a:pt x="1070603" y="3515697"/>
                </a:cubicBezTo>
                <a:cubicBezTo>
                  <a:pt x="1053536" y="3530004"/>
                  <a:pt x="1019407" y="3530004"/>
                  <a:pt x="1036472" y="3515697"/>
                </a:cubicBezTo>
                <a:cubicBezTo>
                  <a:pt x="1040739" y="3512122"/>
                  <a:pt x="1043938" y="3510334"/>
                  <a:pt x="1046604" y="3509663"/>
                </a:cubicBezTo>
                <a:close/>
                <a:moveTo>
                  <a:pt x="4733531" y="3455171"/>
                </a:moveTo>
                <a:cubicBezTo>
                  <a:pt x="4769368" y="3455171"/>
                  <a:pt x="4787286" y="3470578"/>
                  <a:pt x="4787286" y="3501391"/>
                </a:cubicBezTo>
                <a:cubicBezTo>
                  <a:pt x="4751450" y="3501391"/>
                  <a:pt x="4733531" y="3485983"/>
                  <a:pt x="4733531" y="3455171"/>
                </a:cubicBezTo>
                <a:close/>
                <a:moveTo>
                  <a:pt x="4440590" y="3450578"/>
                </a:moveTo>
                <a:cubicBezTo>
                  <a:pt x="4446839" y="3451278"/>
                  <a:pt x="4452273" y="3453139"/>
                  <a:pt x="4456617" y="3456863"/>
                </a:cubicBezTo>
                <a:cubicBezTo>
                  <a:pt x="4491389" y="3471759"/>
                  <a:pt x="4491389" y="3501553"/>
                  <a:pt x="4526162" y="3501553"/>
                </a:cubicBezTo>
                <a:cubicBezTo>
                  <a:pt x="4543547" y="3501553"/>
                  <a:pt x="4560934" y="3486655"/>
                  <a:pt x="4578320" y="3501553"/>
                </a:cubicBezTo>
                <a:cubicBezTo>
                  <a:pt x="4613093" y="3501553"/>
                  <a:pt x="4613093" y="3531345"/>
                  <a:pt x="4647865" y="3546242"/>
                </a:cubicBezTo>
                <a:cubicBezTo>
                  <a:pt x="4665251" y="3546242"/>
                  <a:pt x="4700023" y="3546242"/>
                  <a:pt x="4717409" y="3561137"/>
                </a:cubicBezTo>
                <a:cubicBezTo>
                  <a:pt x="4752181" y="3576035"/>
                  <a:pt x="4717409" y="3620723"/>
                  <a:pt x="4752181" y="3650517"/>
                </a:cubicBezTo>
                <a:cubicBezTo>
                  <a:pt x="4769568" y="3650517"/>
                  <a:pt x="4786953" y="3650517"/>
                  <a:pt x="4804339" y="3650517"/>
                </a:cubicBezTo>
                <a:cubicBezTo>
                  <a:pt x="4821726" y="3665413"/>
                  <a:pt x="4839111" y="3680310"/>
                  <a:pt x="4839111" y="3695205"/>
                </a:cubicBezTo>
                <a:cubicBezTo>
                  <a:pt x="4839111" y="3710102"/>
                  <a:pt x="4839111" y="3739895"/>
                  <a:pt x="4839111" y="3739895"/>
                </a:cubicBezTo>
                <a:cubicBezTo>
                  <a:pt x="4856498" y="3769688"/>
                  <a:pt x="4891269" y="3754792"/>
                  <a:pt x="4908656" y="3784585"/>
                </a:cubicBezTo>
                <a:cubicBezTo>
                  <a:pt x="4908656" y="3799481"/>
                  <a:pt x="4891269" y="3814378"/>
                  <a:pt x="4908656" y="3844170"/>
                </a:cubicBezTo>
                <a:cubicBezTo>
                  <a:pt x="4908656" y="3873963"/>
                  <a:pt x="4943428" y="3873963"/>
                  <a:pt x="4943428" y="3903757"/>
                </a:cubicBezTo>
                <a:cubicBezTo>
                  <a:pt x="4943428" y="3933550"/>
                  <a:pt x="4908656" y="3948446"/>
                  <a:pt x="4908656" y="3993136"/>
                </a:cubicBezTo>
                <a:cubicBezTo>
                  <a:pt x="4908656" y="4022928"/>
                  <a:pt x="4943428" y="4037825"/>
                  <a:pt x="4943428" y="4067618"/>
                </a:cubicBezTo>
                <a:cubicBezTo>
                  <a:pt x="4943428" y="4097410"/>
                  <a:pt x="4908656" y="4112307"/>
                  <a:pt x="4908656" y="4142100"/>
                </a:cubicBezTo>
                <a:cubicBezTo>
                  <a:pt x="4891269" y="4156996"/>
                  <a:pt x="4891269" y="4186789"/>
                  <a:pt x="4891269" y="4216582"/>
                </a:cubicBezTo>
                <a:cubicBezTo>
                  <a:pt x="4873883" y="4231478"/>
                  <a:pt x="4839111" y="4261270"/>
                  <a:pt x="4821726" y="4291065"/>
                </a:cubicBezTo>
                <a:cubicBezTo>
                  <a:pt x="4821726" y="4320857"/>
                  <a:pt x="4839111" y="4335753"/>
                  <a:pt x="4821726" y="4350650"/>
                </a:cubicBezTo>
                <a:cubicBezTo>
                  <a:pt x="4804339" y="4365546"/>
                  <a:pt x="4769568" y="4365546"/>
                  <a:pt x="4752181" y="4380443"/>
                </a:cubicBezTo>
                <a:cubicBezTo>
                  <a:pt x="4734795" y="4395339"/>
                  <a:pt x="4734795" y="4454925"/>
                  <a:pt x="4700023" y="4454925"/>
                </a:cubicBezTo>
                <a:cubicBezTo>
                  <a:pt x="4700023" y="4469822"/>
                  <a:pt x="4717409" y="4499615"/>
                  <a:pt x="4700023" y="4499615"/>
                </a:cubicBezTo>
                <a:cubicBezTo>
                  <a:pt x="4665251" y="4529407"/>
                  <a:pt x="4647865" y="4484718"/>
                  <a:pt x="4630479" y="4499615"/>
                </a:cubicBezTo>
                <a:cubicBezTo>
                  <a:pt x="4613093" y="4499615"/>
                  <a:pt x="4595706" y="4514511"/>
                  <a:pt x="4578320" y="4514511"/>
                </a:cubicBezTo>
                <a:cubicBezTo>
                  <a:pt x="4578320" y="4544303"/>
                  <a:pt x="4613093" y="4559201"/>
                  <a:pt x="4630479" y="4574097"/>
                </a:cubicBezTo>
                <a:cubicBezTo>
                  <a:pt x="4647865" y="4603890"/>
                  <a:pt x="4682635" y="4663475"/>
                  <a:pt x="4613093" y="4663475"/>
                </a:cubicBezTo>
                <a:cubicBezTo>
                  <a:pt x="4543547" y="4663475"/>
                  <a:pt x="4526162" y="4588993"/>
                  <a:pt x="4491389" y="4559201"/>
                </a:cubicBezTo>
                <a:cubicBezTo>
                  <a:pt x="4474004" y="4574097"/>
                  <a:pt x="4439232" y="4559201"/>
                  <a:pt x="4404459" y="4559201"/>
                </a:cubicBezTo>
                <a:cubicBezTo>
                  <a:pt x="4387074" y="4559201"/>
                  <a:pt x="4369687" y="4588993"/>
                  <a:pt x="4334916" y="4588993"/>
                </a:cubicBezTo>
                <a:cubicBezTo>
                  <a:pt x="4317529" y="4588993"/>
                  <a:pt x="4300143" y="4559201"/>
                  <a:pt x="4265371" y="4559201"/>
                </a:cubicBezTo>
                <a:cubicBezTo>
                  <a:pt x="4230599" y="4559201"/>
                  <a:pt x="4230599" y="4588993"/>
                  <a:pt x="4195828" y="4588993"/>
                </a:cubicBezTo>
                <a:cubicBezTo>
                  <a:pt x="4161055" y="4559201"/>
                  <a:pt x="4143669" y="4588993"/>
                  <a:pt x="4091511" y="4574097"/>
                </a:cubicBezTo>
                <a:cubicBezTo>
                  <a:pt x="4074125" y="4574097"/>
                  <a:pt x="4074125" y="4544303"/>
                  <a:pt x="4056739" y="4529407"/>
                </a:cubicBezTo>
                <a:cubicBezTo>
                  <a:pt x="4021965" y="4529407"/>
                  <a:pt x="4004581" y="4529407"/>
                  <a:pt x="3969807" y="4529407"/>
                </a:cubicBezTo>
                <a:cubicBezTo>
                  <a:pt x="3952423" y="4529407"/>
                  <a:pt x="3935035" y="4499615"/>
                  <a:pt x="3917649" y="4499615"/>
                </a:cubicBezTo>
                <a:cubicBezTo>
                  <a:pt x="3900265" y="4484718"/>
                  <a:pt x="3882877" y="4484718"/>
                  <a:pt x="3865493" y="4484718"/>
                </a:cubicBezTo>
                <a:cubicBezTo>
                  <a:pt x="3848107" y="4469822"/>
                  <a:pt x="3848107" y="4440028"/>
                  <a:pt x="3830719" y="4425133"/>
                </a:cubicBezTo>
                <a:cubicBezTo>
                  <a:pt x="3813335" y="4410236"/>
                  <a:pt x="3778561" y="4410236"/>
                  <a:pt x="3778561" y="4395339"/>
                </a:cubicBezTo>
                <a:cubicBezTo>
                  <a:pt x="3761177" y="4395339"/>
                  <a:pt x="3761177" y="4380443"/>
                  <a:pt x="3743789" y="4365546"/>
                </a:cubicBezTo>
                <a:cubicBezTo>
                  <a:pt x="3726403" y="4350650"/>
                  <a:pt x="3709017" y="4335753"/>
                  <a:pt x="3691631" y="4320857"/>
                </a:cubicBezTo>
                <a:cubicBezTo>
                  <a:pt x="3691631" y="4305960"/>
                  <a:pt x="3709017" y="4276168"/>
                  <a:pt x="3691631" y="4276168"/>
                </a:cubicBezTo>
                <a:cubicBezTo>
                  <a:pt x="3691631" y="4246375"/>
                  <a:pt x="3639473" y="4246375"/>
                  <a:pt x="3639473" y="4231478"/>
                </a:cubicBezTo>
                <a:cubicBezTo>
                  <a:pt x="3639473" y="4201686"/>
                  <a:pt x="3656859" y="4186789"/>
                  <a:pt x="3656859" y="4156996"/>
                </a:cubicBezTo>
                <a:cubicBezTo>
                  <a:pt x="3656859" y="4142100"/>
                  <a:pt x="3604701" y="4127203"/>
                  <a:pt x="3604701" y="4097410"/>
                </a:cubicBezTo>
                <a:cubicBezTo>
                  <a:pt x="3604701" y="4067618"/>
                  <a:pt x="3622087" y="4067618"/>
                  <a:pt x="3604701" y="4037825"/>
                </a:cubicBezTo>
                <a:cubicBezTo>
                  <a:pt x="3674247" y="4022928"/>
                  <a:pt x="3604701" y="3978238"/>
                  <a:pt x="3604701" y="3948446"/>
                </a:cubicBezTo>
                <a:cubicBezTo>
                  <a:pt x="3622087" y="3933550"/>
                  <a:pt x="3656859" y="3918652"/>
                  <a:pt x="3656859" y="3903757"/>
                </a:cubicBezTo>
                <a:cubicBezTo>
                  <a:pt x="3656859" y="3873963"/>
                  <a:pt x="3639473" y="3859068"/>
                  <a:pt x="3656859" y="3829274"/>
                </a:cubicBezTo>
                <a:cubicBezTo>
                  <a:pt x="3656859" y="3814378"/>
                  <a:pt x="3691631" y="3814378"/>
                  <a:pt x="3709017" y="3784585"/>
                </a:cubicBezTo>
                <a:cubicBezTo>
                  <a:pt x="3691631" y="3725000"/>
                  <a:pt x="3743789" y="3725000"/>
                  <a:pt x="3795947" y="3695205"/>
                </a:cubicBezTo>
                <a:cubicBezTo>
                  <a:pt x="3795947" y="3665413"/>
                  <a:pt x="3795947" y="3605827"/>
                  <a:pt x="3830719" y="3576035"/>
                </a:cubicBezTo>
                <a:cubicBezTo>
                  <a:pt x="3848107" y="3576035"/>
                  <a:pt x="3848107" y="3605827"/>
                  <a:pt x="3865493" y="3605827"/>
                </a:cubicBezTo>
                <a:cubicBezTo>
                  <a:pt x="3882877" y="3590931"/>
                  <a:pt x="3900265" y="3576035"/>
                  <a:pt x="3917649" y="3561137"/>
                </a:cubicBezTo>
                <a:cubicBezTo>
                  <a:pt x="3917649" y="3531345"/>
                  <a:pt x="3848107" y="3501553"/>
                  <a:pt x="3882877" y="3456863"/>
                </a:cubicBezTo>
                <a:cubicBezTo>
                  <a:pt x="3917649" y="3471759"/>
                  <a:pt x="3935035" y="3501553"/>
                  <a:pt x="3935035" y="3546242"/>
                </a:cubicBezTo>
                <a:cubicBezTo>
                  <a:pt x="3969807" y="3531345"/>
                  <a:pt x="4004581" y="3531345"/>
                  <a:pt x="4039353" y="3531345"/>
                </a:cubicBezTo>
                <a:cubicBezTo>
                  <a:pt x="4074125" y="3516448"/>
                  <a:pt x="4091511" y="3471759"/>
                  <a:pt x="4126283" y="3471759"/>
                </a:cubicBezTo>
                <a:cubicBezTo>
                  <a:pt x="4161055" y="3456863"/>
                  <a:pt x="4213213" y="3471759"/>
                  <a:pt x="4265371" y="3471759"/>
                </a:cubicBezTo>
                <a:cubicBezTo>
                  <a:pt x="4282757" y="3471759"/>
                  <a:pt x="4300143" y="3456863"/>
                  <a:pt x="4317529" y="3456863"/>
                </a:cubicBezTo>
                <a:cubicBezTo>
                  <a:pt x="4334916" y="3456863"/>
                  <a:pt x="4352301" y="3456863"/>
                  <a:pt x="4369687" y="3456863"/>
                </a:cubicBezTo>
                <a:cubicBezTo>
                  <a:pt x="4387073" y="3456863"/>
                  <a:pt x="4404459" y="3453139"/>
                  <a:pt x="4419672" y="3451278"/>
                </a:cubicBezTo>
                <a:cubicBezTo>
                  <a:pt x="4427280" y="3450347"/>
                  <a:pt x="4434342" y="3449881"/>
                  <a:pt x="4440590" y="3450578"/>
                </a:cubicBezTo>
                <a:close/>
                <a:moveTo>
                  <a:pt x="3311617" y="3430137"/>
                </a:moveTo>
                <a:cubicBezTo>
                  <a:pt x="3328893" y="3430137"/>
                  <a:pt x="3346172" y="3433714"/>
                  <a:pt x="3346172" y="3440866"/>
                </a:cubicBezTo>
                <a:cubicBezTo>
                  <a:pt x="3328893" y="3440866"/>
                  <a:pt x="3294337" y="3455173"/>
                  <a:pt x="3277059" y="3440866"/>
                </a:cubicBezTo>
                <a:cubicBezTo>
                  <a:pt x="3277059" y="3433714"/>
                  <a:pt x="3294337" y="3430137"/>
                  <a:pt x="3311617" y="3430137"/>
                </a:cubicBezTo>
                <a:close/>
                <a:moveTo>
                  <a:pt x="4544112" y="3380340"/>
                </a:moveTo>
                <a:cubicBezTo>
                  <a:pt x="4595946" y="3380340"/>
                  <a:pt x="4682337" y="3410418"/>
                  <a:pt x="4665057" y="3455538"/>
                </a:cubicBezTo>
                <a:cubicBezTo>
                  <a:pt x="4613225" y="3470578"/>
                  <a:pt x="4561391" y="3440498"/>
                  <a:pt x="4544112" y="3380340"/>
                </a:cubicBezTo>
                <a:close/>
                <a:moveTo>
                  <a:pt x="3222878" y="3367135"/>
                </a:moveTo>
                <a:cubicBezTo>
                  <a:pt x="3240369" y="3367135"/>
                  <a:pt x="3292844" y="3381807"/>
                  <a:pt x="3310335" y="3381807"/>
                </a:cubicBezTo>
                <a:cubicBezTo>
                  <a:pt x="3310335" y="3411153"/>
                  <a:pt x="3240369" y="3411153"/>
                  <a:pt x="3222878" y="3396481"/>
                </a:cubicBezTo>
                <a:cubicBezTo>
                  <a:pt x="3222878" y="3381807"/>
                  <a:pt x="3205386" y="3381807"/>
                  <a:pt x="3222878" y="3367135"/>
                </a:cubicBezTo>
                <a:close/>
                <a:moveTo>
                  <a:pt x="5013206" y="3345251"/>
                </a:moveTo>
                <a:cubicBezTo>
                  <a:pt x="5036163" y="3343841"/>
                  <a:pt x="5068960" y="3355121"/>
                  <a:pt x="5082079" y="3366401"/>
                </a:cubicBezTo>
                <a:cubicBezTo>
                  <a:pt x="5082079" y="3381440"/>
                  <a:pt x="5099570" y="3381440"/>
                  <a:pt x="5099570" y="3396480"/>
                </a:cubicBezTo>
                <a:cubicBezTo>
                  <a:pt x="5047096" y="3426559"/>
                  <a:pt x="4994621" y="3381440"/>
                  <a:pt x="4994621" y="3351360"/>
                </a:cubicBezTo>
                <a:cubicBezTo>
                  <a:pt x="4998994" y="3347600"/>
                  <a:pt x="5005554" y="3345721"/>
                  <a:pt x="5013206" y="3345251"/>
                </a:cubicBezTo>
                <a:close/>
                <a:moveTo>
                  <a:pt x="4577389" y="3320917"/>
                </a:moveTo>
                <a:cubicBezTo>
                  <a:pt x="4577389" y="3320917"/>
                  <a:pt x="4595308" y="3320917"/>
                  <a:pt x="4595308" y="3320917"/>
                </a:cubicBezTo>
                <a:cubicBezTo>
                  <a:pt x="4595308" y="3336323"/>
                  <a:pt x="4595308" y="3320917"/>
                  <a:pt x="4577389" y="3320917"/>
                </a:cubicBezTo>
                <a:close/>
                <a:moveTo>
                  <a:pt x="733481" y="3316651"/>
                </a:moveTo>
                <a:cubicBezTo>
                  <a:pt x="741682" y="3316881"/>
                  <a:pt x="750427" y="3318716"/>
                  <a:pt x="759173" y="3322383"/>
                </a:cubicBezTo>
                <a:cubicBezTo>
                  <a:pt x="794157" y="3381075"/>
                  <a:pt x="689207" y="3395748"/>
                  <a:pt x="689207" y="3351729"/>
                </a:cubicBezTo>
                <a:cubicBezTo>
                  <a:pt x="689207" y="3329720"/>
                  <a:pt x="708885" y="3315964"/>
                  <a:pt x="733481" y="3316651"/>
                </a:cubicBezTo>
                <a:close/>
                <a:moveTo>
                  <a:pt x="412816" y="3228930"/>
                </a:moveTo>
                <a:cubicBezTo>
                  <a:pt x="426073" y="3227761"/>
                  <a:pt x="437978" y="3228695"/>
                  <a:pt x="446637" y="3232438"/>
                </a:cubicBezTo>
                <a:cubicBezTo>
                  <a:pt x="463953" y="3247404"/>
                  <a:pt x="463953" y="3307269"/>
                  <a:pt x="446637" y="3322235"/>
                </a:cubicBezTo>
                <a:cubicBezTo>
                  <a:pt x="429322" y="3382100"/>
                  <a:pt x="273479" y="3441965"/>
                  <a:pt x="290796" y="3337201"/>
                </a:cubicBezTo>
                <a:cubicBezTo>
                  <a:pt x="273479" y="3352168"/>
                  <a:pt x="273479" y="3367134"/>
                  <a:pt x="256164" y="3367134"/>
                </a:cubicBezTo>
                <a:cubicBezTo>
                  <a:pt x="186900" y="3382100"/>
                  <a:pt x="169585" y="3322235"/>
                  <a:pt x="204217" y="3307269"/>
                </a:cubicBezTo>
                <a:cubicBezTo>
                  <a:pt x="221533" y="3292303"/>
                  <a:pt x="238848" y="3292303"/>
                  <a:pt x="256164" y="3292303"/>
                </a:cubicBezTo>
                <a:cubicBezTo>
                  <a:pt x="273479" y="3307269"/>
                  <a:pt x="273479" y="3307269"/>
                  <a:pt x="273479" y="3322235"/>
                </a:cubicBezTo>
                <a:cubicBezTo>
                  <a:pt x="290796" y="3307269"/>
                  <a:pt x="290796" y="3292303"/>
                  <a:pt x="308110" y="3277337"/>
                </a:cubicBezTo>
                <a:cubicBezTo>
                  <a:pt x="321097" y="3254888"/>
                  <a:pt x="373045" y="3232438"/>
                  <a:pt x="412816" y="3228930"/>
                </a:cubicBezTo>
                <a:close/>
                <a:moveTo>
                  <a:pt x="4510195" y="3125172"/>
                </a:moveTo>
                <a:cubicBezTo>
                  <a:pt x="4542192" y="3127958"/>
                  <a:pt x="4564590" y="3147458"/>
                  <a:pt x="4577388" y="3158599"/>
                </a:cubicBezTo>
                <a:cubicBezTo>
                  <a:pt x="4560324" y="3173455"/>
                  <a:pt x="4492063" y="3143744"/>
                  <a:pt x="4475000" y="3128887"/>
                </a:cubicBezTo>
                <a:cubicBezTo>
                  <a:pt x="4487799" y="3125172"/>
                  <a:pt x="4499532" y="3124243"/>
                  <a:pt x="4510195" y="3125172"/>
                </a:cubicBezTo>
                <a:close/>
                <a:moveTo>
                  <a:pt x="4477561" y="3065110"/>
                </a:moveTo>
                <a:cubicBezTo>
                  <a:pt x="4481826" y="3064439"/>
                  <a:pt x="4486093" y="3065334"/>
                  <a:pt x="4490359" y="3068911"/>
                </a:cubicBezTo>
                <a:cubicBezTo>
                  <a:pt x="4490359" y="3083217"/>
                  <a:pt x="4456229" y="3083217"/>
                  <a:pt x="4439164" y="3083217"/>
                </a:cubicBezTo>
                <a:cubicBezTo>
                  <a:pt x="4451962" y="3083217"/>
                  <a:pt x="4464762" y="3067122"/>
                  <a:pt x="4477561" y="3065110"/>
                </a:cubicBezTo>
                <a:close/>
                <a:moveTo>
                  <a:pt x="776236" y="3054605"/>
                </a:moveTo>
                <a:cubicBezTo>
                  <a:pt x="758830" y="3083656"/>
                  <a:pt x="741424" y="3127235"/>
                  <a:pt x="689206" y="3127235"/>
                </a:cubicBezTo>
                <a:cubicBezTo>
                  <a:pt x="689206" y="3083656"/>
                  <a:pt x="741424" y="3069131"/>
                  <a:pt x="776236" y="3054605"/>
                </a:cubicBezTo>
                <a:close/>
                <a:moveTo>
                  <a:pt x="5585912" y="2979772"/>
                </a:moveTo>
                <a:cubicBezTo>
                  <a:pt x="5585912" y="2979772"/>
                  <a:pt x="5585912" y="2979772"/>
                  <a:pt x="5585912" y="2992978"/>
                </a:cubicBezTo>
                <a:cubicBezTo>
                  <a:pt x="5567995" y="2992978"/>
                  <a:pt x="5567995" y="2979772"/>
                  <a:pt x="5585912" y="2979772"/>
                </a:cubicBezTo>
                <a:close/>
                <a:moveTo>
                  <a:pt x="4247188" y="2933553"/>
                </a:moveTo>
                <a:cubicBezTo>
                  <a:pt x="4265107" y="2933553"/>
                  <a:pt x="4265107" y="2933553"/>
                  <a:pt x="4265107" y="2948961"/>
                </a:cubicBezTo>
                <a:cubicBezTo>
                  <a:pt x="4265107" y="2948961"/>
                  <a:pt x="4247188" y="2948961"/>
                  <a:pt x="4247188" y="2948961"/>
                </a:cubicBezTo>
                <a:cubicBezTo>
                  <a:pt x="4247188" y="2948961"/>
                  <a:pt x="4247188" y="2933553"/>
                  <a:pt x="4247188" y="2933553"/>
                </a:cubicBezTo>
                <a:close/>
                <a:moveTo>
                  <a:pt x="4317761" y="2912426"/>
                </a:moveTo>
                <a:cubicBezTo>
                  <a:pt x="4344091" y="2912426"/>
                  <a:pt x="4370419" y="2919908"/>
                  <a:pt x="4370419" y="2934875"/>
                </a:cubicBezTo>
                <a:cubicBezTo>
                  <a:pt x="4387971" y="2964807"/>
                  <a:pt x="4282657" y="2979773"/>
                  <a:pt x="4265105" y="2934875"/>
                </a:cubicBezTo>
                <a:cubicBezTo>
                  <a:pt x="4265105" y="2919908"/>
                  <a:pt x="4291435" y="2912426"/>
                  <a:pt x="4317761" y="2912426"/>
                </a:cubicBezTo>
                <a:close/>
                <a:moveTo>
                  <a:pt x="5380776" y="2840617"/>
                </a:moveTo>
                <a:cubicBezTo>
                  <a:pt x="5384976" y="2839946"/>
                  <a:pt x="5389457" y="2840840"/>
                  <a:pt x="5393936" y="2844418"/>
                </a:cubicBezTo>
                <a:cubicBezTo>
                  <a:pt x="5376017" y="2858724"/>
                  <a:pt x="5376017" y="2858724"/>
                  <a:pt x="5358099" y="2858724"/>
                </a:cubicBezTo>
                <a:cubicBezTo>
                  <a:pt x="5358099" y="2858724"/>
                  <a:pt x="5368177" y="2842630"/>
                  <a:pt x="5380776" y="2840617"/>
                </a:cubicBezTo>
                <a:close/>
                <a:moveTo>
                  <a:pt x="359004" y="2830109"/>
                </a:moveTo>
                <a:cubicBezTo>
                  <a:pt x="341937" y="2859824"/>
                  <a:pt x="290744" y="2874679"/>
                  <a:pt x="256615" y="2889535"/>
                </a:cubicBezTo>
                <a:cubicBezTo>
                  <a:pt x="256615" y="2859824"/>
                  <a:pt x="273679" y="2859824"/>
                  <a:pt x="290744" y="2859824"/>
                </a:cubicBezTo>
                <a:cubicBezTo>
                  <a:pt x="307809" y="2844967"/>
                  <a:pt x="324874" y="2830109"/>
                  <a:pt x="359004" y="2830109"/>
                </a:cubicBezTo>
                <a:close/>
                <a:moveTo>
                  <a:pt x="4459535" y="2802717"/>
                </a:moveTo>
                <a:cubicBezTo>
                  <a:pt x="4492066" y="2804564"/>
                  <a:pt x="4526762" y="2815647"/>
                  <a:pt x="4544112" y="2830424"/>
                </a:cubicBezTo>
                <a:cubicBezTo>
                  <a:pt x="4526762" y="2889535"/>
                  <a:pt x="4422669" y="2859980"/>
                  <a:pt x="4387970" y="2830424"/>
                </a:cubicBezTo>
                <a:cubicBezTo>
                  <a:pt x="4396644" y="2808260"/>
                  <a:pt x="4427006" y="2800869"/>
                  <a:pt x="4459535" y="2802717"/>
                </a:cubicBezTo>
                <a:close/>
                <a:moveTo>
                  <a:pt x="4542834" y="2726668"/>
                </a:moveTo>
                <a:cubicBezTo>
                  <a:pt x="4559471" y="2740974"/>
                  <a:pt x="4559471" y="2755280"/>
                  <a:pt x="4542834" y="2755280"/>
                </a:cubicBezTo>
                <a:cubicBezTo>
                  <a:pt x="4526194" y="2755280"/>
                  <a:pt x="4526194" y="2755280"/>
                  <a:pt x="4526194" y="2740974"/>
                </a:cubicBezTo>
                <a:cubicBezTo>
                  <a:pt x="4526194" y="2726668"/>
                  <a:pt x="4542834" y="2726668"/>
                  <a:pt x="4542834" y="2726668"/>
                </a:cubicBezTo>
                <a:close/>
                <a:moveTo>
                  <a:pt x="4559471" y="2711260"/>
                </a:moveTo>
                <a:cubicBezTo>
                  <a:pt x="4612128" y="2711260"/>
                  <a:pt x="4664785" y="2711260"/>
                  <a:pt x="4682338" y="2740974"/>
                </a:cubicBezTo>
                <a:cubicBezTo>
                  <a:pt x="4629682" y="2770685"/>
                  <a:pt x="4577024" y="2740974"/>
                  <a:pt x="4559471" y="2711260"/>
                </a:cubicBezTo>
                <a:close/>
                <a:moveTo>
                  <a:pt x="4446283" y="2710822"/>
                </a:moveTo>
                <a:cubicBezTo>
                  <a:pt x="4474360" y="2707080"/>
                  <a:pt x="4508916" y="2710822"/>
                  <a:pt x="4526193" y="2725787"/>
                </a:cubicBezTo>
                <a:cubicBezTo>
                  <a:pt x="4508915" y="2755721"/>
                  <a:pt x="4405249" y="2770686"/>
                  <a:pt x="4405249" y="2740754"/>
                </a:cubicBezTo>
                <a:cubicBezTo>
                  <a:pt x="4396609" y="2725787"/>
                  <a:pt x="4418207" y="2714564"/>
                  <a:pt x="4446283" y="2710822"/>
                </a:cubicBezTo>
                <a:close/>
                <a:moveTo>
                  <a:pt x="5316060" y="2705254"/>
                </a:moveTo>
                <a:cubicBezTo>
                  <a:pt x="5362729" y="2705254"/>
                  <a:pt x="5411852" y="2722175"/>
                  <a:pt x="5411852" y="2756013"/>
                </a:cubicBezTo>
                <a:cubicBezTo>
                  <a:pt x="5411852" y="2786093"/>
                  <a:pt x="5289590" y="2786093"/>
                  <a:pt x="5254657" y="2771053"/>
                </a:cubicBezTo>
                <a:cubicBezTo>
                  <a:pt x="5202258" y="2771053"/>
                  <a:pt x="5132392" y="2786093"/>
                  <a:pt x="5114927" y="2756013"/>
                </a:cubicBezTo>
                <a:cubicBezTo>
                  <a:pt x="5114927" y="2740974"/>
                  <a:pt x="5149859" y="2725934"/>
                  <a:pt x="5184791" y="2725934"/>
                </a:cubicBezTo>
                <a:cubicBezTo>
                  <a:pt x="5219723" y="2725934"/>
                  <a:pt x="5254657" y="2710894"/>
                  <a:pt x="5272122" y="2710894"/>
                </a:cubicBezTo>
                <a:cubicBezTo>
                  <a:pt x="5285221" y="2707135"/>
                  <a:pt x="5300506" y="2705254"/>
                  <a:pt x="5316060" y="2705254"/>
                </a:cubicBezTo>
                <a:close/>
                <a:moveTo>
                  <a:pt x="864071" y="2665042"/>
                </a:moveTo>
                <a:cubicBezTo>
                  <a:pt x="898830" y="2665042"/>
                  <a:pt x="968346" y="2695078"/>
                  <a:pt x="1003106" y="2725115"/>
                </a:cubicBezTo>
                <a:cubicBezTo>
                  <a:pt x="1037863" y="2755149"/>
                  <a:pt x="1055243" y="2815223"/>
                  <a:pt x="1003106" y="2845259"/>
                </a:cubicBezTo>
                <a:cubicBezTo>
                  <a:pt x="985726" y="2860276"/>
                  <a:pt x="933590" y="2860276"/>
                  <a:pt x="881452" y="2860276"/>
                </a:cubicBezTo>
                <a:cubicBezTo>
                  <a:pt x="881452" y="2860276"/>
                  <a:pt x="864071" y="2860276"/>
                  <a:pt x="846694" y="2860276"/>
                </a:cubicBezTo>
                <a:cubicBezTo>
                  <a:pt x="811934" y="2860276"/>
                  <a:pt x="794556" y="2920348"/>
                  <a:pt x="742418" y="2890312"/>
                </a:cubicBezTo>
                <a:cubicBezTo>
                  <a:pt x="725041" y="2860276"/>
                  <a:pt x="777178" y="2845259"/>
                  <a:pt x="811934" y="2815223"/>
                </a:cubicBezTo>
                <a:cubicBezTo>
                  <a:pt x="811934" y="2800205"/>
                  <a:pt x="811934" y="2770169"/>
                  <a:pt x="811934" y="2755149"/>
                </a:cubicBezTo>
                <a:cubicBezTo>
                  <a:pt x="811934" y="2725115"/>
                  <a:pt x="829315" y="2665042"/>
                  <a:pt x="864071" y="2665042"/>
                </a:cubicBezTo>
                <a:close/>
                <a:moveTo>
                  <a:pt x="4230548" y="2519011"/>
                </a:moveTo>
                <a:cubicBezTo>
                  <a:pt x="4252546" y="2517142"/>
                  <a:pt x="4274545" y="2524626"/>
                  <a:pt x="4283344" y="2547073"/>
                </a:cubicBezTo>
                <a:cubicBezTo>
                  <a:pt x="4300942" y="2621904"/>
                  <a:pt x="4160157" y="2651838"/>
                  <a:pt x="4177755" y="2547073"/>
                </a:cubicBezTo>
                <a:cubicBezTo>
                  <a:pt x="4186554" y="2532107"/>
                  <a:pt x="4208552" y="2520883"/>
                  <a:pt x="4230548" y="2519011"/>
                </a:cubicBezTo>
                <a:close/>
                <a:moveTo>
                  <a:pt x="4421945" y="2507194"/>
                </a:moveTo>
                <a:cubicBezTo>
                  <a:pt x="4461212" y="2505338"/>
                  <a:pt x="4509207" y="2516480"/>
                  <a:pt x="4544112" y="2531335"/>
                </a:cubicBezTo>
                <a:cubicBezTo>
                  <a:pt x="4544112" y="2605616"/>
                  <a:pt x="4387039" y="2605616"/>
                  <a:pt x="4352134" y="2561047"/>
                </a:cubicBezTo>
                <a:cubicBezTo>
                  <a:pt x="4352134" y="2523907"/>
                  <a:pt x="4382676" y="2509051"/>
                  <a:pt x="4421945" y="2507194"/>
                </a:cubicBezTo>
                <a:close/>
                <a:moveTo>
                  <a:pt x="649710" y="2493990"/>
                </a:moveTo>
                <a:cubicBezTo>
                  <a:pt x="659849" y="2498322"/>
                  <a:pt x="662967" y="2532987"/>
                  <a:pt x="638011" y="2532987"/>
                </a:cubicBezTo>
                <a:cubicBezTo>
                  <a:pt x="638011" y="2517580"/>
                  <a:pt x="638011" y="2517580"/>
                  <a:pt x="638011" y="2502176"/>
                </a:cubicBezTo>
                <a:cubicBezTo>
                  <a:pt x="642172" y="2494470"/>
                  <a:pt x="646329" y="2492547"/>
                  <a:pt x="649710" y="2493990"/>
                </a:cubicBezTo>
                <a:close/>
                <a:moveTo>
                  <a:pt x="4759288" y="2436493"/>
                </a:moveTo>
                <a:cubicBezTo>
                  <a:pt x="4761527" y="2436973"/>
                  <a:pt x="4764887" y="2438899"/>
                  <a:pt x="4769367" y="2442750"/>
                </a:cubicBezTo>
                <a:cubicBezTo>
                  <a:pt x="4769367" y="2442750"/>
                  <a:pt x="4769367" y="2442750"/>
                  <a:pt x="4769367" y="2458158"/>
                </a:cubicBezTo>
                <a:cubicBezTo>
                  <a:pt x="4755927" y="2446602"/>
                  <a:pt x="4752568" y="2435047"/>
                  <a:pt x="4759288" y="2436493"/>
                </a:cubicBezTo>
                <a:close/>
                <a:moveTo>
                  <a:pt x="483871" y="2412989"/>
                </a:moveTo>
                <a:cubicBezTo>
                  <a:pt x="520217" y="2422283"/>
                  <a:pt x="476217" y="2496634"/>
                  <a:pt x="445606" y="2457842"/>
                </a:cubicBezTo>
                <a:cubicBezTo>
                  <a:pt x="428116" y="2443064"/>
                  <a:pt x="428116" y="2413509"/>
                  <a:pt x="463100" y="2413509"/>
                </a:cubicBezTo>
                <a:cubicBezTo>
                  <a:pt x="471844" y="2411661"/>
                  <a:pt x="478675" y="2411661"/>
                  <a:pt x="483871" y="2412989"/>
                </a:cubicBezTo>
                <a:close/>
                <a:moveTo>
                  <a:pt x="3953720" y="2412005"/>
                </a:moveTo>
                <a:cubicBezTo>
                  <a:pt x="3971080" y="2412005"/>
                  <a:pt x="3988442" y="2412005"/>
                  <a:pt x="3988442" y="2426908"/>
                </a:cubicBezTo>
                <a:cubicBezTo>
                  <a:pt x="3988442" y="2441808"/>
                  <a:pt x="3971080" y="2456711"/>
                  <a:pt x="3953720" y="2441808"/>
                </a:cubicBezTo>
                <a:cubicBezTo>
                  <a:pt x="3953720" y="2426908"/>
                  <a:pt x="3953720" y="2412005"/>
                  <a:pt x="3953720" y="2412005"/>
                </a:cubicBezTo>
                <a:close/>
                <a:moveTo>
                  <a:pt x="846199" y="2367918"/>
                </a:moveTo>
                <a:cubicBezTo>
                  <a:pt x="914458" y="2367918"/>
                  <a:pt x="897393" y="2442748"/>
                  <a:pt x="846199" y="2442748"/>
                </a:cubicBezTo>
                <a:cubicBezTo>
                  <a:pt x="812072" y="2427783"/>
                  <a:pt x="812072" y="2382883"/>
                  <a:pt x="846199" y="2367918"/>
                </a:cubicBezTo>
                <a:close/>
                <a:moveTo>
                  <a:pt x="5428490" y="2323899"/>
                </a:moveTo>
                <a:cubicBezTo>
                  <a:pt x="5445128" y="2323899"/>
                  <a:pt x="5445128" y="2323899"/>
                  <a:pt x="5428490" y="2339307"/>
                </a:cubicBezTo>
                <a:cubicBezTo>
                  <a:pt x="5411851" y="2323899"/>
                  <a:pt x="5411851" y="2323899"/>
                  <a:pt x="5428490" y="2323899"/>
                </a:cubicBezTo>
                <a:close/>
                <a:moveTo>
                  <a:pt x="654904" y="2308493"/>
                </a:moveTo>
                <a:cubicBezTo>
                  <a:pt x="672309" y="2308493"/>
                  <a:pt x="689715" y="2308493"/>
                  <a:pt x="707121" y="2323462"/>
                </a:cubicBezTo>
                <a:cubicBezTo>
                  <a:pt x="707121" y="2368357"/>
                  <a:pt x="620090" y="2383325"/>
                  <a:pt x="620090" y="2338425"/>
                </a:cubicBezTo>
                <a:cubicBezTo>
                  <a:pt x="620090" y="2323462"/>
                  <a:pt x="620090" y="2308493"/>
                  <a:pt x="654904" y="2308493"/>
                </a:cubicBezTo>
                <a:close/>
                <a:moveTo>
                  <a:pt x="3952821" y="2277681"/>
                </a:moveTo>
                <a:cubicBezTo>
                  <a:pt x="3970740" y="2277681"/>
                  <a:pt x="3970740" y="2277681"/>
                  <a:pt x="3970740" y="2293089"/>
                </a:cubicBezTo>
                <a:cubicBezTo>
                  <a:pt x="3970740" y="2293089"/>
                  <a:pt x="3970740" y="2293089"/>
                  <a:pt x="3952821" y="2293089"/>
                </a:cubicBezTo>
                <a:cubicBezTo>
                  <a:pt x="3952821" y="2293089"/>
                  <a:pt x="3952821" y="2277681"/>
                  <a:pt x="3952821" y="2277681"/>
                </a:cubicBezTo>
                <a:close/>
                <a:moveTo>
                  <a:pt x="59035" y="2244737"/>
                </a:moveTo>
                <a:cubicBezTo>
                  <a:pt x="62396" y="2244254"/>
                  <a:pt x="64636" y="2245218"/>
                  <a:pt x="64636" y="2249070"/>
                </a:cubicBezTo>
                <a:lnTo>
                  <a:pt x="53883" y="2246549"/>
                </a:lnTo>
                <a:close/>
                <a:moveTo>
                  <a:pt x="31879" y="2242570"/>
                </a:moveTo>
                <a:cubicBezTo>
                  <a:pt x="33838" y="2241848"/>
                  <a:pt x="36638" y="2242329"/>
                  <a:pt x="39998" y="2243293"/>
                </a:cubicBezTo>
                <a:lnTo>
                  <a:pt x="53883" y="2246549"/>
                </a:lnTo>
                <a:lnTo>
                  <a:pt x="46716" y="2249070"/>
                </a:lnTo>
                <a:cubicBezTo>
                  <a:pt x="37758" y="2252923"/>
                  <a:pt x="28799" y="2256772"/>
                  <a:pt x="28799" y="2249070"/>
                </a:cubicBezTo>
                <a:cubicBezTo>
                  <a:pt x="28799" y="2245220"/>
                  <a:pt x="29918" y="2243293"/>
                  <a:pt x="31879" y="2242570"/>
                </a:cubicBezTo>
                <a:close/>
                <a:moveTo>
                  <a:pt x="1562258" y="2224308"/>
                </a:moveTo>
                <a:cubicBezTo>
                  <a:pt x="1565899" y="2224308"/>
                  <a:pt x="1570378" y="2227059"/>
                  <a:pt x="1574857" y="2234396"/>
                </a:cubicBezTo>
                <a:cubicBezTo>
                  <a:pt x="1574857" y="2249069"/>
                  <a:pt x="1574857" y="2249069"/>
                  <a:pt x="1574857" y="2249069"/>
                </a:cubicBezTo>
                <a:cubicBezTo>
                  <a:pt x="1547980" y="2249069"/>
                  <a:pt x="1551339" y="2224308"/>
                  <a:pt x="1562258" y="2224308"/>
                </a:cubicBezTo>
                <a:close/>
                <a:moveTo>
                  <a:pt x="133747" y="2218255"/>
                </a:moveTo>
                <a:cubicBezTo>
                  <a:pt x="133747" y="2218255"/>
                  <a:pt x="133747" y="2218255"/>
                  <a:pt x="151666" y="2218255"/>
                </a:cubicBezTo>
                <a:cubicBezTo>
                  <a:pt x="133747" y="2218255"/>
                  <a:pt x="133747" y="2233664"/>
                  <a:pt x="133747" y="2233664"/>
                </a:cubicBezTo>
                <a:cubicBezTo>
                  <a:pt x="133747" y="2218255"/>
                  <a:pt x="133747" y="2218255"/>
                  <a:pt x="133747" y="2218255"/>
                </a:cubicBezTo>
                <a:close/>
                <a:moveTo>
                  <a:pt x="4925974" y="2205050"/>
                </a:moveTo>
                <a:cubicBezTo>
                  <a:pt x="4925974" y="2219905"/>
                  <a:pt x="4925974" y="2219905"/>
                  <a:pt x="4925974" y="2219905"/>
                </a:cubicBezTo>
                <a:cubicBezTo>
                  <a:pt x="4977632" y="2219905"/>
                  <a:pt x="5063732" y="2234762"/>
                  <a:pt x="5063732" y="2264474"/>
                </a:cubicBezTo>
                <a:cubicBezTo>
                  <a:pt x="5063732" y="2309044"/>
                  <a:pt x="4960414" y="2323899"/>
                  <a:pt x="4925974" y="2294186"/>
                </a:cubicBezTo>
                <a:cubicBezTo>
                  <a:pt x="4908755" y="2279329"/>
                  <a:pt x="4874314" y="2249620"/>
                  <a:pt x="4925974" y="2234762"/>
                </a:cubicBezTo>
                <a:cubicBezTo>
                  <a:pt x="4908755" y="2219905"/>
                  <a:pt x="4908755" y="2234762"/>
                  <a:pt x="4908755" y="2219905"/>
                </a:cubicBezTo>
                <a:cubicBezTo>
                  <a:pt x="4908755" y="2219905"/>
                  <a:pt x="4908755" y="2219905"/>
                  <a:pt x="4925974" y="2205050"/>
                </a:cubicBezTo>
                <a:close/>
                <a:moveTo>
                  <a:pt x="4057770" y="2205050"/>
                </a:moveTo>
                <a:cubicBezTo>
                  <a:pt x="4057770" y="2234396"/>
                  <a:pt x="4039851" y="2249069"/>
                  <a:pt x="4021933" y="2249069"/>
                </a:cubicBezTo>
                <a:cubicBezTo>
                  <a:pt x="4004014" y="2219723"/>
                  <a:pt x="4021933" y="2205050"/>
                  <a:pt x="4057770" y="2205050"/>
                </a:cubicBezTo>
                <a:close/>
                <a:moveTo>
                  <a:pt x="4248211" y="2189647"/>
                </a:moveTo>
                <a:cubicBezTo>
                  <a:pt x="4300429" y="2189647"/>
                  <a:pt x="4352647" y="2219443"/>
                  <a:pt x="4370052" y="2264139"/>
                </a:cubicBezTo>
                <a:cubicBezTo>
                  <a:pt x="4370052" y="2323731"/>
                  <a:pt x="4265617" y="2383327"/>
                  <a:pt x="4161181" y="2368427"/>
                </a:cubicBezTo>
                <a:cubicBezTo>
                  <a:pt x="4108962" y="2293937"/>
                  <a:pt x="4161181" y="2204544"/>
                  <a:pt x="4248211" y="2189647"/>
                </a:cubicBezTo>
                <a:close/>
                <a:moveTo>
                  <a:pt x="3328252" y="2189647"/>
                </a:moveTo>
                <a:cubicBezTo>
                  <a:pt x="3346171" y="2189647"/>
                  <a:pt x="3328252" y="2205054"/>
                  <a:pt x="3328252" y="2205054"/>
                </a:cubicBezTo>
                <a:cubicBezTo>
                  <a:pt x="3310335" y="2205054"/>
                  <a:pt x="3328252" y="2189647"/>
                  <a:pt x="3328252" y="2189647"/>
                </a:cubicBezTo>
                <a:close/>
                <a:moveTo>
                  <a:pt x="376919" y="2189647"/>
                </a:moveTo>
                <a:cubicBezTo>
                  <a:pt x="376919" y="2205054"/>
                  <a:pt x="376919" y="2205054"/>
                  <a:pt x="359001" y="2205054"/>
                </a:cubicBezTo>
                <a:cubicBezTo>
                  <a:pt x="359001" y="2189647"/>
                  <a:pt x="359001" y="2189647"/>
                  <a:pt x="376919" y="2189647"/>
                </a:cubicBezTo>
                <a:close/>
                <a:moveTo>
                  <a:pt x="896539" y="2158831"/>
                </a:moveTo>
                <a:cubicBezTo>
                  <a:pt x="896539" y="2174239"/>
                  <a:pt x="896539" y="2174239"/>
                  <a:pt x="896539" y="2174239"/>
                </a:cubicBezTo>
                <a:cubicBezTo>
                  <a:pt x="881180" y="2174239"/>
                  <a:pt x="881180" y="2158831"/>
                  <a:pt x="896539" y="2158831"/>
                </a:cubicBezTo>
                <a:close/>
                <a:moveTo>
                  <a:pt x="5179826" y="2154569"/>
                </a:moveTo>
                <a:cubicBezTo>
                  <a:pt x="5185958" y="2154798"/>
                  <a:pt x="5193424" y="2156631"/>
                  <a:pt x="5201957" y="2160300"/>
                </a:cubicBezTo>
                <a:cubicBezTo>
                  <a:pt x="5201957" y="2174972"/>
                  <a:pt x="5184892" y="2189647"/>
                  <a:pt x="5167827" y="2189647"/>
                </a:cubicBezTo>
                <a:cubicBezTo>
                  <a:pt x="5155029" y="2167637"/>
                  <a:pt x="5161427" y="2153881"/>
                  <a:pt x="5179826" y="2154569"/>
                </a:cubicBezTo>
                <a:close/>
                <a:moveTo>
                  <a:pt x="4057769" y="2099408"/>
                </a:moveTo>
                <a:cubicBezTo>
                  <a:pt x="4057769" y="2099408"/>
                  <a:pt x="4057769" y="2114816"/>
                  <a:pt x="4057769" y="2114816"/>
                </a:cubicBezTo>
                <a:cubicBezTo>
                  <a:pt x="4039850" y="2114816"/>
                  <a:pt x="4057769" y="2114816"/>
                  <a:pt x="4057769" y="2099408"/>
                </a:cubicBezTo>
                <a:close/>
                <a:moveTo>
                  <a:pt x="758315" y="2084001"/>
                </a:moveTo>
                <a:cubicBezTo>
                  <a:pt x="758315" y="2084001"/>
                  <a:pt x="741678" y="2099410"/>
                  <a:pt x="725039" y="2099410"/>
                </a:cubicBezTo>
                <a:cubicBezTo>
                  <a:pt x="725039" y="2084001"/>
                  <a:pt x="758315" y="2084001"/>
                  <a:pt x="758315" y="2084001"/>
                </a:cubicBezTo>
                <a:close/>
                <a:moveTo>
                  <a:pt x="1193464" y="2081970"/>
                </a:moveTo>
                <a:cubicBezTo>
                  <a:pt x="1228020" y="2081970"/>
                  <a:pt x="1262575" y="2093144"/>
                  <a:pt x="1279853" y="2115491"/>
                </a:cubicBezTo>
                <a:cubicBezTo>
                  <a:pt x="1331687" y="2175085"/>
                  <a:pt x="1262575" y="2264476"/>
                  <a:pt x="1193464" y="2249578"/>
                </a:cubicBezTo>
                <a:cubicBezTo>
                  <a:pt x="1107073" y="2249578"/>
                  <a:pt x="1055239" y="2175085"/>
                  <a:pt x="1107073" y="2115491"/>
                </a:cubicBezTo>
                <a:cubicBezTo>
                  <a:pt x="1124350" y="2093144"/>
                  <a:pt x="1158909" y="2081970"/>
                  <a:pt x="1193464" y="2081970"/>
                </a:cubicBezTo>
                <a:close/>
                <a:moveTo>
                  <a:pt x="3397366" y="2070796"/>
                </a:moveTo>
                <a:cubicBezTo>
                  <a:pt x="3397366" y="2085105"/>
                  <a:pt x="3397366" y="2085105"/>
                  <a:pt x="3397366" y="2085105"/>
                </a:cubicBezTo>
                <a:cubicBezTo>
                  <a:pt x="3380728" y="2099410"/>
                  <a:pt x="3380728" y="2099410"/>
                  <a:pt x="3380728" y="2085105"/>
                </a:cubicBezTo>
                <a:cubicBezTo>
                  <a:pt x="3364089" y="2070796"/>
                  <a:pt x="3380728" y="2070796"/>
                  <a:pt x="3397366" y="2070796"/>
                </a:cubicBezTo>
                <a:close/>
                <a:moveTo>
                  <a:pt x="13440" y="2055389"/>
                </a:moveTo>
                <a:cubicBezTo>
                  <a:pt x="13440" y="2055389"/>
                  <a:pt x="28798" y="2055389"/>
                  <a:pt x="28798" y="2055389"/>
                </a:cubicBezTo>
                <a:cubicBezTo>
                  <a:pt x="28798" y="2055389"/>
                  <a:pt x="28798" y="2055389"/>
                  <a:pt x="13440" y="2070796"/>
                </a:cubicBezTo>
                <a:cubicBezTo>
                  <a:pt x="13440" y="2055389"/>
                  <a:pt x="13440" y="2055389"/>
                  <a:pt x="13440" y="2055389"/>
                </a:cubicBezTo>
                <a:close/>
                <a:moveTo>
                  <a:pt x="4526195" y="2039982"/>
                </a:moveTo>
                <a:cubicBezTo>
                  <a:pt x="4526195" y="2055391"/>
                  <a:pt x="4526195" y="2055391"/>
                  <a:pt x="4508277" y="2055391"/>
                </a:cubicBezTo>
                <a:cubicBezTo>
                  <a:pt x="4508277" y="2039982"/>
                  <a:pt x="4526195" y="2039982"/>
                  <a:pt x="4526195" y="2039982"/>
                </a:cubicBezTo>
                <a:close/>
                <a:moveTo>
                  <a:pt x="5306621" y="2011372"/>
                </a:moveTo>
                <a:cubicBezTo>
                  <a:pt x="5323972" y="2011372"/>
                  <a:pt x="5358669" y="2011372"/>
                  <a:pt x="5376018" y="2025897"/>
                </a:cubicBezTo>
                <a:cubicBezTo>
                  <a:pt x="5376018" y="2069476"/>
                  <a:pt x="5323972" y="2054949"/>
                  <a:pt x="5289273" y="2069476"/>
                </a:cubicBezTo>
                <a:cubicBezTo>
                  <a:pt x="5271922" y="2069476"/>
                  <a:pt x="5254575" y="2084001"/>
                  <a:pt x="5237225" y="2069476"/>
                </a:cubicBezTo>
                <a:cubicBezTo>
                  <a:pt x="5219876" y="2054949"/>
                  <a:pt x="5289273" y="2011372"/>
                  <a:pt x="5306621" y="2011372"/>
                </a:cubicBezTo>
                <a:close/>
                <a:moveTo>
                  <a:pt x="4919909" y="2006470"/>
                </a:moveTo>
                <a:cubicBezTo>
                  <a:pt x="4926628" y="2005800"/>
                  <a:pt x="4934467" y="2006695"/>
                  <a:pt x="4943427" y="2010271"/>
                </a:cubicBezTo>
                <a:cubicBezTo>
                  <a:pt x="4925508" y="2024576"/>
                  <a:pt x="4907590" y="2024576"/>
                  <a:pt x="4889671" y="2024576"/>
                </a:cubicBezTo>
                <a:cubicBezTo>
                  <a:pt x="4889671" y="2024576"/>
                  <a:pt x="4899751" y="2008483"/>
                  <a:pt x="4919909" y="2006470"/>
                </a:cubicBezTo>
                <a:close/>
                <a:moveTo>
                  <a:pt x="5472005" y="1995524"/>
                </a:moveTo>
                <a:cubicBezTo>
                  <a:pt x="5485445" y="1991782"/>
                  <a:pt x="5498884" y="1995524"/>
                  <a:pt x="5498884" y="2010491"/>
                </a:cubicBezTo>
                <a:cubicBezTo>
                  <a:pt x="5498884" y="2025455"/>
                  <a:pt x="5463047" y="2055388"/>
                  <a:pt x="5445128" y="2025455"/>
                </a:cubicBezTo>
                <a:cubicBezTo>
                  <a:pt x="5445128" y="2010491"/>
                  <a:pt x="5458568" y="1999265"/>
                  <a:pt x="5472005" y="1995524"/>
                </a:cubicBezTo>
                <a:close/>
                <a:moveTo>
                  <a:pt x="5306905" y="1921133"/>
                </a:moveTo>
                <a:cubicBezTo>
                  <a:pt x="5306905" y="1950847"/>
                  <a:pt x="5272092" y="1965703"/>
                  <a:pt x="5219875" y="1980560"/>
                </a:cubicBezTo>
                <a:cubicBezTo>
                  <a:pt x="5202468" y="1980560"/>
                  <a:pt x="5150250" y="1980560"/>
                  <a:pt x="5132845" y="1965703"/>
                </a:cubicBezTo>
                <a:cubicBezTo>
                  <a:pt x="5167657" y="1935991"/>
                  <a:pt x="5254687" y="1921133"/>
                  <a:pt x="5306905" y="1921133"/>
                </a:cubicBezTo>
                <a:close/>
                <a:moveTo>
                  <a:pt x="4467582" y="1815848"/>
                </a:moveTo>
                <a:cubicBezTo>
                  <a:pt x="4474281" y="1813510"/>
                  <a:pt x="4481785" y="1813510"/>
                  <a:pt x="4490360" y="1817250"/>
                </a:cubicBezTo>
                <a:cubicBezTo>
                  <a:pt x="4490360" y="1847184"/>
                  <a:pt x="4456060" y="1862149"/>
                  <a:pt x="4438910" y="1877116"/>
                </a:cubicBezTo>
                <a:cubicBezTo>
                  <a:pt x="4404609" y="1907048"/>
                  <a:pt x="4387460" y="1951947"/>
                  <a:pt x="4318859" y="1951947"/>
                </a:cubicBezTo>
                <a:cubicBezTo>
                  <a:pt x="4336009" y="1936980"/>
                  <a:pt x="4353161" y="1907048"/>
                  <a:pt x="4370310" y="1877116"/>
                </a:cubicBezTo>
                <a:cubicBezTo>
                  <a:pt x="4387460" y="1877116"/>
                  <a:pt x="4404609" y="1862149"/>
                  <a:pt x="4421761" y="1862149"/>
                </a:cubicBezTo>
                <a:cubicBezTo>
                  <a:pt x="4434623" y="1850925"/>
                  <a:pt x="4447485" y="1822863"/>
                  <a:pt x="4467582" y="1815848"/>
                </a:cubicBezTo>
                <a:close/>
                <a:moveTo>
                  <a:pt x="3755720" y="1738596"/>
                </a:moveTo>
                <a:cubicBezTo>
                  <a:pt x="3762498" y="1737670"/>
                  <a:pt x="3770086" y="1738596"/>
                  <a:pt x="3778761" y="1742311"/>
                </a:cubicBezTo>
                <a:cubicBezTo>
                  <a:pt x="3778761" y="1772024"/>
                  <a:pt x="3744062" y="1786878"/>
                  <a:pt x="3726715" y="1786878"/>
                </a:cubicBezTo>
                <a:cubicBezTo>
                  <a:pt x="3709365" y="1816591"/>
                  <a:pt x="3674666" y="1846304"/>
                  <a:pt x="3622619" y="1846304"/>
                </a:cubicBezTo>
                <a:cubicBezTo>
                  <a:pt x="3622619" y="1831449"/>
                  <a:pt x="3639968" y="1801734"/>
                  <a:pt x="3657318" y="1786878"/>
                </a:cubicBezTo>
                <a:cubicBezTo>
                  <a:pt x="3674666" y="1786878"/>
                  <a:pt x="3692016" y="1786878"/>
                  <a:pt x="3709365" y="1772024"/>
                </a:cubicBezTo>
                <a:cubicBezTo>
                  <a:pt x="3722377" y="1760880"/>
                  <a:pt x="3735387" y="1741382"/>
                  <a:pt x="3755720" y="1738596"/>
                </a:cubicBezTo>
                <a:close/>
                <a:moveTo>
                  <a:pt x="4924228" y="1696641"/>
                </a:moveTo>
                <a:cubicBezTo>
                  <a:pt x="4958786" y="1727453"/>
                  <a:pt x="4906952" y="1758268"/>
                  <a:pt x="4889672" y="1742862"/>
                </a:cubicBezTo>
                <a:cubicBezTo>
                  <a:pt x="4889672" y="1712049"/>
                  <a:pt x="4889672" y="1696641"/>
                  <a:pt x="4924228" y="1696641"/>
                </a:cubicBezTo>
                <a:close/>
                <a:moveTo>
                  <a:pt x="5486804" y="1658215"/>
                </a:moveTo>
                <a:cubicBezTo>
                  <a:pt x="5506241" y="1660082"/>
                  <a:pt x="5523520" y="1667541"/>
                  <a:pt x="5532159" y="1682457"/>
                </a:cubicBezTo>
                <a:cubicBezTo>
                  <a:pt x="5532159" y="1712292"/>
                  <a:pt x="5463047" y="1771963"/>
                  <a:pt x="5428491" y="1771963"/>
                </a:cubicBezTo>
                <a:cubicBezTo>
                  <a:pt x="5393936" y="1786877"/>
                  <a:pt x="5342101" y="1786877"/>
                  <a:pt x="5324822" y="1757044"/>
                </a:cubicBezTo>
                <a:cubicBezTo>
                  <a:pt x="5324822" y="1742127"/>
                  <a:pt x="5359378" y="1697376"/>
                  <a:pt x="5376657" y="1682457"/>
                </a:cubicBezTo>
                <a:cubicBezTo>
                  <a:pt x="5393936" y="1682457"/>
                  <a:pt x="5411213" y="1667541"/>
                  <a:pt x="5428491" y="1667541"/>
                </a:cubicBezTo>
                <a:cubicBezTo>
                  <a:pt x="5445768" y="1660082"/>
                  <a:pt x="5467366" y="1656353"/>
                  <a:pt x="5486804" y="1658215"/>
                </a:cubicBezTo>
                <a:close/>
                <a:moveTo>
                  <a:pt x="13440" y="1637214"/>
                </a:moveTo>
                <a:cubicBezTo>
                  <a:pt x="13440" y="1637214"/>
                  <a:pt x="13440" y="1637214"/>
                  <a:pt x="13440" y="1652625"/>
                </a:cubicBezTo>
                <a:cubicBezTo>
                  <a:pt x="-4479" y="1652625"/>
                  <a:pt x="-4479" y="1637214"/>
                  <a:pt x="13440" y="1637214"/>
                </a:cubicBezTo>
                <a:close/>
                <a:moveTo>
                  <a:pt x="4129034" y="1631348"/>
                </a:moveTo>
                <a:cubicBezTo>
                  <a:pt x="4166472" y="1629513"/>
                  <a:pt x="4195692" y="1646294"/>
                  <a:pt x="4195692" y="1696641"/>
                </a:cubicBezTo>
                <a:cubicBezTo>
                  <a:pt x="4230324" y="1681723"/>
                  <a:pt x="4282270" y="1636971"/>
                  <a:pt x="4334218" y="1651889"/>
                </a:cubicBezTo>
                <a:cubicBezTo>
                  <a:pt x="4334218" y="1681723"/>
                  <a:pt x="4264955" y="1681723"/>
                  <a:pt x="4247639" y="1711557"/>
                </a:cubicBezTo>
                <a:cubicBezTo>
                  <a:pt x="4178377" y="1696641"/>
                  <a:pt x="4178377" y="1741391"/>
                  <a:pt x="4143744" y="1771226"/>
                </a:cubicBezTo>
                <a:cubicBezTo>
                  <a:pt x="4143744" y="1786146"/>
                  <a:pt x="4109113" y="1801062"/>
                  <a:pt x="4091798" y="1815982"/>
                </a:cubicBezTo>
                <a:cubicBezTo>
                  <a:pt x="4091798" y="1830897"/>
                  <a:pt x="4126429" y="1845813"/>
                  <a:pt x="4126429" y="1860731"/>
                </a:cubicBezTo>
                <a:cubicBezTo>
                  <a:pt x="4126429" y="1875649"/>
                  <a:pt x="4126429" y="1875649"/>
                  <a:pt x="4126429" y="1890566"/>
                </a:cubicBezTo>
                <a:cubicBezTo>
                  <a:pt x="4126429" y="1905483"/>
                  <a:pt x="4143744" y="1920401"/>
                  <a:pt x="4143744" y="1920401"/>
                </a:cubicBezTo>
                <a:cubicBezTo>
                  <a:pt x="4143744" y="1935317"/>
                  <a:pt x="4126429" y="1965151"/>
                  <a:pt x="4126429" y="1980068"/>
                </a:cubicBezTo>
                <a:cubicBezTo>
                  <a:pt x="4109113" y="2024821"/>
                  <a:pt x="4057167" y="2054655"/>
                  <a:pt x="4005221" y="2069573"/>
                </a:cubicBezTo>
                <a:cubicBezTo>
                  <a:pt x="4005221" y="2099408"/>
                  <a:pt x="4005221" y="2129244"/>
                  <a:pt x="4005221" y="2159076"/>
                </a:cubicBezTo>
                <a:cubicBezTo>
                  <a:pt x="4005221" y="2173993"/>
                  <a:pt x="4022537" y="2188910"/>
                  <a:pt x="4005221" y="2203829"/>
                </a:cubicBezTo>
                <a:cubicBezTo>
                  <a:pt x="4005221" y="2233663"/>
                  <a:pt x="3901327" y="2233663"/>
                  <a:pt x="3866696" y="2218745"/>
                </a:cubicBezTo>
                <a:cubicBezTo>
                  <a:pt x="3849380" y="2203829"/>
                  <a:pt x="3832065" y="2159076"/>
                  <a:pt x="3832065" y="2129244"/>
                </a:cubicBezTo>
                <a:cubicBezTo>
                  <a:pt x="3849380" y="2099408"/>
                  <a:pt x="3884011" y="2099408"/>
                  <a:pt x="3884011" y="2084490"/>
                </a:cubicBezTo>
                <a:cubicBezTo>
                  <a:pt x="3849380" y="2054655"/>
                  <a:pt x="3797432" y="2024821"/>
                  <a:pt x="3780117" y="1980068"/>
                </a:cubicBezTo>
                <a:cubicBezTo>
                  <a:pt x="3745486" y="1920401"/>
                  <a:pt x="3762801" y="1845813"/>
                  <a:pt x="3814749" y="1815982"/>
                </a:cubicBezTo>
                <a:cubicBezTo>
                  <a:pt x="3849380" y="1786146"/>
                  <a:pt x="3901327" y="1771226"/>
                  <a:pt x="3953273" y="1756312"/>
                </a:cubicBezTo>
                <a:cubicBezTo>
                  <a:pt x="3970590" y="1756312"/>
                  <a:pt x="3970590" y="1741391"/>
                  <a:pt x="3970590" y="1726477"/>
                </a:cubicBezTo>
                <a:cubicBezTo>
                  <a:pt x="3981413" y="1689180"/>
                  <a:pt x="4066636" y="1634407"/>
                  <a:pt x="4129034" y="1631348"/>
                </a:cubicBezTo>
                <a:close/>
                <a:moveTo>
                  <a:pt x="3299976" y="1440928"/>
                </a:moveTo>
                <a:cubicBezTo>
                  <a:pt x="3312575" y="1435357"/>
                  <a:pt x="3332734" y="1463207"/>
                  <a:pt x="3292417" y="1474349"/>
                </a:cubicBezTo>
                <a:cubicBezTo>
                  <a:pt x="3292417" y="1459494"/>
                  <a:pt x="3292417" y="1459494"/>
                  <a:pt x="3292417" y="1459494"/>
                </a:cubicBezTo>
                <a:cubicBezTo>
                  <a:pt x="3292417" y="1448352"/>
                  <a:pt x="3295777" y="1442784"/>
                  <a:pt x="3299976" y="1440928"/>
                </a:cubicBezTo>
                <a:close/>
                <a:moveTo>
                  <a:pt x="3518526" y="1430334"/>
                </a:moveTo>
                <a:cubicBezTo>
                  <a:pt x="3535590" y="1459677"/>
                  <a:pt x="3518526" y="1474348"/>
                  <a:pt x="3501460" y="1474348"/>
                </a:cubicBezTo>
                <a:cubicBezTo>
                  <a:pt x="3484396" y="1459677"/>
                  <a:pt x="3501460" y="1430334"/>
                  <a:pt x="3518526" y="1430334"/>
                </a:cubicBezTo>
                <a:close/>
                <a:moveTo>
                  <a:pt x="4962664" y="1423198"/>
                </a:moveTo>
                <a:cubicBezTo>
                  <a:pt x="4967345" y="1421185"/>
                  <a:pt x="4976704" y="1429234"/>
                  <a:pt x="4976704" y="1429234"/>
                </a:cubicBezTo>
                <a:cubicBezTo>
                  <a:pt x="4976704" y="1443541"/>
                  <a:pt x="4943427" y="1443541"/>
                  <a:pt x="4960065" y="1429234"/>
                </a:cubicBezTo>
                <a:cubicBezTo>
                  <a:pt x="4960065" y="1425659"/>
                  <a:pt x="4961105" y="1423869"/>
                  <a:pt x="4962664" y="1423198"/>
                </a:cubicBezTo>
                <a:close/>
                <a:moveTo>
                  <a:pt x="5116206" y="1355501"/>
                </a:moveTo>
                <a:cubicBezTo>
                  <a:pt x="5132845" y="1369810"/>
                  <a:pt x="5132845" y="1384113"/>
                  <a:pt x="5116206" y="1384113"/>
                </a:cubicBezTo>
                <a:cubicBezTo>
                  <a:pt x="5099568" y="1369810"/>
                  <a:pt x="5099568" y="1355501"/>
                  <a:pt x="5116206" y="1355501"/>
                </a:cubicBezTo>
                <a:close/>
                <a:moveTo>
                  <a:pt x="3275140" y="1340095"/>
                </a:moveTo>
                <a:cubicBezTo>
                  <a:pt x="3292418" y="1354952"/>
                  <a:pt x="3257860" y="1384665"/>
                  <a:pt x="3223305" y="1399522"/>
                </a:cubicBezTo>
                <a:cubicBezTo>
                  <a:pt x="3223305" y="1354952"/>
                  <a:pt x="3240583" y="1340095"/>
                  <a:pt x="3275140" y="1340095"/>
                </a:cubicBezTo>
                <a:close/>
                <a:moveTo>
                  <a:pt x="4213911" y="1340094"/>
                </a:moveTo>
                <a:cubicBezTo>
                  <a:pt x="4231316" y="1340094"/>
                  <a:pt x="4248723" y="1340094"/>
                  <a:pt x="4248723" y="1355013"/>
                </a:cubicBezTo>
                <a:cubicBezTo>
                  <a:pt x="4266128" y="1369928"/>
                  <a:pt x="4248723" y="1399766"/>
                  <a:pt x="4266128" y="1429601"/>
                </a:cubicBezTo>
                <a:cubicBezTo>
                  <a:pt x="4266128" y="1459429"/>
                  <a:pt x="4300941" y="1474349"/>
                  <a:pt x="4300941" y="1519102"/>
                </a:cubicBezTo>
                <a:cubicBezTo>
                  <a:pt x="4300941" y="1548937"/>
                  <a:pt x="4231316" y="1608606"/>
                  <a:pt x="4179099" y="1593687"/>
                </a:cubicBezTo>
                <a:cubicBezTo>
                  <a:pt x="4126881" y="1593687"/>
                  <a:pt x="4144286" y="1519102"/>
                  <a:pt x="4161693" y="1474349"/>
                </a:cubicBezTo>
                <a:cubicBezTo>
                  <a:pt x="4161693" y="1444512"/>
                  <a:pt x="4196505" y="1355013"/>
                  <a:pt x="4213911" y="1340094"/>
                </a:cubicBezTo>
                <a:close/>
                <a:moveTo>
                  <a:pt x="3120917" y="1324689"/>
                </a:moveTo>
                <a:cubicBezTo>
                  <a:pt x="3136275" y="1340095"/>
                  <a:pt x="3136275" y="1340095"/>
                  <a:pt x="3136275" y="1355501"/>
                </a:cubicBezTo>
                <a:cubicBezTo>
                  <a:pt x="3120917" y="1355501"/>
                  <a:pt x="3120917" y="1340095"/>
                  <a:pt x="3120917" y="1324689"/>
                </a:cubicBezTo>
                <a:close/>
                <a:moveTo>
                  <a:pt x="3951843" y="1251026"/>
                </a:moveTo>
                <a:cubicBezTo>
                  <a:pt x="4016820" y="1261306"/>
                  <a:pt x="3996102" y="1343561"/>
                  <a:pt x="3935833" y="1369368"/>
                </a:cubicBezTo>
                <a:cubicBezTo>
                  <a:pt x="3884174" y="1384114"/>
                  <a:pt x="3832515" y="1354623"/>
                  <a:pt x="3832515" y="1295637"/>
                </a:cubicBezTo>
                <a:cubicBezTo>
                  <a:pt x="3849735" y="1266145"/>
                  <a:pt x="3884174" y="1251398"/>
                  <a:pt x="3918614" y="1251398"/>
                </a:cubicBezTo>
                <a:cubicBezTo>
                  <a:pt x="3931529" y="1249555"/>
                  <a:pt x="3942560" y="1249555"/>
                  <a:pt x="3951843" y="1251026"/>
                </a:cubicBezTo>
                <a:close/>
                <a:moveTo>
                  <a:pt x="3554488" y="1234623"/>
                </a:moveTo>
                <a:cubicBezTo>
                  <a:pt x="3566904" y="1234623"/>
                  <a:pt x="3578784" y="1239267"/>
                  <a:pt x="3587423" y="1250409"/>
                </a:cubicBezTo>
                <a:cubicBezTo>
                  <a:pt x="3604701" y="1280120"/>
                  <a:pt x="3552867" y="1324688"/>
                  <a:pt x="3501032" y="1309833"/>
                </a:cubicBezTo>
                <a:cubicBezTo>
                  <a:pt x="3475116" y="1276404"/>
                  <a:pt x="3517230" y="1234623"/>
                  <a:pt x="3554488" y="1234623"/>
                </a:cubicBezTo>
                <a:close/>
                <a:moveTo>
                  <a:pt x="5151786" y="1221247"/>
                </a:moveTo>
                <a:cubicBezTo>
                  <a:pt x="5151786" y="1221247"/>
                  <a:pt x="5169192" y="1221247"/>
                  <a:pt x="5169192" y="1221247"/>
                </a:cubicBezTo>
                <a:cubicBezTo>
                  <a:pt x="5186599" y="1265579"/>
                  <a:pt x="5151786" y="1250801"/>
                  <a:pt x="5134381" y="1280356"/>
                </a:cubicBezTo>
                <a:cubicBezTo>
                  <a:pt x="5099569" y="1295133"/>
                  <a:pt x="5047351" y="1324689"/>
                  <a:pt x="5012539" y="1309911"/>
                </a:cubicBezTo>
                <a:cubicBezTo>
                  <a:pt x="5029944" y="1265579"/>
                  <a:pt x="5099569" y="1236024"/>
                  <a:pt x="5151786" y="1221247"/>
                </a:cubicBezTo>
                <a:close/>
                <a:moveTo>
                  <a:pt x="3865790" y="1190434"/>
                </a:moveTo>
                <a:cubicBezTo>
                  <a:pt x="3865790" y="1220147"/>
                  <a:pt x="3831660" y="1249859"/>
                  <a:pt x="3814596" y="1235002"/>
                </a:cubicBezTo>
                <a:cubicBezTo>
                  <a:pt x="3814596" y="1220147"/>
                  <a:pt x="3831660" y="1190434"/>
                  <a:pt x="3865790" y="1190434"/>
                </a:cubicBezTo>
                <a:close/>
                <a:moveTo>
                  <a:pt x="4408497" y="1137998"/>
                </a:moveTo>
                <a:cubicBezTo>
                  <a:pt x="4434370" y="1141107"/>
                  <a:pt x="4453186" y="1157696"/>
                  <a:pt x="4440097" y="1190876"/>
                </a:cubicBezTo>
                <a:cubicBezTo>
                  <a:pt x="4440097" y="1235114"/>
                  <a:pt x="4370288" y="1249859"/>
                  <a:pt x="4335381" y="1220368"/>
                </a:cubicBezTo>
                <a:cubicBezTo>
                  <a:pt x="4309202" y="1176128"/>
                  <a:pt x="4344108" y="1146637"/>
                  <a:pt x="4381194" y="1139265"/>
                </a:cubicBezTo>
                <a:cubicBezTo>
                  <a:pt x="4390466" y="1137422"/>
                  <a:pt x="4399874" y="1136960"/>
                  <a:pt x="4408497" y="1137998"/>
                </a:cubicBezTo>
                <a:close/>
                <a:moveTo>
                  <a:pt x="3693439" y="1071585"/>
                </a:moveTo>
                <a:cubicBezTo>
                  <a:pt x="3763405" y="1071585"/>
                  <a:pt x="3745914" y="1146782"/>
                  <a:pt x="3710930" y="1146782"/>
                </a:cubicBezTo>
                <a:cubicBezTo>
                  <a:pt x="3658456" y="1161822"/>
                  <a:pt x="3658456" y="1086625"/>
                  <a:pt x="3693439" y="1071585"/>
                </a:cubicBezTo>
                <a:close/>
                <a:moveTo>
                  <a:pt x="2834989" y="1062705"/>
                </a:moveTo>
                <a:cubicBezTo>
                  <a:pt x="2839310" y="1062471"/>
                  <a:pt x="2842548" y="1065255"/>
                  <a:pt x="2842548" y="1072682"/>
                </a:cubicBezTo>
                <a:cubicBezTo>
                  <a:pt x="2859827" y="1087540"/>
                  <a:pt x="2842548" y="1102396"/>
                  <a:pt x="2825270" y="1102396"/>
                </a:cubicBezTo>
                <a:cubicBezTo>
                  <a:pt x="2799354" y="1091254"/>
                  <a:pt x="2822030" y="1063400"/>
                  <a:pt x="2834989" y="1062705"/>
                </a:cubicBezTo>
                <a:close/>
                <a:moveTo>
                  <a:pt x="4161966" y="1042973"/>
                </a:moveTo>
                <a:cubicBezTo>
                  <a:pt x="4196897" y="1042973"/>
                  <a:pt x="4214364" y="1042973"/>
                  <a:pt x="4231830" y="1072318"/>
                </a:cubicBezTo>
                <a:cubicBezTo>
                  <a:pt x="4231830" y="1101663"/>
                  <a:pt x="4144498" y="1145682"/>
                  <a:pt x="4127032" y="1145682"/>
                </a:cubicBezTo>
                <a:cubicBezTo>
                  <a:pt x="4092099" y="1160352"/>
                  <a:pt x="4057167" y="1160352"/>
                  <a:pt x="4022236" y="1160352"/>
                </a:cubicBezTo>
                <a:cubicBezTo>
                  <a:pt x="3987302" y="1160352"/>
                  <a:pt x="3952369" y="1175027"/>
                  <a:pt x="3934903" y="1145682"/>
                </a:cubicBezTo>
                <a:cubicBezTo>
                  <a:pt x="3952369" y="1086990"/>
                  <a:pt x="4074633" y="1042973"/>
                  <a:pt x="4161966" y="1042973"/>
                </a:cubicBezTo>
                <a:close/>
                <a:moveTo>
                  <a:pt x="3987377" y="937330"/>
                </a:moveTo>
                <a:cubicBezTo>
                  <a:pt x="4004016" y="937330"/>
                  <a:pt x="4004016" y="952734"/>
                  <a:pt x="3987377" y="952734"/>
                </a:cubicBezTo>
                <a:cubicBezTo>
                  <a:pt x="3970739" y="952734"/>
                  <a:pt x="3970739" y="937330"/>
                  <a:pt x="3987377" y="937330"/>
                </a:cubicBezTo>
                <a:close/>
                <a:moveTo>
                  <a:pt x="3884073" y="833881"/>
                </a:moveTo>
                <a:cubicBezTo>
                  <a:pt x="3901626" y="833881"/>
                  <a:pt x="3901626" y="848630"/>
                  <a:pt x="3901626" y="848630"/>
                </a:cubicBezTo>
                <a:cubicBezTo>
                  <a:pt x="3901626" y="878121"/>
                  <a:pt x="3866522" y="922361"/>
                  <a:pt x="3848969" y="937110"/>
                </a:cubicBezTo>
                <a:cubicBezTo>
                  <a:pt x="3831417" y="951853"/>
                  <a:pt x="3813864" y="981350"/>
                  <a:pt x="3778760" y="981350"/>
                </a:cubicBezTo>
                <a:cubicBezTo>
                  <a:pt x="3796313" y="922361"/>
                  <a:pt x="3831417" y="878121"/>
                  <a:pt x="3884073" y="833881"/>
                </a:cubicBezTo>
                <a:close/>
                <a:moveTo>
                  <a:pt x="168555" y="787663"/>
                </a:moveTo>
                <a:cubicBezTo>
                  <a:pt x="203367" y="787663"/>
                  <a:pt x="220773" y="787663"/>
                  <a:pt x="238180" y="787663"/>
                </a:cubicBezTo>
                <a:cubicBezTo>
                  <a:pt x="255585" y="802753"/>
                  <a:pt x="307803" y="848036"/>
                  <a:pt x="307803" y="863126"/>
                </a:cubicBezTo>
                <a:cubicBezTo>
                  <a:pt x="307803" y="878217"/>
                  <a:pt x="255585" y="893308"/>
                  <a:pt x="220773" y="893308"/>
                </a:cubicBezTo>
                <a:cubicBezTo>
                  <a:pt x="133743" y="893308"/>
                  <a:pt x="46713" y="802753"/>
                  <a:pt x="168555" y="787663"/>
                </a:cubicBezTo>
                <a:close/>
                <a:moveTo>
                  <a:pt x="2754609" y="787662"/>
                </a:moveTo>
                <a:cubicBezTo>
                  <a:pt x="2806746" y="787662"/>
                  <a:pt x="2824125" y="817596"/>
                  <a:pt x="2858884" y="832564"/>
                </a:cubicBezTo>
                <a:cubicBezTo>
                  <a:pt x="2858884" y="862497"/>
                  <a:pt x="2876262" y="877459"/>
                  <a:pt x="2893641" y="892427"/>
                </a:cubicBezTo>
                <a:cubicBezTo>
                  <a:pt x="2911021" y="997191"/>
                  <a:pt x="2789368" y="1086990"/>
                  <a:pt x="2685093" y="1042093"/>
                </a:cubicBezTo>
                <a:cubicBezTo>
                  <a:pt x="2615576" y="1012158"/>
                  <a:pt x="2580819" y="892427"/>
                  <a:pt x="2615576" y="802628"/>
                </a:cubicBezTo>
                <a:cubicBezTo>
                  <a:pt x="2667713" y="802628"/>
                  <a:pt x="2702471" y="787662"/>
                  <a:pt x="2754609" y="787662"/>
                </a:cubicBezTo>
                <a:close/>
                <a:moveTo>
                  <a:pt x="3448560" y="743645"/>
                </a:moveTo>
                <a:cubicBezTo>
                  <a:pt x="3466479" y="743645"/>
                  <a:pt x="3484396" y="759051"/>
                  <a:pt x="3502315" y="743645"/>
                </a:cubicBezTo>
                <a:cubicBezTo>
                  <a:pt x="3502315" y="759051"/>
                  <a:pt x="3502315" y="759051"/>
                  <a:pt x="3502315" y="759051"/>
                </a:cubicBezTo>
                <a:cubicBezTo>
                  <a:pt x="3484396" y="759051"/>
                  <a:pt x="3466479" y="759051"/>
                  <a:pt x="3448560" y="759051"/>
                </a:cubicBezTo>
                <a:cubicBezTo>
                  <a:pt x="3448560" y="759051"/>
                  <a:pt x="3448560" y="759051"/>
                  <a:pt x="3448560" y="743645"/>
                </a:cubicBezTo>
                <a:close/>
                <a:moveTo>
                  <a:pt x="1210739" y="728238"/>
                </a:moveTo>
                <a:cubicBezTo>
                  <a:pt x="1331687" y="728238"/>
                  <a:pt x="1314408" y="908716"/>
                  <a:pt x="1193461" y="893676"/>
                </a:cubicBezTo>
                <a:cubicBezTo>
                  <a:pt x="1124350" y="878638"/>
                  <a:pt x="1124350" y="743280"/>
                  <a:pt x="1210739" y="728238"/>
                </a:cubicBezTo>
                <a:close/>
                <a:moveTo>
                  <a:pt x="776741" y="715033"/>
                </a:moveTo>
                <a:cubicBezTo>
                  <a:pt x="811553" y="715033"/>
                  <a:pt x="881177" y="744868"/>
                  <a:pt x="863771" y="774703"/>
                </a:cubicBezTo>
                <a:cubicBezTo>
                  <a:pt x="863771" y="849292"/>
                  <a:pt x="707117" y="834374"/>
                  <a:pt x="724523" y="759785"/>
                </a:cubicBezTo>
                <a:cubicBezTo>
                  <a:pt x="724523" y="744868"/>
                  <a:pt x="741930" y="715033"/>
                  <a:pt x="776741" y="715033"/>
                </a:cubicBezTo>
                <a:close/>
                <a:moveTo>
                  <a:pt x="497222" y="684221"/>
                </a:moveTo>
                <a:cubicBezTo>
                  <a:pt x="515141" y="684221"/>
                  <a:pt x="515141" y="684221"/>
                  <a:pt x="515141" y="699629"/>
                </a:cubicBezTo>
                <a:cubicBezTo>
                  <a:pt x="515141" y="699629"/>
                  <a:pt x="515141" y="699629"/>
                  <a:pt x="497222" y="699629"/>
                </a:cubicBezTo>
                <a:cubicBezTo>
                  <a:pt x="497222" y="699629"/>
                  <a:pt x="497222" y="684221"/>
                  <a:pt x="497222" y="684221"/>
                </a:cubicBezTo>
                <a:close/>
                <a:moveTo>
                  <a:pt x="1841155" y="668852"/>
                </a:moveTo>
                <a:cubicBezTo>
                  <a:pt x="1891070" y="673726"/>
                  <a:pt x="1900669" y="735459"/>
                  <a:pt x="1869952" y="774456"/>
                </a:cubicBezTo>
                <a:cubicBezTo>
                  <a:pt x="1817295" y="759601"/>
                  <a:pt x="1782191" y="700177"/>
                  <a:pt x="1817295" y="670478"/>
                </a:cubicBezTo>
                <a:cubicBezTo>
                  <a:pt x="1826072" y="668622"/>
                  <a:pt x="1834024" y="668156"/>
                  <a:pt x="1841155" y="668852"/>
                </a:cubicBezTo>
                <a:close/>
                <a:moveTo>
                  <a:pt x="4057769" y="668827"/>
                </a:moveTo>
                <a:cubicBezTo>
                  <a:pt x="4057769" y="668827"/>
                  <a:pt x="4057769" y="683904"/>
                  <a:pt x="4057769" y="683904"/>
                </a:cubicBezTo>
                <a:cubicBezTo>
                  <a:pt x="4057769" y="729180"/>
                  <a:pt x="4005551" y="759363"/>
                  <a:pt x="3970739" y="774455"/>
                </a:cubicBezTo>
                <a:cubicBezTo>
                  <a:pt x="3988144" y="729180"/>
                  <a:pt x="4022956" y="698997"/>
                  <a:pt x="4057769" y="668827"/>
                </a:cubicBezTo>
                <a:close/>
                <a:moveTo>
                  <a:pt x="1297556" y="640216"/>
                </a:moveTo>
                <a:cubicBezTo>
                  <a:pt x="1297556" y="640216"/>
                  <a:pt x="1314620" y="640216"/>
                  <a:pt x="1314620" y="640216"/>
                </a:cubicBezTo>
                <a:cubicBezTo>
                  <a:pt x="1331685" y="684441"/>
                  <a:pt x="1382880" y="728679"/>
                  <a:pt x="1365814" y="787662"/>
                </a:cubicBezTo>
                <a:cubicBezTo>
                  <a:pt x="1314620" y="758171"/>
                  <a:pt x="1280492" y="699188"/>
                  <a:pt x="1297556" y="640216"/>
                </a:cubicBezTo>
                <a:close/>
                <a:moveTo>
                  <a:pt x="2478716" y="639774"/>
                </a:moveTo>
                <a:cubicBezTo>
                  <a:pt x="2565461" y="624808"/>
                  <a:pt x="2565461" y="774455"/>
                  <a:pt x="2496066" y="759490"/>
                </a:cubicBezTo>
                <a:cubicBezTo>
                  <a:pt x="2426669" y="759490"/>
                  <a:pt x="2409319" y="654743"/>
                  <a:pt x="2478716" y="639774"/>
                </a:cubicBezTo>
                <a:close/>
                <a:moveTo>
                  <a:pt x="4918588" y="594387"/>
                </a:moveTo>
                <a:cubicBezTo>
                  <a:pt x="4925555" y="591851"/>
                  <a:pt x="4933061" y="591851"/>
                  <a:pt x="4941635" y="595537"/>
                </a:cubicBezTo>
                <a:cubicBezTo>
                  <a:pt x="4958785" y="625028"/>
                  <a:pt x="4924484" y="625028"/>
                  <a:pt x="4907334" y="639774"/>
                </a:cubicBezTo>
                <a:cubicBezTo>
                  <a:pt x="4873034" y="669265"/>
                  <a:pt x="4838734" y="713492"/>
                  <a:pt x="4787283" y="728236"/>
                </a:cubicBezTo>
                <a:cubicBezTo>
                  <a:pt x="4787283" y="684000"/>
                  <a:pt x="4838734" y="669265"/>
                  <a:pt x="4855883" y="654522"/>
                </a:cubicBezTo>
                <a:cubicBezTo>
                  <a:pt x="4881610" y="632403"/>
                  <a:pt x="4897687" y="601988"/>
                  <a:pt x="4918588" y="594387"/>
                </a:cubicBezTo>
                <a:close/>
                <a:moveTo>
                  <a:pt x="3449839" y="593996"/>
                </a:moveTo>
                <a:cubicBezTo>
                  <a:pt x="3467330" y="593996"/>
                  <a:pt x="3467330" y="593996"/>
                  <a:pt x="3467330" y="593996"/>
                </a:cubicBezTo>
                <a:cubicBezTo>
                  <a:pt x="3502314" y="638895"/>
                  <a:pt x="3467330" y="668826"/>
                  <a:pt x="3449839" y="698745"/>
                </a:cubicBezTo>
                <a:cubicBezTo>
                  <a:pt x="3432348" y="713710"/>
                  <a:pt x="3432348" y="743644"/>
                  <a:pt x="3414857" y="743644"/>
                </a:cubicBezTo>
                <a:cubicBezTo>
                  <a:pt x="3397365" y="698745"/>
                  <a:pt x="3414857" y="623928"/>
                  <a:pt x="3449839" y="593996"/>
                </a:cubicBezTo>
                <a:close/>
                <a:moveTo>
                  <a:pt x="2234978" y="593981"/>
                </a:moveTo>
                <a:cubicBezTo>
                  <a:pt x="2287064" y="593981"/>
                  <a:pt x="2321784" y="638687"/>
                  <a:pt x="2304424" y="683391"/>
                </a:cubicBezTo>
                <a:cubicBezTo>
                  <a:pt x="2304424" y="713196"/>
                  <a:pt x="2269702" y="713196"/>
                  <a:pt x="2269702" y="743000"/>
                </a:cubicBezTo>
                <a:cubicBezTo>
                  <a:pt x="2269702" y="757900"/>
                  <a:pt x="2269702" y="757900"/>
                  <a:pt x="2269702" y="772802"/>
                </a:cubicBezTo>
                <a:cubicBezTo>
                  <a:pt x="2269702" y="802606"/>
                  <a:pt x="2234978" y="817511"/>
                  <a:pt x="2217618" y="832410"/>
                </a:cubicBezTo>
                <a:cubicBezTo>
                  <a:pt x="2217618" y="847312"/>
                  <a:pt x="2252340" y="877117"/>
                  <a:pt x="2269702" y="892016"/>
                </a:cubicBezTo>
                <a:cubicBezTo>
                  <a:pt x="2287064" y="906922"/>
                  <a:pt x="2304424" y="906922"/>
                  <a:pt x="2339146" y="906922"/>
                </a:cubicBezTo>
                <a:cubicBezTo>
                  <a:pt x="2408589" y="892016"/>
                  <a:pt x="2356506" y="802606"/>
                  <a:pt x="2425952" y="772802"/>
                </a:cubicBezTo>
                <a:cubicBezTo>
                  <a:pt x="2460672" y="772802"/>
                  <a:pt x="2478034" y="787705"/>
                  <a:pt x="2495395" y="802606"/>
                </a:cubicBezTo>
                <a:cubicBezTo>
                  <a:pt x="2495395" y="862216"/>
                  <a:pt x="2425952" y="877117"/>
                  <a:pt x="2408589" y="906922"/>
                </a:cubicBezTo>
                <a:cubicBezTo>
                  <a:pt x="2460672" y="951628"/>
                  <a:pt x="2495395" y="996334"/>
                  <a:pt x="2564837" y="1026135"/>
                </a:cubicBezTo>
                <a:cubicBezTo>
                  <a:pt x="2582199" y="1026135"/>
                  <a:pt x="2582199" y="1026135"/>
                  <a:pt x="2599561" y="1026135"/>
                </a:cubicBezTo>
                <a:cubicBezTo>
                  <a:pt x="2616922" y="1055939"/>
                  <a:pt x="2634283" y="1055939"/>
                  <a:pt x="2669005" y="1085744"/>
                </a:cubicBezTo>
                <a:cubicBezTo>
                  <a:pt x="2721087" y="1130449"/>
                  <a:pt x="2721087" y="1204958"/>
                  <a:pt x="2825253" y="1204958"/>
                </a:cubicBezTo>
                <a:cubicBezTo>
                  <a:pt x="2877336" y="1190057"/>
                  <a:pt x="2912058" y="1130449"/>
                  <a:pt x="2964142" y="1115547"/>
                </a:cubicBezTo>
                <a:cubicBezTo>
                  <a:pt x="2981503" y="1115547"/>
                  <a:pt x="2998864" y="1115547"/>
                  <a:pt x="3016224" y="1130449"/>
                </a:cubicBezTo>
                <a:cubicBezTo>
                  <a:pt x="3050946" y="1219860"/>
                  <a:pt x="2929421" y="1219860"/>
                  <a:pt x="2929421" y="1279467"/>
                </a:cubicBezTo>
                <a:cubicBezTo>
                  <a:pt x="2912058" y="1309269"/>
                  <a:pt x="2946781" y="1339074"/>
                  <a:pt x="2964142" y="1368879"/>
                </a:cubicBezTo>
                <a:cubicBezTo>
                  <a:pt x="2964142" y="1383779"/>
                  <a:pt x="2964142" y="1383779"/>
                  <a:pt x="2981503" y="1383779"/>
                </a:cubicBezTo>
                <a:cubicBezTo>
                  <a:pt x="2981503" y="1398683"/>
                  <a:pt x="3033586" y="1443388"/>
                  <a:pt x="3050946" y="1443388"/>
                </a:cubicBezTo>
                <a:cubicBezTo>
                  <a:pt x="3068309" y="1458286"/>
                  <a:pt x="3085669" y="1443388"/>
                  <a:pt x="3103030" y="1443388"/>
                </a:cubicBezTo>
                <a:lnTo>
                  <a:pt x="3138043" y="1486796"/>
                </a:lnTo>
                <a:lnTo>
                  <a:pt x="3143681" y="1478357"/>
                </a:lnTo>
                <a:cubicBezTo>
                  <a:pt x="3146148" y="1467276"/>
                  <a:pt x="3136275" y="1456191"/>
                  <a:pt x="3136275" y="1445108"/>
                </a:cubicBezTo>
                <a:cubicBezTo>
                  <a:pt x="3149440" y="1456190"/>
                  <a:pt x="3162604" y="1442340"/>
                  <a:pt x="3183172" y="1440955"/>
                </a:cubicBezTo>
                <a:cubicBezTo>
                  <a:pt x="3190029" y="1440488"/>
                  <a:pt x="3197707" y="1441416"/>
                  <a:pt x="3206485" y="1445108"/>
                </a:cubicBezTo>
                <a:cubicBezTo>
                  <a:pt x="3224038" y="1445108"/>
                  <a:pt x="3224038" y="1459885"/>
                  <a:pt x="3241589" y="1459885"/>
                </a:cubicBezTo>
                <a:cubicBezTo>
                  <a:pt x="3254753" y="1504218"/>
                  <a:pt x="3198807" y="1523614"/>
                  <a:pt x="3162604" y="1511838"/>
                </a:cubicBezTo>
                <a:lnTo>
                  <a:pt x="3142654" y="1494866"/>
                </a:lnTo>
                <a:lnTo>
                  <a:pt x="3155112" y="1562600"/>
                </a:lnTo>
                <a:cubicBezTo>
                  <a:pt x="3155112" y="1622208"/>
                  <a:pt x="3207196" y="1681815"/>
                  <a:pt x="3207196" y="1741424"/>
                </a:cubicBezTo>
                <a:cubicBezTo>
                  <a:pt x="3207196" y="1756325"/>
                  <a:pt x="3207196" y="1786128"/>
                  <a:pt x="3207196" y="1801030"/>
                </a:cubicBezTo>
                <a:cubicBezTo>
                  <a:pt x="3259280" y="1801030"/>
                  <a:pt x="3259280" y="1756325"/>
                  <a:pt x="3294002" y="1756325"/>
                </a:cubicBezTo>
                <a:cubicBezTo>
                  <a:pt x="3311362" y="1756325"/>
                  <a:pt x="3328723" y="1756325"/>
                  <a:pt x="3328723" y="1756325"/>
                </a:cubicBezTo>
                <a:cubicBezTo>
                  <a:pt x="3398167" y="1786128"/>
                  <a:pt x="3450250" y="1815931"/>
                  <a:pt x="3519693" y="1860638"/>
                </a:cubicBezTo>
                <a:cubicBezTo>
                  <a:pt x="3589139" y="1890441"/>
                  <a:pt x="3641221" y="1935146"/>
                  <a:pt x="3675943" y="1994754"/>
                </a:cubicBezTo>
                <a:cubicBezTo>
                  <a:pt x="3693304" y="2039459"/>
                  <a:pt x="3728027" y="2099067"/>
                  <a:pt x="3693304" y="2113969"/>
                </a:cubicBezTo>
                <a:cubicBezTo>
                  <a:pt x="3675943" y="2128871"/>
                  <a:pt x="3623861" y="2143773"/>
                  <a:pt x="3589139" y="2128871"/>
                </a:cubicBezTo>
                <a:cubicBezTo>
                  <a:pt x="3537056" y="2113969"/>
                  <a:pt x="3467611" y="2024560"/>
                  <a:pt x="3363445" y="2039459"/>
                </a:cubicBezTo>
                <a:cubicBezTo>
                  <a:pt x="3328723" y="2039459"/>
                  <a:pt x="3328723" y="2069264"/>
                  <a:pt x="3294002" y="2084165"/>
                </a:cubicBezTo>
                <a:cubicBezTo>
                  <a:pt x="3259280" y="2084165"/>
                  <a:pt x="3207196" y="2084165"/>
                  <a:pt x="3224558" y="2128871"/>
                </a:cubicBezTo>
                <a:cubicBezTo>
                  <a:pt x="3224558" y="2158675"/>
                  <a:pt x="3259280" y="2158675"/>
                  <a:pt x="3276640" y="2173575"/>
                </a:cubicBezTo>
                <a:cubicBezTo>
                  <a:pt x="3311362" y="2188478"/>
                  <a:pt x="3311362" y="2233184"/>
                  <a:pt x="3328723" y="2262987"/>
                </a:cubicBezTo>
                <a:cubicBezTo>
                  <a:pt x="3346084" y="2292791"/>
                  <a:pt x="3380808" y="2292791"/>
                  <a:pt x="3398167" y="2292791"/>
                </a:cubicBezTo>
                <a:cubicBezTo>
                  <a:pt x="3415528" y="2292791"/>
                  <a:pt x="3415528" y="2292791"/>
                  <a:pt x="3415528" y="2292791"/>
                </a:cubicBezTo>
                <a:cubicBezTo>
                  <a:pt x="3415528" y="2262987"/>
                  <a:pt x="3398167" y="2248085"/>
                  <a:pt x="3380808" y="2218283"/>
                </a:cubicBezTo>
                <a:cubicBezTo>
                  <a:pt x="3380808" y="2158675"/>
                  <a:pt x="3415528" y="2099067"/>
                  <a:pt x="3467611" y="2099067"/>
                </a:cubicBezTo>
                <a:cubicBezTo>
                  <a:pt x="3537056" y="2084165"/>
                  <a:pt x="3554415" y="2158675"/>
                  <a:pt x="3571778" y="2203379"/>
                </a:cubicBezTo>
                <a:cubicBezTo>
                  <a:pt x="3571778" y="2218283"/>
                  <a:pt x="3571778" y="2233184"/>
                  <a:pt x="3554415" y="2262987"/>
                </a:cubicBezTo>
                <a:cubicBezTo>
                  <a:pt x="3519693" y="2292791"/>
                  <a:pt x="3484972" y="2307693"/>
                  <a:pt x="3537056" y="2352398"/>
                </a:cubicBezTo>
                <a:cubicBezTo>
                  <a:pt x="3554415" y="2352398"/>
                  <a:pt x="3571778" y="2367301"/>
                  <a:pt x="3606499" y="2367301"/>
                </a:cubicBezTo>
                <a:cubicBezTo>
                  <a:pt x="3606499" y="2367301"/>
                  <a:pt x="3623861" y="2367301"/>
                  <a:pt x="3641221" y="2352398"/>
                </a:cubicBezTo>
                <a:cubicBezTo>
                  <a:pt x="3658583" y="2352398"/>
                  <a:pt x="3675943" y="2367301"/>
                  <a:pt x="3675943" y="2367301"/>
                </a:cubicBezTo>
                <a:cubicBezTo>
                  <a:pt x="3728027" y="2367301"/>
                  <a:pt x="3745389" y="2307693"/>
                  <a:pt x="3780109" y="2337496"/>
                </a:cubicBezTo>
                <a:cubicBezTo>
                  <a:pt x="3762749" y="2367301"/>
                  <a:pt x="3728027" y="2367301"/>
                  <a:pt x="3745389" y="2397104"/>
                </a:cubicBezTo>
                <a:cubicBezTo>
                  <a:pt x="3745389" y="2412006"/>
                  <a:pt x="3762749" y="2426908"/>
                  <a:pt x="3780109" y="2426908"/>
                </a:cubicBezTo>
                <a:cubicBezTo>
                  <a:pt x="3819172" y="2426908"/>
                  <a:pt x="3819172" y="2384997"/>
                  <a:pt x="3838703" y="2370327"/>
                </a:cubicBezTo>
                <a:lnTo>
                  <a:pt x="3865790" y="2367420"/>
                </a:lnTo>
                <a:lnTo>
                  <a:pt x="3865790" y="2360217"/>
                </a:lnTo>
                <a:cubicBezTo>
                  <a:pt x="3865790" y="2356365"/>
                  <a:pt x="3865790" y="2352514"/>
                  <a:pt x="3865790" y="2352514"/>
                </a:cubicBezTo>
                <a:cubicBezTo>
                  <a:pt x="3883709" y="2352514"/>
                  <a:pt x="3883709" y="2352514"/>
                  <a:pt x="3883709" y="2352514"/>
                </a:cubicBezTo>
                <a:cubicBezTo>
                  <a:pt x="3883709" y="2352514"/>
                  <a:pt x="3883709" y="2367922"/>
                  <a:pt x="3883709" y="2367922"/>
                </a:cubicBezTo>
                <a:cubicBezTo>
                  <a:pt x="3883709" y="2367922"/>
                  <a:pt x="3879230" y="2367922"/>
                  <a:pt x="3874750" y="2367922"/>
                </a:cubicBezTo>
                <a:lnTo>
                  <a:pt x="3866893" y="2367922"/>
                </a:lnTo>
                <a:lnTo>
                  <a:pt x="3866101" y="2391516"/>
                </a:lnTo>
                <a:cubicBezTo>
                  <a:pt x="3853894" y="2408281"/>
                  <a:pt x="3814831" y="2408281"/>
                  <a:pt x="3814831" y="2441809"/>
                </a:cubicBezTo>
                <a:cubicBezTo>
                  <a:pt x="3849553" y="2456712"/>
                  <a:pt x="3901636" y="2441809"/>
                  <a:pt x="3953720" y="2441809"/>
                </a:cubicBezTo>
                <a:cubicBezTo>
                  <a:pt x="3953720" y="2486515"/>
                  <a:pt x="3884277" y="2471614"/>
                  <a:pt x="3884277" y="2516320"/>
                </a:cubicBezTo>
                <a:cubicBezTo>
                  <a:pt x="3884277" y="2531222"/>
                  <a:pt x="3936359" y="2546122"/>
                  <a:pt x="3953720" y="2561026"/>
                </a:cubicBezTo>
                <a:cubicBezTo>
                  <a:pt x="3988442" y="2575926"/>
                  <a:pt x="4023162" y="2590828"/>
                  <a:pt x="4057884" y="2590828"/>
                </a:cubicBezTo>
                <a:cubicBezTo>
                  <a:pt x="4057884" y="2590828"/>
                  <a:pt x="4092608" y="2605730"/>
                  <a:pt x="4092608" y="2590828"/>
                </a:cubicBezTo>
                <a:cubicBezTo>
                  <a:pt x="4109969" y="2590828"/>
                  <a:pt x="4109969" y="2575926"/>
                  <a:pt x="4144690" y="2575926"/>
                </a:cubicBezTo>
                <a:cubicBezTo>
                  <a:pt x="4144690" y="2590828"/>
                  <a:pt x="4127330" y="2605730"/>
                  <a:pt x="4109969" y="2605730"/>
                </a:cubicBezTo>
                <a:cubicBezTo>
                  <a:pt x="4127330" y="2620633"/>
                  <a:pt x="4179412" y="2605730"/>
                  <a:pt x="4179412" y="2635535"/>
                </a:cubicBezTo>
                <a:cubicBezTo>
                  <a:pt x="4179412" y="2680240"/>
                  <a:pt x="4109969" y="2665338"/>
                  <a:pt x="4075247" y="2680240"/>
                </a:cubicBezTo>
                <a:cubicBezTo>
                  <a:pt x="4075247" y="2710042"/>
                  <a:pt x="4109969" y="2724945"/>
                  <a:pt x="4109969" y="2754748"/>
                </a:cubicBezTo>
                <a:cubicBezTo>
                  <a:pt x="4127330" y="2754748"/>
                  <a:pt x="4144690" y="2754748"/>
                  <a:pt x="4162052" y="2754748"/>
                </a:cubicBezTo>
                <a:cubicBezTo>
                  <a:pt x="4162052" y="2769651"/>
                  <a:pt x="4162052" y="2769651"/>
                  <a:pt x="4179412" y="2784553"/>
                </a:cubicBezTo>
                <a:cubicBezTo>
                  <a:pt x="4214134" y="2769651"/>
                  <a:pt x="4231496" y="2769651"/>
                  <a:pt x="4266218" y="2769651"/>
                </a:cubicBezTo>
                <a:cubicBezTo>
                  <a:pt x="4300940" y="2814356"/>
                  <a:pt x="4248858" y="2873964"/>
                  <a:pt x="4214134" y="2873964"/>
                </a:cubicBezTo>
                <a:cubicBezTo>
                  <a:pt x="4162052" y="2873964"/>
                  <a:pt x="4179412" y="2829258"/>
                  <a:pt x="4162052" y="2799455"/>
                </a:cubicBezTo>
                <a:cubicBezTo>
                  <a:pt x="4144690" y="2799455"/>
                  <a:pt x="4127330" y="2799455"/>
                  <a:pt x="4109969" y="2814356"/>
                </a:cubicBezTo>
                <a:cubicBezTo>
                  <a:pt x="4109969" y="2859062"/>
                  <a:pt x="4144690" y="2903767"/>
                  <a:pt x="4196773" y="2903767"/>
                </a:cubicBezTo>
                <a:cubicBezTo>
                  <a:pt x="4231496" y="2903767"/>
                  <a:pt x="4248858" y="2888866"/>
                  <a:pt x="4248858" y="2933572"/>
                </a:cubicBezTo>
                <a:cubicBezTo>
                  <a:pt x="4196773" y="2948472"/>
                  <a:pt x="4179412" y="2888866"/>
                  <a:pt x="4109969" y="2903767"/>
                </a:cubicBezTo>
                <a:cubicBezTo>
                  <a:pt x="4109969" y="2918669"/>
                  <a:pt x="4109969" y="2963375"/>
                  <a:pt x="4127330" y="2978277"/>
                </a:cubicBezTo>
                <a:cubicBezTo>
                  <a:pt x="4144690" y="2978277"/>
                  <a:pt x="4179412" y="2978277"/>
                  <a:pt x="4179412" y="2978277"/>
                </a:cubicBezTo>
                <a:cubicBezTo>
                  <a:pt x="4214134" y="2978277"/>
                  <a:pt x="4266218" y="3008081"/>
                  <a:pt x="4266218" y="3022983"/>
                </a:cubicBezTo>
                <a:cubicBezTo>
                  <a:pt x="4266218" y="3052785"/>
                  <a:pt x="4231496" y="3052785"/>
                  <a:pt x="4196773" y="3052785"/>
                </a:cubicBezTo>
                <a:cubicBezTo>
                  <a:pt x="4162052" y="3052785"/>
                  <a:pt x="4144690" y="3008081"/>
                  <a:pt x="4127330" y="3008081"/>
                </a:cubicBezTo>
                <a:cubicBezTo>
                  <a:pt x="4109969" y="3008081"/>
                  <a:pt x="4092608" y="3037885"/>
                  <a:pt x="4075247" y="3037885"/>
                </a:cubicBezTo>
                <a:cubicBezTo>
                  <a:pt x="4057884" y="3127295"/>
                  <a:pt x="4196773" y="3097492"/>
                  <a:pt x="4196773" y="3157098"/>
                </a:cubicBezTo>
                <a:cubicBezTo>
                  <a:pt x="4179412" y="3186904"/>
                  <a:pt x="4127330" y="3172001"/>
                  <a:pt x="4127330" y="3142198"/>
                </a:cubicBezTo>
                <a:cubicBezTo>
                  <a:pt x="4109969" y="3142198"/>
                  <a:pt x="4109969" y="3127295"/>
                  <a:pt x="4109969" y="3112394"/>
                </a:cubicBezTo>
                <a:cubicBezTo>
                  <a:pt x="4092608" y="3097492"/>
                  <a:pt x="4075247" y="3097492"/>
                  <a:pt x="4040525" y="3082591"/>
                </a:cubicBezTo>
                <a:cubicBezTo>
                  <a:pt x="3988442" y="3112394"/>
                  <a:pt x="4057884" y="3186904"/>
                  <a:pt x="4092608" y="3201805"/>
                </a:cubicBezTo>
                <a:cubicBezTo>
                  <a:pt x="4144690" y="3201805"/>
                  <a:pt x="4196773" y="3216707"/>
                  <a:pt x="4214134" y="3261411"/>
                </a:cubicBezTo>
                <a:cubicBezTo>
                  <a:pt x="4179412" y="3261411"/>
                  <a:pt x="4144690" y="3261411"/>
                  <a:pt x="4127330" y="3246511"/>
                </a:cubicBezTo>
                <a:cubicBezTo>
                  <a:pt x="4109969" y="3246511"/>
                  <a:pt x="4109969" y="3231608"/>
                  <a:pt x="4092608" y="3216707"/>
                </a:cubicBezTo>
                <a:cubicBezTo>
                  <a:pt x="4075247" y="3186904"/>
                  <a:pt x="4023162" y="3186904"/>
                  <a:pt x="4005802" y="3172001"/>
                </a:cubicBezTo>
                <a:cubicBezTo>
                  <a:pt x="3988442" y="3172001"/>
                  <a:pt x="3988442" y="3216707"/>
                  <a:pt x="3988442" y="3231608"/>
                </a:cubicBezTo>
                <a:cubicBezTo>
                  <a:pt x="3988442" y="3291216"/>
                  <a:pt x="4075247" y="3306117"/>
                  <a:pt x="4075247" y="3365725"/>
                </a:cubicBezTo>
                <a:cubicBezTo>
                  <a:pt x="4057884" y="3395529"/>
                  <a:pt x="4005802" y="3365725"/>
                  <a:pt x="3988442" y="3335921"/>
                </a:cubicBezTo>
                <a:cubicBezTo>
                  <a:pt x="3971080" y="3306117"/>
                  <a:pt x="3953720" y="3276314"/>
                  <a:pt x="3918997" y="3276314"/>
                </a:cubicBezTo>
                <a:cubicBezTo>
                  <a:pt x="3884277" y="3276314"/>
                  <a:pt x="3866914" y="3306117"/>
                  <a:pt x="3832192" y="3321020"/>
                </a:cubicBezTo>
                <a:cubicBezTo>
                  <a:pt x="3814831" y="3321020"/>
                  <a:pt x="3797471" y="3306117"/>
                  <a:pt x="3780109" y="3321020"/>
                </a:cubicBezTo>
                <a:cubicBezTo>
                  <a:pt x="3797471" y="3350824"/>
                  <a:pt x="3849553" y="3350824"/>
                  <a:pt x="3832192" y="3380627"/>
                </a:cubicBezTo>
                <a:cubicBezTo>
                  <a:pt x="3814831" y="3395529"/>
                  <a:pt x="3797471" y="3350824"/>
                  <a:pt x="3762749" y="3350824"/>
                </a:cubicBezTo>
                <a:cubicBezTo>
                  <a:pt x="3762749" y="3380627"/>
                  <a:pt x="3762749" y="3425333"/>
                  <a:pt x="3780109" y="3470038"/>
                </a:cubicBezTo>
                <a:cubicBezTo>
                  <a:pt x="3780109" y="3484940"/>
                  <a:pt x="3814831" y="3484940"/>
                  <a:pt x="3814831" y="3514745"/>
                </a:cubicBezTo>
                <a:cubicBezTo>
                  <a:pt x="3814831" y="3514745"/>
                  <a:pt x="3797471" y="3514745"/>
                  <a:pt x="3797471" y="3514745"/>
                </a:cubicBezTo>
                <a:cubicBezTo>
                  <a:pt x="3780109" y="3514745"/>
                  <a:pt x="3780109" y="3499842"/>
                  <a:pt x="3762749" y="3499842"/>
                </a:cubicBezTo>
                <a:cubicBezTo>
                  <a:pt x="3693304" y="3514745"/>
                  <a:pt x="3641221" y="3529645"/>
                  <a:pt x="3589139" y="3574351"/>
                </a:cubicBezTo>
                <a:cubicBezTo>
                  <a:pt x="3589139" y="3574351"/>
                  <a:pt x="3589139" y="3559450"/>
                  <a:pt x="3589139" y="3559450"/>
                </a:cubicBezTo>
                <a:cubicBezTo>
                  <a:pt x="3484972" y="3544548"/>
                  <a:pt x="3432890" y="3499842"/>
                  <a:pt x="3398167" y="3440235"/>
                </a:cubicBezTo>
                <a:cubicBezTo>
                  <a:pt x="3380808" y="3440235"/>
                  <a:pt x="3380808" y="3440235"/>
                  <a:pt x="3380808" y="3440235"/>
                </a:cubicBezTo>
                <a:cubicBezTo>
                  <a:pt x="3363445" y="3425333"/>
                  <a:pt x="3380808" y="3425333"/>
                  <a:pt x="3363445" y="3410430"/>
                </a:cubicBezTo>
                <a:cubicBezTo>
                  <a:pt x="3363445" y="3410430"/>
                  <a:pt x="3346084" y="3410430"/>
                  <a:pt x="3328723" y="3410430"/>
                </a:cubicBezTo>
                <a:cubicBezTo>
                  <a:pt x="3328723" y="3380627"/>
                  <a:pt x="3363445" y="3380627"/>
                  <a:pt x="3380808" y="3380627"/>
                </a:cubicBezTo>
                <a:cubicBezTo>
                  <a:pt x="3380808" y="3350824"/>
                  <a:pt x="3415528" y="3335921"/>
                  <a:pt x="3398167" y="3321020"/>
                </a:cubicBezTo>
                <a:cubicBezTo>
                  <a:pt x="3346084" y="3306117"/>
                  <a:pt x="3328723" y="3350824"/>
                  <a:pt x="3259280" y="3350824"/>
                </a:cubicBezTo>
                <a:cubicBezTo>
                  <a:pt x="3259280" y="3350824"/>
                  <a:pt x="3259280" y="3350824"/>
                  <a:pt x="3241919" y="3365725"/>
                </a:cubicBezTo>
                <a:cubicBezTo>
                  <a:pt x="3224558" y="3350824"/>
                  <a:pt x="3207196" y="3365725"/>
                  <a:pt x="3189834" y="3350824"/>
                </a:cubicBezTo>
                <a:cubicBezTo>
                  <a:pt x="3207196" y="3350824"/>
                  <a:pt x="3241919" y="3350824"/>
                  <a:pt x="3259280" y="3321020"/>
                </a:cubicBezTo>
                <a:cubicBezTo>
                  <a:pt x="3294002" y="3321020"/>
                  <a:pt x="3328723" y="3306117"/>
                  <a:pt x="3380808" y="3291216"/>
                </a:cubicBezTo>
                <a:cubicBezTo>
                  <a:pt x="3363445" y="3261411"/>
                  <a:pt x="3311362" y="3246511"/>
                  <a:pt x="3276640" y="3231608"/>
                </a:cubicBezTo>
                <a:cubicBezTo>
                  <a:pt x="3259280" y="3231608"/>
                  <a:pt x="3259280" y="3246511"/>
                  <a:pt x="3241919" y="3261411"/>
                </a:cubicBezTo>
                <a:cubicBezTo>
                  <a:pt x="3241919" y="3261411"/>
                  <a:pt x="3259280" y="3261411"/>
                  <a:pt x="3259280" y="3276314"/>
                </a:cubicBezTo>
                <a:cubicBezTo>
                  <a:pt x="3224558" y="3276314"/>
                  <a:pt x="3207196" y="3306117"/>
                  <a:pt x="3189834" y="3291216"/>
                </a:cubicBezTo>
                <a:cubicBezTo>
                  <a:pt x="3137752" y="3321020"/>
                  <a:pt x="3172474" y="3365725"/>
                  <a:pt x="3172474" y="3425333"/>
                </a:cubicBezTo>
                <a:cubicBezTo>
                  <a:pt x="3172474" y="3470038"/>
                  <a:pt x="3137752" y="3484940"/>
                  <a:pt x="3137752" y="3529645"/>
                </a:cubicBezTo>
                <a:cubicBezTo>
                  <a:pt x="3155112" y="3544548"/>
                  <a:pt x="3172474" y="3544548"/>
                  <a:pt x="3172474" y="3559450"/>
                </a:cubicBezTo>
                <a:cubicBezTo>
                  <a:pt x="3189834" y="3589254"/>
                  <a:pt x="3189834" y="3619057"/>
                  <a:pt x="3224558" y="3633958"/>
                </a:cubicBezTo>
                <a:cubicBezTo>
                  <a:pt x="3241919" y="3604155"/>
                  <a:pt x="3207196" y="3574351"/>
                  <a:pt x="3189834" y="3574351"/>
                </a:cubicBezTo>
                <a:cubicBezTo>
                  <a:pt x="3189834" y="3559450"/>
                  <a:pt x="3189834" y="3559450"/>
                  <a:pt x="3207196" y="3544548"/>
                </a:cubicBezTo>
                <a:cubicBezTo>
                  <a:pt x="3241919" y="3559450"/>
                  <a:pt x="3276640" y="3559450"/>
                  <a:pt x="3276640" y="3529645"/>
                </a:cubicBezTo>
                <a:cubicBezTo>
                  <a:pt x="3241919" y="3514745"/>
                  <a:pt x="3189834" y="3529645"/>
                  <a:pt x="3172474" y="3499842"/>
                </a:cubicBezTo>
                <a:cubicBezTo>
                  <a:pt x="3172474" y="3484940"/>
                  <a:pt x="3172474" y="3470038"/>
                  <a:pt x="3189834" y="3470038"/>
                </a:cubicBezTo>
                <a:cubicBezTo>
                  <a:pt x="3207196" y="3470038"/>
                  <a:pt x="3207196" y="3470038"/>
                  <a:pt x="3224558" y="3484940"/>
                </a:cubicBezTo>
                <a:cubicBezTo>
                  <a:pt x="3224558" y="3484940"/>
                  <a:pt x="3207196" y="3484940"/>
                  <a:pt x="3189834" y="3484940"/>
                </a:cubicBezTo>
                <a:cubicBezTo>
                  <a:pt x="3241919" y="3514745"/>
                  <a:pt x="3311362" y="3470038"/>
                  <a:pt x="3363445" y="3455137"/>
                </a:cubicBezTo>
                <a:cubicBezTo>
                  <a:pt x="3380808" y="3470038"/>
                  <a:pt x="3363445" y="3484940"/>
                  <a:pt x="3363445" y="3514745"/>
                </a:cubicBezTo>
                <a:cubicBezTo>
                  <a:pt x="3346084" y="3514745"/>
                  <a:pt x="3328723" y="3529645"/>
                  <a:pt x="3294002" y="3529645"/>
                </a:cubicBezTo>
                <a:cubicBezTo>
                  <a:pt x="3311362" y="3544548"/>
                  <a:pt x="3294002" y="3559450"/>
                  <a:pt x="3311362" y="3589254"/>
                </a:cubicBezTo>
                <a:cubicBezTo>
                  <a:pt x="3294002" y="3589254"/>
                  <a:pt x="3294002" y="3619057"/>
                  <a:pt x="3276640" y="3633958"/>
                </a:cubicBezTo>
                <a:cubicBezTo>
                  <a:pt x="3276640" y="3648861"/>
                  <a:pt x="3294002" y="3648861"/>
                  <a:pt x="3311362" y="3648861"/>
                </a:cubicBezTo>
                <a:cubicBezTo>
                  <a:pt x="3328723" y="3678664"/>
                  <a:pt x="3328723" y="3708468"/>
                  <a:pt x="3346084" y="3738271"/>
                </a:cubicBezTo>
                <a:cubicBezTo>
                  <a:pt x="3346084" y="3753174"/>
                  <a:pt x="3363445" y="3738271"/>
                  <a:pt x="3380808" y="3738271"/>
                </a:cubicBezTo>
                <a:cubicBezTo>
                  <a:pt x="3363445" y="3768077"/>
                  <a:pt x="3398167" y="3768077"/>
                  <a:pt x="3398167" y="3782977"/>
                </a:cubicBezTo>
                <a:cubicBezTo>
                  <a:pt x="3380808" y="3797880"/>
                  <a:pt x="3380808" y="3797880"/>
                  <a:pt x="3380808" y="3797880"/>
                </a:cubicBezTo>
                <a:cubicBezTo>
                  <a:pt x="3328723" y="3797880"/>
                  <a:pt x="3294002" y="3768077"/>
                  <a:pt x="3241919" y="3782977"/>
                </a:cubicBezTo>
                <a:cubicBezTo>
                  <a:pt x="3224558" y="3812781"/>
                  <a:pt x="3259280" y="3857487"/>
                  <a:pt x="3207196" y="3857487"/>
                </a:cubicBezTo>
                <a:cubicBezTo>
                  <a:pt x="3172474" y="3842584"/>
                  <a:pt x="3137752" y="3812781"/>
                  <a:pt x="3155112" y="3768077"/>
                </a:cubicBezTo>
                <a:cubicBezTo>
                  <a:pt x="3155112" y="3768077"/>
                  <a:pt x="3189834" y="3768077"/>
                  <a:pt x="3207196" y="3753174"/>
                </a:cubicBezTo>
                <a:cubicBezTo>
                  <a:pt x="3207196" y="3723370"/>
                  <a:pt x="3155112" y="3738271"/>
                  <a:pt x="3137752" y="3738271"/>
                </a:cubicBezTo>
                <a:cubicBezTo>
                  <a:pt x="3103030" y="3738271"/>
                  <a:pt x="3085669" y="3768077"/>
                  <a:pt x="3050946" y="3782977"/>
                </a:cubicBezTo>
                <a:cubicBezTo>
                  <a:pt x="3033586" y="3797880"/>
                  <a:pt x="3033586" y="3782977"/>
                  <a:pt x="3016224" y="3797880"/>
                </a:cubicBezTo>
                <a:cubicBezTo>
                  <a:pt x="2981503" y="3797880"/>
                  <a:pt x="2964142" y="3827683"/>
                  <a:pt x="2929421" y="3842584"/>
                </a:cubicBezTo>
                <a:cubicBezTo>
                  <a:pt x="2912058" y="3857487"/>
                  <a:pt x="2877336" y="3872389"/>
                  <a:pt x="2859975" y="3887290"/>
                </a:cubicBezTo>
                <a:cubicBezTo>
                  <a:pt x="2807893" y="3902193"/>
                  <a:pt x="2773171" y="3917094"/>
                  <a:pt x="2721087" y="3931996"/>
                </a:cubicBezTo>
                <a:cubicBezTo>
                  <a:pt x="2738448" y="3946898"/>
                  <a:pt x="2773171" y="3946898"/>
                  <a:pt x="2790533" y="3961800"/>
                </a:cubicBezTo>
                <a:cubicBezTo>
                  <a:pt x="2755811" y="3976701"/>
                  <a:pt x="2738448" y="4006506"/>
                  <a:pt x="2686365" y="3991603"/>
                </a:cubicBezTo>
                <a:cubicBezTo>
                  <a:pt x="2686365" y="3976701"/>
                  <a:pt x="2686365" y="3961800"/>
                  <a:pt x="2686365" y="3961800"/>
                </a:cubicBezTo>
                <a:cubicBezTo>
                  <a:pt x="2651643" y="3946898"/>
                  <a:pt x="2582199" y="3976701"/>
                  <a:pt x="2547477" y="3976701"/>
                </a:cubicBezTo>
                <a:cubicBezTo>
                  <a:pt x="2547477" y="3991603"/>
                  <a:pt x="2564837" y="3991603"/>
                  <a:pt x="2564837" y="4006506"/>
                </a:cubicBezTo>
                <a:cubicBezTo>
                  <a:pt x="2547477" y="4036309"/>
                  <a:pt x="2495395" y="4036309"/>
                  <a:pt x="2478034" y="4021408"/>
                </a:cubicBezTo>
                <a:cubicBezTo>
                  <a:pt x="2443312" y="4036309"/>
                  <a:pt x="2391228" y="4021408"/>
                  <a:pt x="2356506" y="4036309"/>
                </a:cubicBezTo>
                <a:cubicBezTo>
                  <a:pt x="2373867" y="4051211"/>
                  <a:pt x="2373867" y="4066113"/>
                  <a:pt x="2373867" y="4081014"/>
                </a:cubicBezTo>
                <a:cubicBezTo>
                  <a:pt x="2391228" y="4110819"/>
                  <a:pt x="2443312" y="4110819"/>
                  <a:pt x="2443312" y="4125721"/>
                </a:cubicBezTo>
                <a:cubicBezTo>
                  <a:pt x="2443312" y="4170427"/>
                  <a:pt x="2356506" y="4170427"/>
                  <a:pt x="2339146" y="4140622"/>
                </a:cubicBezTo>
                <a:cubicBezTo>
                  <a:pt x="2321784" y="4125721"/>
                  <a:pt x="2321784" y="4110819"/>
                  <a:pt x="2321784" y="4095917"/>
                </a:cubicBezTo>
                <a:cubicBezTo>
                  <a:pt x="2252340" y="4095917"/>
                  <a:pt x="2252340" y="4140622"/>
                  <a:pt x="2200256" y="4140622"/>
                </a:cubicBezTo>
                <a:cubicBezTo>
                  <a:pt x="2200256" y="4155524"/>
                  <a:pt x="2200256" y="4155524"/>
                  <a:pt x="2200256" y="4155524"/>
                </a:cubicBezTo>
                <a:cubicBezTo>
                  <a:pt x="2165536" y="4125721"/>
                  <a:pt x="2113453" y="4155524"/>
                  <a:pt x="2113453" y="4200230"/>
                </a:cubicBezTo>
                <a:cubicBezTo>
                  <a:pt x="2096092" y="4185327"/>
                  <a:pt x="2096092" y="4200230"/>
                  <a:pt x="2078730" y="4200230"/>
                </a:cubicBezTo>
                <a:cubicBezTo>
                  <a:pt x="2061368" y="4200230"/>
                  <a:pt x="2044008" y="4200230"/>
                  <a:pt x="2026648" y="4200230"/>
                </a:cubicBezTo>
                <a:cubicBezTo>
                  <a:pt x="1991925" y="4200230"/>
                  <a:pt x="1991925" y="4230034"/>
                  <a:pt x="1974565" y="4230034"/>
                </a:cubicBezTo>
                <a:cubicBezTo>
                  <a:pt x="1939843" y="4244937"/>
                  <a:pt x="1922480" y="4230034"/>
                  <a:pt x="1887759" y="4230034"/>
                </a:cubicBezTo>
                <a:cubicBezTo>
                  <a:pt x="1853037" y="4215131"/>
                  <a:pt x="1835677" y="4244937"/>
                  <a:pt x="1800955" y="4244937"/>
                </a:cubicBezTo>
                <a:cubicBezTo>
                  <a:pt x="1783593" y="4259837"/>
                  <a:pt x="1783593" y="4274740"/>
                  <a:pt x="1748870" y="4274740"/>
                </a:cubicBezTo>
                <a:cubicBezTo>
                  <a:pt x="1748870" y="4259837"/>
                  <a:pt x="1766233" y="4259837"/>
                  <a:pt x="1766233" y="4244937"/>
                </a:cubicBezTo>
                <a:cubicBezTo>
                  <a:pt x="1748870" y="4230034"/>
                  <a:pt x="1696787" y="4215131"/>
                  <a:pt x="1662067" y="4230034"/>
                </a:cubicBezTo>
                <a:cubicBezTo>
                  <a:pt x="1662067" y="4230034"/>
                  <a:pt x="1662067" y="4244937"/>
                  <a:pt x="1662067" y="4259837"/>
                </a:cubicBezTo>
                <a:cubicBezTo>
                  <a:pt x="1644705" y="4289641"/>
                  <a:pt x="1575261" y="4349250"/>
                  <a:pt x="1540539" y="4364150"/>
                </a:cubicBezTo>
                <a:cubicBezTo>
                  <a:pt x="1523178" y="4364150"/>
                  <a:pt x="1505817" y="4349250"/>
                  <a:pt x="1505817" y="4334347"/>
                </a:cubicBezTo>
                <a:cubicBezTo>
                  <a:pt x="1505817" y="4289641"/>
                  <a:pt x="1575261" y="4259837"/>
                  <a:pt x="1592621" y="4230034"/>
                </a:cubicBezTo>
                <a:cubicBezTo>
                  <a:pt x="1575261" y="4185327"/>
                  <a:pt x="1505817" y="4170427"/>
                  <a:pt x="1453736" y="4185327"/>
                </a:cubicBezTo>
                <a:cubicBezTo>
                  <a:pt x="1401651" y="4170427"/>
                  <a:pt x="1401651" y="4125721"/>
                  <a:pt x="1349569" y="4095917"/>
                </a:cubicBezTo>
                <a:cubicBezTo>
                  <a:pt x="1332208" y="4095917"/>
                  <a:pt x="1314847" y="4095917"/>
                  <a:pt x="1297487" y="4081014"/>
                </a:cubicBezTo>
                <a:cubicBezTo>
                  <a:pt x="1280125" y="4081014"/>
                  <a:pt x="1280125" y="4051211"/>
                  <a:pt x="1262763" y="4021408"/>
                </a:cubicBezTo>
                <a:cubicBezTo>
                  <a:pt x="1245402" y="4006506"/>
                  <a:pt x="1210681" y="4006506"/>
                  <a:pt x="1193319" y="3991603"/>
                </a:cubicBezTo>
                <a:cubicBezTo>
                  <a:pt x="1175959" y="3961800"/>
                  <a:pt x="1158598" y="3917094"/>
                  <a:pt x="1158598" y="3887290"/>
                </a:cubicBezTo>
                <a:cubicBezTo>
                  <a:pt x="1141237" y="3872389"/>
                  <a:pt x="1158598" y="3857487"/>
                  <a:pt x="1141237" y="3857487"/>
                </a:cubicBezTo>
                <a:cubicBezTo>
                  <a:pt x="1141237" y="3827683"/>
                  <a:pt x="1106516" y="3812781"/>
                  <a:pt x="1106516" y="3782977"/>
                </a:cubicBezTo>
                <a:cubicBezTo>
                  <a:pt x="1106516" y="3768077"/>
                  <a:pt x="1141237" y="3753174"/>
                  <a:pt x="1141237" y="3723370"/>
                </a:cubicBezTo>
                <a:cubicBezTo>
                  <a:pt x="1141237" y="3708468"/>
                  <a:pt x="1106516" y="3693567"/>
                  <a:pt x="1123876" y="3663764"/>
                </a:cubicBezTo>
                <a:cubicBezTo>
                  <a:pt x="1123876" y="3648861"/>
                  <a:pt x="1158598" y="3648861"/>
                  <a:pt x="1175959" y="3619057"/>
                </a:cubicBezTo>
                <a:cubicBezTo>
                  <a:pt x="1158598" y="3589254"/>
                  <a:pt x="1158598" y="3559450"/>
                  <a:pt x="1123876" y="3559450"/>
                </a:cubicBezTo>
                <a:cubicBezTo>
                  <a:pt x="1123876" y="3544548"/>
                  <a:pt x="1141237" y="3559450"/>
                  <a:pt x="1141237" y="3559450"/>
                </a:cubicBezTo>
                <a:cubicBezTo>
                  <a:pt x="1158598" y="3544548"/>
                  <a:pt x="1175959" y="3544548"/>
                  <a:pt x="1193319" y="3529645"/>
                </a:cubicBezTo>
                <a:cubicBezTo>
                  <a:pt x="1123876" y="3470038"/>
                  <a:pt x="1071794" y="3410430"/>
                  <a:pt x="1089154" y="3291216"/>
                </a:cubicBezTo>
                <a:cubicBezTo>
                  <a:pt x="1089154" y="3246511"/>
                  <a:pt x="1123876" y="3216707"/>
                  <a:pt x="1141237" y="3186904"/>
                </a:cubicBezTo>
                <a:cubicBezTo>
                  <a:pt x="1175959" y="3142198"/>
                  <a:pt x="1245402" y="3127295"/>
                  <a:pt x="1280125" y="3112394"/>
                </a:cubicBezTo>
                <a:cubicBezTo>
                  <a:pt x="1280125" y="3082591"/>
                  <a:pt x="1280125" y="3052785"/>
                  <a:pt x="1280125" y="3037885"/>
                </a:cubicBezTo>
                <a:cubicBezTo>
                  <a:pt x="1262763" y="3008081"/>
                  <a:pt x="1245402" y="2978277"/>
                  <a:pt x="1245402" y="2963375"/>
                </a:cubicBezTo>
                <a:cubicBezTo>
                  <a:pt x="1245402" y="2933572"/>
                  <a:pt x="1280125" y="2918669"/>
                  <a:pt x="1262763" y="2888866"/>
                </a:cubicBezTo>
                <a:cubicBezTo>
                  <a:pt x="1262763" y="2859062"/>
                  <a:pt x="1245402" y="2844161"/>
                  <a:pt x="1228041" y="2829258"/>
                </a:cubicBezTo>
                <a:cubicBezTo>
                  <a:pt x="1210681" y="2829258"/>
                  <a:pt x="1193319" y="2859062"/>
                  <a:pt x="1193319" y="2873964"/>
                </a:cubicBezTo>
                <a:cubicBezTo>
                  <a:pt x="1175959" y="2903767"/>
                  <a:pt x="1158598" y="2918669"/>
                  <a:pt x="1141237" y="2933572"/>
                </a:cubicBezTo>
                <a:cubicBezTo>
                  <a:pt x="1141237" y="2948472"/>
                  <a:pt x="1141237" y="2978277"/>
                  <a:pt x="1106516" y="2963375"/>
                </a:cubicBezTo>
                <a:cubicBezTo>
                  <a:pt x="1089154" y="2918669"/>
                  <a:pt x="1193319" y="2873964"/>
                  <a:pt x="1158598" y="2799455"/>
                </a:cubicBezTo>
                <a:cubicBezTo>
                  <a:pt x="1141237" y="2784553"/>
                  <a:pt x="1123876" y="2784553"/>
                  <a:pt x="1089154" y="2784553"/>
                </a:cubicBezTo>
                <a:cubicBezTo>
                  <a:pt x="1071794" y="2784553"/>
                  <a:pt x="1054432" y="2724945"/>
                  <a:pt x="1071794" y="2710042"/>
                </a:cubicBezTo>
                <a:cubicBezTo>
                  <a:pt x="1089154" y="2710042"/>
                  <a:pt x="1106516" y="2710042"/>
                  <a:pt x="1106516" y="2710042"/>
                </a:cubicBezTo>
                <a:cubicBezTo>
                  <a:pt x="1158598" y="2710042"/>
                  <a:pt x="1193319" y="2665338"/>
                  <a:pt x="1245402" y="2680240"/>
                </a:cubicBezTo>
                <a:cubicBezTo>
                  <a:pt x="1262763" y="2680240"/>
                  <a:pt x="1280125" y="2695142"/>
                  <a:pt x="1297487" y="2695142"/>
                </a:cubicBezTo>
                <a:cubicBezTo>
                  <a:pt x="1349569" y="2695142"/>
                  <a:pt x="1332208" y="2590828"/>
                  <a:pt x="1366929" y="2575926"/>
                </a:cubicBezTo>
                <a:cubicBezTo>
                  <a:pt x="1349569" y="2561026"/>
                  <a:pt x="1349569" y="2561026"/>
                  <a:pt x="1332208" y="2546122"/>
                </a:cubicBezTo>
                <a:cubicBezTo>
                  <a:pt x="1332208" y="2516320"/>
                  <a:pt x="1332208" y="2486515"/>
                  <a:pt x="1349569" y="2486515"/>
                </a:cubicBezTo>
                <a:cubicBezTo>
                  <a:pt x="1366929" y="2456712"/>
                  <a:pt x="1332208" y="2426908"/>
                  <a:pt x="1332208" y="2397104"/>
                </a:cubicBezTo>
                <a:cubicBezTo>
                  <a:pt x="1349569" y="2382202"/>
                  <a:pt x="1384292" y="2382202"/>
                  <a:pt x="1419013" y="2382202"/>
                </a:cubicBezTo>
                <a:cubicBezTo>
                  <a:pt x="1436376" y="2367301"/>
                  <a:pt x="1471098" y="2307693"/>
                  <a:pt x="1523178" y="2337496"/>
                </a:cubicBezTo>
                <a:cubicBezTo>
                  <a:pt x="1557899" y="2322595"/>
                  <a:pt x="1523178" y="2277891"/>
                  <a:pt x="1557899" y="2248085"/>
                </a:cubicBezTo>
                <a:cubicBezTo>
                  <a:pt x="1557899" y="2248085"/>
                  <a:pt x="1575261" y="2248085"/>
                  <a:pt x="1575261" y="2262987"/>
                </a:cubicBezTo>
                <a:cubicBezTo>
                  <a:pt x="1609984" y="2218283"/>
                  <a:pt x="1662067" y="2188478"/>
                  <a:pt x="1679427" y="2143773"/>
                </a:cubicBezTo>
                <a:cubicBezTo>
                  <a:pt x="1644705" y="2143773"/>
                  <a:pt x="1627345" y="2188478"/>
                  <a:pt x="1575261" y="2173575"/>
                </a:cubicBezTo>
                <a:cubicBezTo>
                  <a:pt x="1523178" y="2158675"/>
                  <a:pt x="1575261" y="2099067"/>
                  <a:pt x="1575261" y="2054362"/>
                </a:cubicBezTo>
                <a:cubicBezTo>
                  <a:pt x="1575261" y="1994754"/>
                  <a:pt x="1540539" y="1964951"/>
                  <a:pt x="1505817" y="1935146"/>
                </a:cubicBezTo>
                <a:cubicBezTo>
                  <a:pt x="1488456" y="1950049"/>
                  <a:pt x="1471098" y="1964951"/>
                  <a:pt x="1453736" y="1979852"/>
                </a:cubicBezTo>
                <a:cubicBezTo>
                  <a:pt x="1471098" y="2054362"/>
                  <a:pt x="1401651" y="1994754"/>
                  <a:pt x="1349569" y="1994754"/>
                </a:cubicBezTo>
                <a:cubicBezTo>
                  <a:pt x="1314847" y="2009656"/>
                  <a:pt x="1314847" y="2009656"/>
                  <a:pt x="1297487" y="2024560"/>
                </a:cubicBezTo>
                <a:cubicBezTo>
                  <a:pt x="1262763" y="2024560"/>
                  <a:pt x="1228041" y="2024560"/>
                  <a:pt x="1210681" y="2024560"/>
                </a:cubicBezTo>
                <a:cubicBezTo>
                  <a:pt x="1193319" y="2009656"/>
                  <a:pt x="1175959" y="2009656"/>
                  <a:pt x="1158598" y="2009656"/>
                </a:cubicBezTo>
                <a:cubicBezTo>
                  <a:pt x="1158598" y="2009656"/>
                  <a:pt x="1141237" y="2009656"/>
                  <a:pt x="1123876" y="2009656"/>
                </a:cubicBezTo>
                <a:cubicBezTo>
                  <a:pt x="1106516" y="1994754"/>
                  <a:pt x="1106516" y="1979852"/>
                  <a:pt x="1089154" y="1979852"/>
                </a:cubicBezTo>
                <a:cubicBezTo>
                  <a:pt x="1054432" y="1950049"/>
                  <a:pt x="1019710" y="1964951"/>
                  <a:pt x="1002348" y="1935146"/>
                </a:cubicBezTo>
                <a:cubicBezTo>
                  <a:pt x="1002348" y="1935146"/>
                  <a:pt x="1002348" y="1920245"/>
                  <a:pt x="984988" y="1905344"/>
                </a:cubicBezTo>
                <a:cubicBezTo>
                  <a:pt x="967626" y="1875539"/>
                  <a:pt x="915543" y="1860638"/>
                  <a:pt x="915543" y="1815931"/>
                </a:cubicBezTo>
                <a:cubicBezTo>
                  <a:pt x="880821" y="1815931"/>
                  <a:pt x="863461" y="1786128"/>
                  <a:pt x="828738" y="1786128"/>
                </a:cubicBezTo>
                <a:cubicBezTo>
                  <a:pt x="811378" y="1756325"/>
                  <a:pt x="776656" y="1756325"/>
                  <a:pt x="741932" y="1741424"/>
                </a:cubicBezTo>
                <a:cubicBezTo>
                  <a:pt x="724572" y="1741424"/>
                  <a:pt x="741932" y="1726521"/>
                  <a:pt x="741932" y="1726521"/>
                </a:cubicBezTo>
                <a:cubicBezTo>
                  <a:pt x="741932" y="1711620"/>
                  <a:pt x="724572" y="1726521"/>
                  <a:pt x="724572" y="1726521"/>
                </a:cubicBezTo>
                <a:cubicBezTo>
                  <a:pt x="707212" y="1726521"/>
                  <a:pt x="724572" y="1741424"/>
                  <a:pt x="707212" y="1741424"/>
                </a:cubicBezTo>
                <a:cubicBezTo>
                  <a:pt x="689850" y="1726521"/>
                  <a:pt x="689850" y="1756325"/>
                  <a:pt x="672491" y="1741424"/>
                </a:cubicBezTo>
                <a:cubicBezTo>
                  <a:pt x="637769" y="1711620"/>
                  <a:pt x="585685" y="1741424"/>
                  <a:pt x="550962" y="1726521"/>
                </a:cubicBezTo>
                <a:cubicBezTo>
                  <a:pt x="533601" y="1726521"/>
                  <a:pt x="550962" y="1726521"/>
                  <a:pt x="550962" y="1711620"/>
                </a:cubicBezTo>
                <a:cubicBezTo>
                  <a:pt x="533601" y="1711620"/>
                  <a:pt x="516240" y="1696718"/>
                  <a:pt x="481520" y="1696718"/>
                </a:cubicBezTo>
                <a:cubicBezTo>
                  <a:pt x="481520" y="1681815"/>
                  <a:pt x="481520" y="1681815"/>
                  <a:pt x="464158" y="1681815"/>
                </a:cubicBezTo>
                <a:cubicBezTo>
                  <a:pt x="464158" y="1666915"/>
                  <a:pt x="446797" y="1666915"/>
                  <a:pt x="446797" y="1652012"/>
                </a:cubicBezTo>
                <a:cubicBezTo>
                  <a:pt x="412073" y="1652012"/>
                  <a:pt x="377351" y="1637109"/>
                  <a:pt x="359991" y="1622208"/>
                </a:cubicBezTo>
                <a:cubicBezTo>
                  <a:pt x="359991" y="1607306"/>
                  <a:pt x="342631" y="1607306"/>
                  <a:pt x="359991" y="1607306"/>
                </a:cubicBezTo>
                <a:cubicBezTo>
                  <a:pt x="325269" y="1577503"/>
                  <a:pt x="273185" y="1547700"/>
                  <a:pt x="255825" y="1517895"/>
                </a:cubicBezTo>
                <a:cubicBezTo>
                  <a:pt x="255825" y="1502993"/>
                  <a:pt x="255825" y="1488091"/>
                  <a:pt x="238463" y="1473190"/>
                </a:cubicBezTo>
                <a:cubicBezTo>
                  <a:pt x="238463" y="1473190"/>
                  <a:pt x="238463" y="1473190"/>
                  <a:pt x="238463" y="1458286"/>
                </a:cubicBezTo>
                <a:cubicBezTo>
                  <a:pt x="221103" y="1443388"/>
                  <a:pt x="221103" y="1443388"/>
                  <a:pt x="221103" y="1428486"/>
                </a:cubicBezTo>
                <a:cubicBezTo>
                  <a:pt x="221103" y="1428486"/>
                  <a:pt x="203742" y="1413583"/>
                  <a:pt x="203742" y="1398683"/>
                </a:cubicBezTo>
                <a:cubicBezTo>
                  <a:pt x="186381" y="1398683"/>
                  <a:pt x="203742" y="1383779"/>
                  <a:pt x="203742" y="1368879"/>
                </a:cubicBezTo>
                <a:cubicBezTo>
                  <a:pt x="203742" y="1339074"/>
                  <a:pt x="151659" y="1294368"/>
                  <a:pt x="186381" y="1249663"/>
                </a:cubicBezTo>
                <a:cubicBezTo>
                  <a:pt x="169020" y="1234763"/>
                  <a:pt x="186381" y="1204958"/>
                  <a:pt x="203742" y="1175155"/>
                </a:cubicBezTo>
                <a:cubicBezTo>
                  <a:pt x="203742" y="1160253"/>
                  <a:pt x="186381" y="1145350"/>
                  <a:pt x="203742" y="1145350"/>
                </a:cubicBezTo>
                <a:cubicBezTo>
                  <a:pt x="203742" y="1130449"/>
                  <a:pt x="203742" y="1130449"/>
                  <a:pt x="221103" y="1115547"/>
                </a:cubicBezTo>
                <a:cubicBezTo>
                  <a:pt x="238463" y="1085744"/>
                  <a:pt x="238463" y="1041040"/>
                  <a:pt x="255825" y="1011234"/>
                </a:cubicBezTo>
                <a:cubicBezTo>
                  <a:pt x="273185" y="996334"/>
                  <a:pt x="307909" y="981429"/>
                  <a:pt x="307909" y="951628"/>
                </a:cubicBezTo>
                <a:cubicBezTo>
                  <a:pt x="342631" y="936722"/>
                  <a:pt x="394713" y="921823"/>
                  <a:pt x="429435" y="892016"/>
                </a:cubicBezTo>
                <a:cubicBezTo>
                  <a:pt x="481520" y="892016"/>
                  <a:pt x="516240" y="862216"/>
                  <a:pt x="568323" y="877117"/>
                </a:cubicBezTo>
                <a:cubicBezTo>
                  <a:pt x="585685" y="877117"/>
                  <a:pt x="585685" y="862216"/>
                  <a:pt x="603045" y="862216"/>
                </a:cubicBezTo>
                <a:cubicBezTo>
                  <a:pt x="637769" y="877117"/>
                  <a:pt x="672491" y="877117"/>
                  <a:pt x="689850" y="892016"/>
                </a:cubicBezTo>
                <a:cubicBezTo>
                  <a:pt x="724572" y="877117"/>
                  <a:pt x="759294" y="906922"/>
                  <a:pt x="776656" y="892016"/>
                </a:cubicBezTo>
                <a:cubicBezTo>
                  <a:pt x="794017" y="906922"/>
                  <a:pt x="794017" y="906922"/>
                  <a:pt x="794017" y="921823"/>
                </a:cubicBezTo>
                <a:cubicBezTo>
                  <a:pt x="828738" y="921823"/>
                  <a:pt x="846100" y="951628"/>
                  <a:pt x="863461" y="966529"/>
                </a:cubicBezTo>
                <a:cubicBezTo>
                  <a:pt x="863461" y="966529"/>
                  <a:pt x="863461" y="981429"/>
                  <a:pt x="880821" y="996334"/>
                </a:cubicBezTo>
                <a:cubicBezTo>
                  <a:pt x="898182" y="1011234"/>
                  <a:pt x="915543" y="1026135"/>
                  <a:pt x="950266" y="1026135"/>
                </a:cubicBezTo>
                <a:cubicBezTo>
                  <a:pt x="967626" y="1055939"/>
                  <a:pt x="967626" y="1085744"/>
                  <a:pt x="1002348" y="1085744"/>
                </a:cubicBezTo>
                <a:cubicBezTo>
                  <a:pt x="1002348" y="1115547"/>
                  <a:pt x="1019710" y="1130449"/>
                  <a:pt x="1037070" y="1160253"/>
                </a:cubicBezTo>
                <a:cubicBezTo>
                  <a:pt x="1054432" y="1145350"/>
                  <a:pt x="1054432" y="1145350"/>
                  <a:pt x="1071794" y="1145350"/>
                </a:cubicBezTo>
                <a:cubicBezTo>
                  <a:pt x="1071794" y="1145350"/>
                  <a:pt x="1071794" y="1145350"/>
                  <a:pt x="1089154" y="1145350"/>
                </a:cubicBezTo>
                <a:cubicBezTo>
                  <a:pt x="1123876" y="1160253"/>
                  <a:pt x="1089154" y="1190057"/>
                  <a:pt x="1089154" y="1204958"/>
                </a:cubicBezTo>
                <a:cubicBezTo>
                  <a:pt x="1106516" y="1204958"/>
                  <a:pt x="1123876" y="1249663"/>
                  <a:pt x="1123876" y="1249663"/>
                </a:cubicBezTo>
                <a:cubicBezTo>
                  <a:pt x="1141237" y="1264566"/>
                  <a:pt x="1175959" y="1264566"/>
                  <a:pt x="1193319" y="1279467"/>
                </a:cubicBezTo>
                <a:cubicBezTo>
                  <a:pt x="1210681" y="1294368"/>
                  <a:pt x="1228041" y="1339074"/>
                  <a:pt x="1262763" y="1339074"/>
                </a:cubicBezTo>
                <a:cubicBezTo>
                  <a:pt x="1280125" y="1339074"/>
                  <a:pt x="1297487" y="1339074"/>
                  <a:pt x="1314847" y="1324173"/>
                </a:cubicBezTo>
                <a:cubicBezTo>
                  <a:pt x="1314847" y="1324173"/>
                  <a:pt x="1332208" y="1324173"/>
                  <a:pt x="1332208" y="1324173"/>
                </a:cubicBezTo>
                <a:cubicBezTo>
                  <a:pt x="1419013" y="1309269"/>
                  <a:pt x="1436376" y="1234763"/>
                  <a:pt x="1436376" y="1175155"/>
                </a:cubicBezTo>
                <a:cubicBezTo>
                  <a:pt x="1419013" y="1160253"/>
                  <a:pt x="1384292" y="1190057"/>
                  <a:pt x="1366929" y="1175155"/>
                </a:cubicBezTo>
                <a:cubicBezTo>
                  <a:pt x="1366929" y="1145350"/>
                  <a:pt x="1401651" y="1160253"/>
                  <a:pt x="1419013" y="1145350"/>
                </a:cubicBezTo>
                <a:cubicBezTo>
                  <a:pt x="1419013" y="1145350"/>
                  <a:pt x="1419013" y="1115547"/>
                  <a:pt x="1419013" y="1115547"/>
                </a:cubicBezTo>
                <a:cubicBezTo>
                  <a:pt x="1505817" y="1100644"/>
                  <a:pt x="1401651" y="1070841"/>
                  <a:pt x="1401651" y="1041040"/>
                </a:cubicBezTo>
                <a:cubicBezTo>
                  <a:pt x="1401651" y="1026135"/>
                  <a:pt x="1401651" y="996334"/>
                  <a:pt x="1436376" y="1011234"/>
                </a:cubicBezTo>
                <a:cubicBezTo>
                  <a:pt x="1471098" y="1011234"/>
                  <a:pt x="1471098" y="1041040"/>
                  <a:pt x="1505817" y="1055939"/>
                </a:cubicBezTo>
                <a:cubicBezTo>
                  <a:pt x="1557899" y="1026135"/>
                  <a:pt x="1592621" y="996334"/>
                  <a:pt x="1644705" y="966529"/>
                </a:cubicBezTo>
                <a:cubicBezTo>
                  <a:pt x="1679427" y="936722"/>
                  <a:pt x="1714149" y="906922"/>
                  <a:pt x="1766233" y="892016"/>
                </a:cubicBezTo>
                <a:cubicBezTo>
                  <a:pt x="1748870" y="862216"/>
                  <a:pt x="1731509" y="832410"/>
                  <a:pt x="1714149" y="817511"/>
                </a:cubicBezTo>
                <a:cubicBezTo>
                  <a:pt x="1714149" y="802606"/>
                  <a:pt x="1731509" y="787705"/>
                  <a:pt x="1748870" y="787705"/>
                </a:cubicBezTo>
                <a:cubicBezTo>
                  <a:pt x="1766233" y="802606"/>
                  <a:pt x="1766233" y="817511"/>
                  <a:pt x="1766233" y="817511"/>
                </a:cubicBezTo>
                <a:cubicBezTo>
                  <a:pt x="1783593" y="832410"/>
                  <a:pt x="1800955" y="847312"/>
                  <a:pt x="1818315" y="862216"/>
                </a:cubicBezTo>
                <a:cubicBezTo>
                  <a:pt x="1870398" y="862216"/>
                  <a:pt x="1939843" y="847312"/>
                  <a:pt x="1991925" y="847312"/>
                </a:cubicBezTo>
                <a:cubicBezTo>
                  <a:pt x="2009286" y="847312"/>
                  <a:pt x="2026648" y="862216"/>
                  <a:pt x="2044008" y="847312"/>
                </a:cubicBezTo>
                <a:cubicBezTo>
                  <a:pt x="2096092" y="847312"/>
                  <a:pt x="2026648" y="787705"/>
                  <a:pt x="2078730" y="772802"/>
                </a:cubicBezTo>
                <a:cubicBezTo>
                  <a:pt x="2113453" y="772802"/>
                  <a:pt x="2078730" y="847312"/>
                  <a:pt x="2113453" y="847312"/>
                </a:cubicBezTo>
                <a:cubicBezTo>
                  <a:pt x="2130814" y="847312"/>
                  <a:pt x="2130814" y="817511"/>
                  <a:pt x="2148174" y="817511"/>
                </a:cubicBezTo>
                <a:cubicBezTo>
                  <a:pt x="2165536" y="817511"/>
                  <a:pt x="2165536" y="817511"/>
                  <a:pt x="2182896" y="817511"/>
                </a:cubicBezTo>
                <a:cubicBezTo>
                  <a:pt x="2200256" y="817511"/>
                  <a:pt x="2182896" y="787705"/>
                  <a:pt x="2182896" y="757900"/>
                </a:cubicBezTo>
                <a:cubicBezTo>
                  <a:pt x="2200256" y="743000"/>
                  <a:pt x="2217618" y="743000"/>
                  <a:pt x="2217618" y="728096"/>
                </a:cubicBezTo>
                <a:cubicBezTo>
                  <a:pt x="2217618" y="698294"/>
                  <a:pt x="2182896" y="683391"/>
                  <a:pt x="2182896" y="653588"/>
                </a:cubicBezTo>
                <a:cubicBezTo>
                  <a:pt x="2182896" y="638687"/>
                  <a:pt x="2217618" y="593981"/>
                  <a:pt x="2234978" y="593981"/>
                </a:cubicBezTo>
                <a:close/>
                <a:moveTo>
                  <a:pt x="1242414" y="548054"/>
                </a:moveTo>
                <a:cubicBezTo>
                  <a:pt x="1249134" y="549978"/>
                  <a:pt x="1253614" y="557683"/>
                  <a:pt x="1244654" y="565385"/>
                </a:cubicBezTo>
                <a:cubicBezTo>
                  <a:pt x="1244654" y="565385"/>
                  <a:pt x="1226737" y="565385"/>
                  <a:pt x="1226737" y="565385"/>
                </a:cubicBezTo>
                <a:cubicBezTo>
                  <a:pt x="1226737" y="549978"/>
                  <a:pt x="1235695" y="546128"/>
                  <a:pt x="1242414" y="548054"/>
                </a:cubicBezTo>
                <a:close/>
                <a:moveTo>
                  <a:pt x="522113" y="532772"/>
                </a:moveTo>
                <a:cubicBezTo>
                  <a:pt x="541696" y="536263"/>
                  <a:pt x="551486" y="558612"/>
                  <a:pt x="551486" y="580959"/>
                </a:cubicBezTo>
                <a:cubicBezTo>
                  <a:pt x="586297" y="610758"/>
                  <a:pt x="655923" y="670350"/>
                  <a:pt x="638516" y="715031"/>
                </a:cubicBezTo>
                <a:cubicBezTo>
                  <a:pt x="603704" y="715031"/>
                  <a:pt x="551486" y="670350"/>
                  <a:pt x="534081" y="640555"/>
                </a:cubicBezTo>
                <a:cubicBezTo>
                  <a:pt x="534081" y="640555"/>
                  <a:pt x="534081" y="625655"/>
                  <a:pt x="534081" y="610758"/>
                </a:cubicBezTo>
                <a:cubicBezTo>
                  <a:pt x="516674" y="580959"/>
                  <a:pt x="481862" y="566064"/>
                  <a:pt x="499267" y="536263"/>
                </a:cubicBezTo>
                <a:cubicBezTo>
                  <a:pt x="507971" y="532541"/>
                  <a:pt x="515586" y="531610"/>
                  <a:pt x="522113" y="532772"/>
                </a:cubicBezTo>
                <a:close/>
                <a:moveTo>
                  <a:pt x="1595663" y="522099"/>
                </a:moveTo>
                <a:cubicBezTo>
                  <a:pt x="1604331" y="521516"/>
                  <a:pt x="1612899" y="522216"/>
                  <a:pt x="1621058" y="524076"/>
                </a:cubicBezTo>
                <a:cubicBezTo>
                  <a:pt x="1653693" y="531527"/>
                  <a:pt x="1679802" y="557598"/>
                  <a:pt x="1679802" y="594844"/>
                </a:cubicBezTo>
                <a:cubicBezTo>
                  <a:pt x="1679802" y="609742"/>
                  <a:pt x="1662397" y="639539"/>
                  <a:pt x="1644991" y="654438"/>
                </a:cubicBezTo>
                <a:cubicBezTo>
                  <a:pt x="1592772" y="684221"/>
                  <a:pt x="1505742" y="624641"/>
                  <a:pt x="1523149" y="565046"/>
                </a:cubicBezTo>
                <a:cubicBezTo>
                  <a:pt x="1542730" y="537112"/>
                  <a:pt x="1569656" y="523843"/>
                  <a:pt x="1595663" y="522099"/>
                </a:cubicBezTo>
                <a:close/>
                <a:moveTo>
                  <a:pt x="5560443" y="520633"/>
                </a:moveTo>
                <a:cubicBezTo>
                  <a:pt x="5575673" y="516964"/>
                  <a:pt x="5593078" y="520633"/>
                  <a:pt x="5601783" y="535306"/>
                </a:cubicBezTo>
                <a:cubicBezTo>
                  <a:pt x="5619188" y="593996"/>
                  <a:pt x="5532158" y="593996"/>
                  <a:pt x="5532158" y="549977"/>
                </a:cubicBezTo>
                <a:cubicBezTo>
                  <a:pt x="5532158" y="535306"/>
                  <a:pt x="5545212" y="524301"/>
                  <a:pt x="5560443" y="520633"/>
                </a:cubicBezTo>
                <a:close/>
                <a:moveTo>
                  <a:pt x="2041905" y="475502"/>
                </a:moveTo>
                <a:cubicBezTo>
                  <a:pt x="2079703" y="481163"/>
                  <a:pt x="2112395" y="508922"/>
                  <a:pt x="2112395" y="550824"/>
                </a:cubicBezTo>
                <a:cubicBezTo>
                  <a:pt x="2112395" y="580622"/>
                  <a:pt x="2095174" y="610417"/>
                  <a:pt x="2060735" y="625317"/>
                </a:cubicBezTo>
                <a:cubicBezTo>
                  <a:pt x="1974635" y="640216"/>
                  <a:pt x="1922977" y="565723"/>
                  <a:pt x="1957416" y="506129"/>
                </a:cubicBezTo>
                <a:cubicBezTo>
                  <a:pt x="1970330" y="491233"/>
                  <a:pt x="1986474" y="481923"/>
                  <a:pt x="2003424" y="477495"/>
                </a:cubicBezTo>
                <a:cubicBezTo>
                  <a:pt x="2016139" y="474179"/>
                  <a:pt x="2029306" y="473612"/>
                  <a:pt x="2041905" y="475502"/>
                </a:cubicBezTo>
                <a:close/>
                <a:moveTo>
                  <a:pt x="2414259" y="468889"/>
                </a:moveTo>
                <a:cubicBezTo>
                  <a:pt x="2422838" y="467445"/>
                  <a:pt x="2438437" y="478999"/>
                  <a:pt x="2425959" y="490556"/>
                </a:cubicBezTo>
                <a:cubicBezTo>
                  <a:pt x="2409320" y="490556"/>
                  <a:pt x="2409320" y="490556"/>
                  <a:pt x="2409320" y="475148"/>
                </a:cubicBezTo>
                <a:cubicBezTo>
                  <a:pt x="2409320" y="471297"/>
                  <a:pt x="2411401" y="469371"/>
                  <a:pt x="2414259" y="468889"/>
                </a:cubicBezTo>
                <a:close/>
                <a:moveTo>
                  <a:pt x="2619641" y="366167"/>
                </a:moveTo>
                <a:cubicBezTo>
                  <a:pt x="2629874" y="365641"/>
                  <a:pt x="2640553" y="367041"/>
                  <a:pt x="2651507" y="370779"/>
                </a:cubicBezTo>
                <a:cubicBezTo>
                  <a:pt x="2651507" y="385722"/>
                  <a:pt x="2686554" y="400663"/>
                  <a:pt x="2686554" y="415608"/>
                </a:cubicBezTo>
                <a:cubicBezTo>
                  <a:pt x="2721604" y="475380"/>
                  <a:pt x="2651507" y="579982"/>
                  <a:pt x="2616457" y="624811"/>
                </a:cubicBezTo>
                <a:cubicBezTo>
                  <a:pt x="2598934" y="624811"/>
                  <a:pt x="2598934" y="609869"/>
                  <a:pt x="2598934" y="579982"/>
                </a:cubicBezTo>
                <a:cubicBezTo>
                  <a:pt x="2581409" y="565037"/>
                  <a:pt x="2546361" y="550095"/>
                  <a:pt x="2528835" y="520210"/>
                </a:cubicBezTo>
                <a:cubicBezTo>
                  <a:pt x="2498170" y="467909"/>
                  <a:pt x="2548002" y="369844"/>
                  <a:pt x="2619641" y="366167"/>
                </a:cubicBezTo>
                <a:close/>
                <a:moveTo>
                  <a:pt x="3745997" y="327686"/>
                </a:moveTo>
                <a:cubicBezTo>
                  <a:pt x="3763403" y="357242"/>
                  <a:pt x="3711185" y="401575"/>
                  <a:pt x="3676373" y="431131"/>
                </a:cubicBezTo>
                <a:cubicBezTo>
                  <a:pt x="3693779" y="386798"/>
                  <a:pt x="3711185" y="342463"/>
                  <a:pt x="3745997" y="327686"/>
                </a:cubicBezTo>
                <a:close/>
                <a:moveTo>
                  <a:pt x="1551516" y="323792"/>
                </a:moveTo>
                <a:cubicBezTo>
                  <a:pt x="1572514" y="327302"/>
                  <a:pt x="1593239" y="337588"/>
                  <a:pt x="1610691" y="356299"/>
                </a:cubicBezTo>
                <a:cubicBezTo>
                  <a:pt x="1610691" y="386230"/>
                  <a:pt x="1610691" y="431129"/>
                  <a:pt x="1610691" y="446097"/>
                </a:cubicBezTo>
                <a:cubicBezTo>
                  <a:pt x="1593239" y="476030"/>
                  <a:pt x="1558333" y="476030"/>
                  <a:pt x="1558333" y="505960"/>
                </a:cubicBezTo>
                <a:cubicBezTo>
                  <a:pt x="1488523" y="505960"/>
                  <a:pt x="1436167" y="476030"/>
                  <a:pt x="1436167" y="431129"/>
                </a:cubicBezTo>
                <a:cubicBezTo>
                  <a:pt x="1423077" y="363781"/>
                  <a:pt x="1488524" y="313270"/>
                  <a:pt x="1551516" y="323792"/>
                </a:cubicBezTo>
                <a:close/>
                <a:moveTo>
                  <a:pt x="2322595" y="321402"/>
                </a:moveTo>
                <a:cubicBezTo>
                  <a:pt x="2395177" y="322014"/>
                  <a:pt x="2402793" y="406751"/>
                  <a:pt x="2357101" y="445856"/>
                </a:cubicBezTo>
                <a:cubicBezTo>
                  <a:pt x="2304884" y="490556"/>
                  <a:pt x="2235259" y="460756"/>
                  <a:pt x="2235259" y="386264"/>
                </a:cubicBezTo>
                <a:cubicBezTo>
                  <a:pt x="2235259" y="371365"/>
                  <a:pt x="2252666" y="326670"/>
                  <a:pt x="2287477" y="326670"/>
                </a:cubicBezTo>
                <a:cubicBezTo>
                  <a:pt x="2300532" y="322946"/>
                  <a:pt x="2312226" y="321316"/>
                  <a:pt x="2322595" y="321402"/>
                </a:cubicBezTo>
                <a:close/>
                <a:moveTo>
                  <a:pt x="2977332" y="279385"/>
                </a:moveTo>
                <a:cubicBezTo>
                  <a:pt x="2984182" y="278710"/>
                  <a:pt x="2990932" y="279181"/>
                  <a:pt x="2997411" y="281054"/>
                </a:cubicBezTo>
                <a:cubicBezTo>
                  <a:pt x="3049245" y="341028"/>
                  <a:pt x="2997411" y="460982"/>
                  <a:pt x="2911020" y="415998"/>
                </a:cubicBezTo>
                <a:cubicBezTo>
                  <a:pt x="2876463" y="430993"/>
                  <a:pt x="2876463" y="475972"/>
                  <a:pt x="2859185" y="505960"/>
                </a:cubicBezTo>
                <a:cubicBezTo>
                  <a:pt x="2841908" y="475972"/>
                  <a:pt x="2876463" y="430993"/>
                  <a:pt x="2876463" y="401005"/>
                </a:cubicBezTo>
                <a:cubicBezTo>
                  <a:pt x="2876463" y="386011"/>
                  <a:pt x="2876463" y="386011"/>
                  <a:pt x="2876463" y="371015"/>
                </a:cubicBezTo>
                <a:cubicBezTo>
                  <a:pt x="2876463" y="344777"/>
                  <a:pt x="2929379" y="284099"/>
                  <a:pt x="2977332" y="279385"/>
                </a:cubicBezTo>
                <a:close/>
                <a:moveTo>
                  <a:pt x="4370053" y="237449"/>
                </a:moveTo>
                <a:cubicBezTo>
                  <a:pt x="4370053" y="237449"/>
                  <a:pt x="4370053" y="237449"/>
                  <a:pt x="4387972" y="237449"/>
                </a:cubicBezTo>
                <a:cubicBezTo>
                  <a:pt x="4387972" y="252854"/>
                  <a:pt x="4370053" y="252854"/>
                  <a:pt x="4370053" y="252854"/>
                </a:cubicBezTo>
                <a:cubicBezTo>
                  <a:pt x="4370053" y="252854"/>
                  <a:pt x="4370053" y="252854"/>
                  <a:pt x="4370053" y="237449"/>
                </a:cubicBezTo>
                <a:close/>
                <a:moveTo>
                  <a:pt x="529161" y="129383"/>
                </a:moveTo>
                <a:cubicBezTo>
                  <a:pt x="554734" y="123770"/>
                  <a:pt x="607527" y="151833"/>
                  <a:pt x="620726" y="163057"/>
                </a:cubicBezTo>
                <a:cubicBezTo>
                  <a:pt x="638326" y="178023"/>
                  <a:pt x="655923" y="222922"/>
                  <a:pt x="638326" y="237886"/>
                </a:cubicBezTo>
                <a:cubicBezTo>
                  <a:pt x="585529" y="252853"/>
                  <a:pt x="515138" y="192989"/>
                  <a:pt x="515138" y="148089"/>
                </a:cubicBezTo>
                <a:cubicBezTo>
                  <a:pt x="515138" y="136866"/>
                  <a:pt x="520636" y="131254"/>
                  <a:pt x="529161" y="129383"/>
                </a:cubicBezTo>
                <a:close/>
                <a:moveTo>
                  <a:pt x="1106430" y="118597"/>
                </a:moveTo>
                <a:cubicBezTo>
                  <a:pt x="1106430" y="118597"/>
                  <a:pt x="1106430" y="118597"/>
                  <a:pt x="1106430" y="134005"/>
                </a:cubicBezTo>
                <a:cubicBezTo>
                  <a:pt x="1106430" y="134005"/>
                  <a:pt x="1088511" y="134005"/>
                  <a:pt x="1106430" y="118597"/>
                </a:cubicBezTo>
                <a:close/>
                <a:moveTo>
                  <a:pt x="5193885" y="78758"/>
                </a:moveTo>
                <a:cubicBezTo>
                  <a:pt x="5202549" y="78527"/>
                  <a:pt x="5211212" y="81292"/>
                  <a:pt x="5219876" y="88667"/>
                </a:cubicBezTo>
                <a:cubicBezTo>
                  <a:pt x="5202549" y="118159"/>
                  <a:pt x="5167895" y="118159"/>
                  <a:pt x="5150566" y="132907"/>
                </a:cubicBezTo>
                <a:cubicBezTo>
                  <a:pt x="5098585" y="162399"/>
                  <a:pt x="5063931" y="191890"/>
                  <a:pt x="4994621" y="206635"/>
                </a:cubicBezTo>
                <a:cubicBezTo>
                  <a:pt x="4994621" y="162399"/>
                  <a:pt x="5081258" y="132907"/>
                  <a:pt x="5115912" y="118159"/>
                </a:cubicBezTo>
                <a:cubicBezTo>
                  <a:pt x="5141903" y="107100"/>
                  <a:pt x="5167895" y="79450"/>
                  <a:pt x="5193885" y="78758"/>
                </a:cubicBezTo>
                <a:close/>
                <a:moveTo>
                  <a:pt x="2056803" y="1"/>
                </a:moveTo>
                <a:lnTo>
                  <a:pt x="2182075" y="1"/>
                </a:lnTo>
                <a:lnTo>
                  <a:pt x="2182548" y="26893"/>
                </a:lnTo>
                <a:cubicBezTo>
                  <a:pt x="2170689" y="86981"/>
                  <a:pt x="2075809" y="122832"/>
                  <a:pt x="2060630" y="44611"/>
                </a:cubicBezTo>
                <a:cubicBezTo>
                  <a:pt x="2056292" y="33439"/>
                  <a:pt x="2054124" y="22265"/>
                  <a:pt x="2054124" y="11790"/>
                </a:cubicBezTo>
                <a:close/>
                <a:moveTo>
                  <a:pt x="5557104" y="0"/>
                </a:moveTo>
                <a:lnTo>
                  <a:pt x="5596334" y="0"/>
                </a:lnTo>
                <a:lnTo>
                  <a:pt x="5595332" y="3289"/>
                </a:lnTo>
                <a:cubicBezTo>
                  <a:pt x="5583993" y="20003"/>
                  <a:pt x="5558077" y="28360"/>
                  <a:pt x="5532158" y="28360"/>
                </a:cubicBezTo>
                <a:cubicBezTo>
                  <a:pt x="5538637" y="22789"/>
                  <a:pt x="5545117" y="13040"/>
                  <a:pt x="5552509" y="3813"/>
                </a:cubicBezTo>
                <a:close/>
                <a:moveTo>
                  <a:pt x="5480966" y="0"/>
                </a:moveTo>
                <a:lnTo>
                  <a:pt x="5513616" y="0"/>
                </a:lnTo>
                <a:lnTo>
                  <a:pt x="5501442" y="19190"/>
                </a:lnTo>
                <a:cubicBezTo>
                  <a:pt x="5492909" y="24693"/>
                  <a:pt x="5480110" y="28360"/>
                  <a:pt x="5463046" y="28360"/>
                </a:cubicBezTo>
                <a:cubicBezTo>
                  <a:pt x="5463046" y="17357"/>
                  <a:pt x="5467845" y="8416"/>
                  <a:pt x="5474745" y="2312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0BC00-0A92-4CAB-BD27-63859EB4A924}" type="datetimeFigureOut">
              <a:rPr lang="en-US" smtClean="0"/>
              <a:t>4/16/2019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A3F525-EB96-4C37-8D21-74EA31DC39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09067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0BC00-0A92-4CAB-BD27-63859EB4A924}" type="datetimeFigureOut">
              <a:rPr lang="en-US" smtClean="0"/>
              <a:t>4/16/2019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A3F525-EB96-4C37-8D21-74EA31DC39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412509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5772584" y="555751"/>
            <a:ext cx="5809817" cy="5846378"/>
          </a:xfrm>
          <a:custGeom>
            <a:avLst/>
            <a:gdLst>
              <a:gd name="connsiteX0" fmla="*/ 2731626 w 5809817"/>
              <a:gd name="connsiteY0" fmla="*/ 5752703 h 5846378"/>
              <a:gd name="connsiteX1" fmla="*/ 2767260 w 5809817"/>
              <a:gd name="connsiteY1" fmla="*/ 5827932 h 5846378"/>
              <a:gd name="connsiteX2" fmla="*/ 2712961 w 5809817"/>
              <a:gd name="connsiteY2" fmla="*/ 5846378 h 5846378"/>
              <a:gd name="connsiteX3" fmla="*/ 2694860 w 5809817"/>
              <a:gd name="connsiteY3" fmla="*/ 5754143 h 5846378"/>
              <a:gd name="connsiteX4" fmla="*/ 2731626 w 5809817"/>
              <a:gd name="connsiteY4" fmla="*/ 5752703 h 5846378"/>
              <a:gd name="connsiteX5" fmla="*/ 629641 w 5809817"/>
              <a:gd name="connsiteY5" fmla="*/ 5578732 h 5846378"/>
              <a:gd name="connsiteX6" fmla="*/ 660068 w 5809817"/>
              <a:gd name="connsiteY6" fmla="*/ 5754141 h 5846378"/>
              <a:gd name="connsiteX7" fmla="*/ 586499 w 5809817"/>
              <a:gd name="connsiteY7" fmla="*/ 5589656 h 5846378"/>
              <a:gd name="connsiteX8" fmla="*/ 629641 w 5809817"/>
              <a:gd name="connsiteY8" fmla="*/ 5578732 h 5846378"/>
              <a:gd name="connsiteX9" fmla="*/ 3758091 w 5809817"/>
              <a:gd name="connsiteY9" fmla="*/ 5368804 h 5846378"/>
              <a:gd name="connsiteX10" fmla="*/ 3739699 w 5809817"/>
              <a:gd name="connsiteY10" fmla="*/ 5442592 h 5846378"/>
              <a:gd name="connsiteX11" fmla="*/ 3758091 w 5809817"/>
              <a:gd name="connsiteY11" fmla="*/ 5368804 h 5846378"/>
              <a:gd name="connsiteX12" fmla="*/ 3540010 w 5809817"/>
              <a:gd name="connsiteY12" fmla="*/ 4936401 h 5846378"/>
              <a:gd name="connsiteX13" fmla="*/ 3684523 w 5809817"/>
              <a:gd name="connsiteY13" fmla="*/ 5001093 h 5846378"/>
              <a:gd name="connsiteX14" fmla="*/ 3335076 w 5809817"/>
              <a:gd name="connsiteY14" fmla="*/ 5074336 h 5846378"/>
              <a:gd name="connsiteX15" fmla="*/ 3335076 w 5809817"/>
              <a:gd name="connsiteY15" fmla="*/ 5056024 h 5846378"/>
              <a:gd name="connsiteX16" fmla="*/ 3540010 w 5809817"/>
              <a:gd name="connsiteY16" fmla="*/ 4936401 h 5846378"/>
              <a:gd name="connsiteX17" fmla="*/ 1980202 w 5809817"/>
              <a:gd name="connsiteY17" fmla="*/ 4835890 h 5846378"/>
              <a:gd name="connsiteX18" fmla="*/ 1869850 w 5809817"/>
              <a:gd name="connsiteY18" fmla="*/ 4999862 h 5846378"/>
              <a:gd name="connsiteX19" fmla="*/ 1980202 w 5809817"/>
              <a:gd name="connsiteY19" fmla="*/ 4835890 h 5846378"/>
              <a:gd name="connsiteX20" fmla="*/ 2020348 w 5809817"/>
              <a:gd name="connsiteY20" fmla="*/ 4582532 h 5846378"/>
              <a:gd name="connsiteX21" fmla="*/ 2088680 w 5809817"/>
              <a:gd name="connsiteY21" fmla="*/ 4614526 h 5846378"/>
              <a:gd name="connsiteX22" fmla="*/ 1979348 w 5809817"/>
              <a:gd name="connsiteY22" fmla="*/ 4725208 h 5846378"/>
              <a:gd name="connsiteX23" fmla="*/ 2020348 w 5809817"/>
              <a:gd name="connsiteY23" fmla="*/ 4582532 h 5846378"/>
              <a:gd name="connsiteX24" fmla="*/ 5260100 w 5809817"/>
              <a:gd name="connsiteY24" fmla="*/ 4485395 h 5846378"/>
              <a:gd name="connsiteX25" fmla="*/ 5333668 w 5809817"/>
              <a:gd name="connsiteY25" fmla="*/ 4577631 h 5846378"/>
              <a:gd name="connsiteX26" fmla="*/ 5223316 w 5809817"/>
              <a:gd name="connsiteY26" fmla="*/ 4522289 h 5846378"/>
              <a:gd name="connsiteX27" fmla="*/ 5260100 w 5809817"/>
              <a:gd name="connsiteY27" fmla="*/ 4485395 h 5846378"/>
              <a:gd name="connsiteX28" fmla="*/ 450392 w 5809817"/>
              <a:gd name="connsiteY28" fmla="*/ 4332774 h 5846378"/>
              <a:gd name="connsiteX29" fmla="*/ 420971 w 5809817"/>
              <a:gd name="connsiteY29" fmla="*/ 4466948 h 5846378"/>
              <a:gd name="connsiteX30" fmla="*/ 402580 w 5809817"/>
              <a:gd name="connsiteY30" fmla="*/ 4466948 h 5846378"/>
              <a:gd name="connsiteX31" fmla="*/ 420971 w 5809817"/>
              <a:gd name="connsiteY31" fmla="*/ 4337818 h 5846378"/>
              <a:gd name="connsiteX32" fmla="*/ 450392 w 5809817"/>
              <a:gd name="connsiteY32" fmla="*/ 4332774 h 5846378"/>
              <a:gd name="connsiteX33" fmla="*/ 579027 w 5809817"/>
              <a:gd name="connsiteY33" fmla="*/ 4298331 h 5846378"/>
              <a:gd name="connsiteX34" fmla="*/ 604891 w 5809817"/>
              <a:gd name="connsiteY34" fmla="*/ 4374712 h 5846378"/>
              <a:gd name="connsiteX35" fmla="*/ 531322 w 5809817"/>
              <a:gd name="connsiteY35" fmla="*/ 4320397 h 5846378"/>
              <a:gd name="connsiteX36" fmla="*/ 579027 w 5809817"/>
              <a:gd name="connsiteY36" fmla="*/ 4298331 h 5846378"/>
              <a:gd name="connsiteX37" fmla="*/ 2621876 w 5809817"/>
              <a:gd name="connsiteY37" fmla="*/ 4192292 h 5846378"/>
              <a:gd name="connsiteX38" fmla="*/ 2640268 w 5809817"/>
              <a:gd name="connsiteY38" fmla="*/ 4282478 h 5846378"/>
              <a:gd name="connsiteX39" fmla="*/ 2585093 w 5809817"/>
              <a:gd name="connsiteY39" fmla="*/ 4282478 h 5846378"/>
              <a:gd name="connsiteX40" fmla="*/ 2621876 w 5809817"/>
              <a:gd name="connsiteY40" fmla="*/ 4192292 h 5846378"/>
              <a:gd name="connsiteX41" fmla="*/ 5601593 w 5809817"/>
              <a:gd name="connsiteY41" fmla="*/ 4184898 h 5846378"/>
              <a:gd name="connsiteX42" fmla="*/ 5662680 w 5809817"/>
              <a:gd name="connsiteY42" fmla="*/ 4246170 h 5846378"/>
              <a:gd name="connsiteX43" fmla="*/ 5626480 w 5809817"/>
              <a:gd name="connsiteY43" fmla="*/ 4282478 h 5846378"/>
              <a:gd name="connsiteX44" fmla="*/ 5554081 w 5809817"/>
              <a:gd name="connsiteY44" fmla="*/ 4246170 h 5846378"/>
              <a:gd name="connsiteX45" fmla="*/ 5601593 w 5809817"/>
              <a:gd name="connsiteY45" fmla="*/ 4184898 h 5846378"/>
              <a:gd name="connsiteX46" fmla="*/ 1391479 w 5809817"/>
              <a:gd name="connsiteY46" fmla="*/ 4167107 h 5846378"/>
              <a:gd name="connsiteX47" fmla="*/ 1612363 w 5809817"/>
              <a:gd name="connsiteY47" fmla="*/ 4246779 h 5846378"/>
              <a:gd name="connsiteX48" fmla="*/ 1521041 w 5809817"/>
              <a:gd name="connsiteY48" fmla="*/ 4265056 h 5846378"/>
              <a:gd name="connsiteX49" fmla="*/ 1374928 w 5809817"/>
              <a:gd name="connsiteY49" fmla="*/ 4374712 h 5846378"/>
              <a:gd name="connsiteX50" fmla="*/ 1447984 w 5809817"/>
              <a:gd name="connsiteY50" fmla="*/ 4246779 h 5846378"/>
              <a:gd name="connsiteX51" fmla="*/ 1320134 w 5809817"/>
              <a:gd name="connsiteY51" fmla="*/ 4173674 h 5846378"/>
              <a:gd name="connsiteX52" fmla="*/ 1391479 w 5809817"/>
              <a:gd name="connsiteY52" fmla="*/ 4167107 h 5846378"/>
              <a:gd name="connsiteX53" fmla="*/ 5213258 w 5809817"/>
              <a:gd name="connsiteY53" fmla="*/ 4132339 h 5846378"/>
              <a:gd name="connsiteX54" fmla="*/ 5241709 w 5809817"/>
              <a:gd name="connsiteY54" fmla="*/ 4173846 h 5846378"/>
              <a:gd name="connsiteX55" fmla="*/ 5213258 w 5809817"/>
              <a:gd name="connsiteY55" fmla="*/ 4132339 h 5846378"/>
              <a:gd name="connsiteX56" fmla="*/ 4875914 w 5809817"/>
              <a:gd name="connsiteY56" fmla="*/ 3915585 h 5846378"/>
              <a:gd name="connsiteX57" fmla="*/ 4986266 w 5809817"/>
              <a:gd name="connsiteY57" fmla="*/ 4247633 h 5846378"/>
              <a:gd name="connsiteX58" fmla="*/ 4783953 w 5809817"/>
              <a:gd name="connsiteY58" fmla="*/ 3952480 h 5846378"/>
              <a:gd name="connsiteX59" fmla="*/ 4875914 w 5809817"/>
              <a:gd name="connsiteY59" fmla="*/ 3915585 h 5846378"/>
              <a:gd name="connsiteX60" fmla="*/ 110351 w 5809817"/>
              <a:gd name="connsiteY60" fmla="*/ 3839495 h 5846378"/>
              <a:gd name="connsiteX61" fmla="*/ 220702 w 5809817"/>
              <a:gd name="connsiteY61" fmla="*/ 3841800 h 5846378"/>
              <a:gd name="connsiteX62" fmla="*/ 0 w 5809817"/>
              <a:gd name="connsiteY62" fmla="*/ 3878694 h 5846378"/>
              <a:gd name="connsiteX63" fmla="*/ 110351 w 5809817"/>
              <a:gd name="connsiteY63" fmla="*/ 3839495 h 5846378"/>
              <a:gd name="connsiteX64" fmla="*/ 5496037 w 5809817"/>
              <a:gd name="connsiteY64" fmla="*/ 3759831 h 5846378"/>
              <a:gd name="connsiteX65" fmla="*/ 5554374 w 5809817"/>
              <a:gd name="connsiteY65" fmla="*/ 3841797 h 5846378"/>
              <a:gd name="connsiteX66" fmla="*/ 5480805 w 5809817"/>
              <a:gd name="connsiteY66" fmla="*/ 3768009 h 5846378"/>
              <a:gd name="connsiteX67" fmla="*/ 5496037 w 5809817"/>
              <a:gd name="connsiteY67" fmla="*/ 3759831 h 5846378"/>
              <a:gd name="connsiteX68" fmla="*/ 1961809 w 5809817"/>
              <a:gd name="connsiteY68" fmla="*/ 3712671 h 5846378"/>
              <a:gd name="connsiteX69" fmla="*/ 1796281 w 5809817"/>
              <a:gd name="connsiteY69" fmla="*/ 3878694 h 5846378"/>
              <a:gd name="connsiteX70" fmla="*/ 1961809 w 5809817"/>
              <a:gd name="connsiteY70" fmla="*/ 3712671 h 5846378"/>
              <a:gd name="connsiteX71" fmla="*/ 1539134 w 5809817"/>
              <a:gd name="connsiteY71" fmla="*/ 3585589 h 5846378"/>
              <a:gd name="connsiteX72" fmla="*/ 1393361 w 5809817"/>
              <a:gd name="connsiteY72" fmla="*/ 3731117 h 5846378"/>
              <a:gd name="connsiteX73" fmla="*/ 1539134 w 5809817"/>
              <a:gd name="connsiteY73" fmla="*/ 3585589 h 5846378"/>
              <a:gd name="connsiteX74" fmla="*/ 1356918 w 5809817"/>
              <a:gd name="connsiteY74" fmla="*/ 3493355 h 5846378"/>
              <a:gd name="connsiteX75" fmla="*/ 1393701 w 5809817"/>
              <a:gd name="connsiteY75" fmla="*/ 3548696 h 5846378"/>
              <a:gd name="connsiteX76" fmla="*/ 1356918 w 5809817"/>
              <a:gd name="connsiteY76" fmla="*/ 3493355 h 5846378"/>
              <a:gd name="connsiteX77" fmla="*/ 2391976 w 5809817"/>
              <a:gd name="connsiteY77" fmla="*/ 3481824 h 5846378"/>
              <a:gd name="connsiteX78" fmla="*/ 2437956 w 5809817"/>
              <a:gd name="connsiteY78" fmla="*/ 3511802 h 5846378"/>
              <a:gd name="connsiteX79" fmla="*/ 2345996 w 5809817"/>
              <a:gd name="connsiteY79" fmla="*/ 3493355 h 5846378"/>
              <a:gd name="connsiteX80" fmla="*/ 2391976 w 5809817"/>
              <a:gd name="connsiteY80" fmla="*/ 3481824 h 5846378"/>
              <a:gd name="connsiteX81" fmla="*/ 3024455 w 5809817"/>
              <a:gd name="connsiteY81" fmla="*/ 3456377 h 5846378"/>
              <a:gd name="connsiteX82" fmla="*/ 2969506 w 5809817"/>
              <a:gd name="connsiteY82" fmla="*/ 3695078 h 5846378"/>
              <a:gd name="connsiteX83" fmla="*/ 2713078 w 5809817"/>
              <a:gd name="connsiteY83" fmla="*/ 3493099 h 5846378"/>
              <a:gd name="connsiteX84" fmla="*/ 3024455 w 5809817"/>
              <a:gd name="connsiteY84" fmla="*/ 3456377 h 5846378"/>
              <a:gd name="connsiteX85" fmla="*/ 920805 w 5809817"/>
              <a:gd name="connsiteY85" fmla="*/ 3327331 h 5846378"/>
              <a:gd name="connsiteX86" fmla="*/ 989078 w 5809817"/>
              <a:gd name="connsiteY86" fmla="*/ 3364225 h 5846378"/>
              <a:gd name="connsiteX87" fmla="*/ 879841 w 5809817"/>
              <a:gd name="connsiteY87" fmla="*/ 3493355 h 5846378"/>
              <a:gd name="connsiteX88" fmla="*/ 920805 w 5809817"/>
              <a:gd name="connsiteY88" fmla="*/ 3327331 h 5846378"/>
              <a:gd name="connsiteX89" fmla="*/ 91963 w 5809817"/>
              <a:gd name="connsiteY89" fmla="*/ 3253542 h 5846378"/>
              <a:gd name="connsiteX90" fmla="*/ 73570 w 5809817"/>
              <a:gd name="connsiteY90" fmla="*/ 3382672 h 5846378"/>
              <a:gd name="connsiteX91" fmla="*/ 91963 w 5809817"/>
              <a:gd name="connsiteY91" fmla="*/ 3253542 h 5846378"/>
              <a:gd name="connsiteX92" fmla="*/ 457756 w 5809817"/>
              <a:gd name="connsiteY92" fmla="*/ 3013730 h 5846378"/>
              <a:gd name="connsiteX93" fmla="*/ 402580 w 5809817"/>
              <a:gd name="connsiteY93" fmla="*/ 3069072 h 5846378"/>
              <a:gd name="connsiteX94" fmla="*/ 457756 w 5809817"/>
              <a:gd name="connsiteY94" fmla="*/ 3013730 h 5846378"/>
              <a:gd name="connsiteX95" fmla="*/ 1503163 w 5809817"/>
              <a:gd name="connsiteY95" fmla="*/ 2868204 h 5846378"/>
              <a:gd name="connsiteX96" fmla="*/ 1814935 w 5809817"/>
              <a:gd name="connsiteY96" fmla="*/ 2996912 h 5846378"/>
              <a:gd name="connsiteX97" fmla="*/ 1796596 w 5809817"/>
              <a:gd name="connsiteY97" fmla="*/ 3364646 h 5846378"/>
              <a:gd name="connsiteX98" fmla="*/ 1613199 w 5809817"/>
              <a:gd name="connsiteY98" fmla="*/ 3456583 h 5846378"/>
              <a:gd name="connsiteX99" fmla="*/ 1283088 w 5809817"/>
              <a:gd name="connsiteY99" fmla="*/ 3346261 h 5846378"/>
              <a:gd name="connsiteX100" fmla="*/ 1191390 w 5809817"/>
              <a:gd name="connsiteY100" fmla="*/ 3107233 h 5846378"/>
              <a:gd name="connsiteX101" fmla="*/ 1319766 w 5809817"/>
              <a:gd name="connsiteY101" fmla="*/ 2941750 h 5846378"/>
              <a:gd name="connsiteX102" fmla="*/ 1503163 w 5809817"/>
              <a:gd name="connsiteY102" fmla="*/ 2868204 h 5846378"/>
              <a:gd name="connsiteX103" fmla="*/ 694553 w 5809817"/>
              <a:gd name="connsiteY103" fmla="*/ 2785193 h 5846378"/>
              <a:gd name="connsiteX104" fmla="*/ 715245 w 5809817"/>
              <a:gd name="connsiteY104" fmla="*/ 2868204 h 5846378"/>
              <a:gd name="connsiteX105" fmla="*/ 660068 w 5809817"/>
              <a:gd name="connsiteY105" fmla="*/ 2812863 h 5846378"/>
              <a:gd name="connsiteX106" fmla="*/ 694553 w 5809817"/>
              <a:gd name="connsiteY106" fmla="*/ 2785193 h 5846378"/>
              <a:gd name="connsiteX107" fmla="*/ 73569 w 5809817"/>
              <a:gd name="connsiteY107" fmla="*/ 2775971 h 5846378"/>
              <a:gd name="connsiteX108" fmla="*/ 110352 w 5809817"/>
              <a:gd name="connsiteY108" fmla="*/ 2812865 h 5846378"/>
              <a:gd name="connsiteX109" fmla="*/ 73569 w 5809817"/>
              <a:gd name="connsiteY109" fmla="*/ 2775971 h 5846378"/>
              <a:gd name="connsiteX110" fmla="*/ 1356920 w 5809817"/>
              <a:gd name="connsiteY110" fmla="*/ 2720628 h 5846378"/>
              <a:gd name="connsiteX111" fmla="*/ 1393703 w 5809817"/>
              <a:gd name="connsiteY111" fmla="*/ 2794416 h 5846378"/>
              <a:gd name="connsiteX112" fmla="*/ 1154608 w 5809817"/>
              <a:gd name="connsiteY112" fmla="*/ 2868204 h 5846378"/>
              <a:gd name="connsiteX113" fmla="*/ 1356920 w 5809817"/>
              <a:gd name="connsiteY113" fmla="*/ 2720628 h 5846378"/>
              <a:gd name="connsiteX114" fmla="*/ 964684 w 5809817"/>
              <a:gd name="connsiteY114" fmla="*/ 2713209 h 5846378"/>
              <a:gd name="connsiteX115" fmla="*/ 862379 w 5809817"/>
              <a:gd name="connsiteY115" fmla="*/ 2793270 h 5846378"/>
              <a:gd name="connsiteX116" fmla="*/ 964684 w 5809817"/>
              <a:gd name="connsiteY116" fmla="*/ 2713209 h 5846378"/>
              <a:gd name="connsiteX117" fmla="*/ 1144262 w 5809817"/>
              <a:gd name="connsiteY117" fmla="*/ 2613406 h 5846378"/>
              <a:gd name="connsiteX118" fmla="*/ 1154608 w 5809817"/>
              <a:gd name="connsiteY118" fmla="*/ 2665287 h 5846378"/>
              <a:gd name="connsiteX119" fmla="*/ 1117824 w 5809817"/>
              <a:gd name="connsiteY119" fmla="*/ 2628393 h 5846378"/>
              <a:gd name="connsiteX120" fmla="*/ 1144262 w 5809817"/>
              <a:gd name="connsiteY120" fmla="*/ 2613406 h 5846378"/>
              <a:gd name="connsiteX121" fmla="*/ 385210 w 5809817"/>
              <a:gd name="connsiteY121" fmla="*/ 2561521 h 5846378"/>
              <a:gd name="connsiteX122" fmla="*/ 439364 w 5809817"/>
              <a:gd name="connsiteY122" fmla="*/ 2573052 h 5846378"/>
              <a:gd name="connsiteX123" fmla="*/ 331055 w 5809817"/>
              <a:gd name="connsiteY123" fmla="*/ 2591497 h 5846378"/>
              <a:gd name="connsiteX124" fmla="*/ 385210 w 5809817"/>
              <a:gd name="connsiteY124" fmla="*/ 2561521 h 5846378"/>
              <a:gd name="connsiteX125" fmla="*/ 660068 w 5809817"/>
              <a:gd name="connsiteY125" fmla="*/ 2517712 h 5846378"/>
              <a:gd name="connsiteX126" fmla="*/ 715244 w 5809817"/>
              <a:gd name="connsiteY126" fmla="*/ 2573054 h 5846378"/>
              <a:gd name="connsiteX127" fmla="*/ 623284 w 5809817"/>
              <a:gd name="connsiteY127" fmla="*/ 2536159 h 5846378"/>
              <a:gd name="connsiteX128" fmla="*/ 660068 w 5809817"/>
              <a:gd name="connsiteY128" fmla="*/ 2517712 h 5846378"/>
              <a:gd name="connsiteX129" fmla="*/ 820995 w 5809817"/>
              <a:gd name="connsiteY129" fmla="*/ 2466980 h 5846378"/>
              <a:gd name="connsiteX130" fmla="*/ 862378 w 5809817"/>
              <a:gd name="connsiteY130" fmla="*/ 2517710 h 5846378"/>
              <a:gd name="connsiteX131" fmla="*/ 752026 w 5809817"/>
              <a:gd name="connsiteY131" fmla="*/ 2499263 h 5846378"/>
              <a:gd name="connsiteX132" fmla="*/ 820995 w 5809817"/>
              <a:gd name="connsiteY132" fmla="*/ 2466980 h 5846378"/>
              <a:gd name="connsiteX133" fmla="*/ 722715 w 5809817"/>
              <a:gd name="connsiteY133" fmla="*/ 2019962 h 5846378"/>
              <a:gd name="connsiteX134" fmla="*/ 752027 w 5809817"/>
              <a:gd name="connsiteY134" fmla="*/ 2021692 h 5846378"/>
              <a:gd name="connsiteX135" fmla="*/ 696851 w 5809817"/>
              <a:gd name="connsiteY135" fmla="*/ 2077034 h 5846378"/>
              <a:gd name="connsiteX136" fmla="*/ 722715 w 5809817"/>
              <a:gd name="connsiteY136" fmla="*/ 2019962 h 5846378"/>
              <a:gd name="connsiteX137" fmla="*/ 825595 w 5809817"/>
              <a:gd name="connsiteY137" fmla="*/ 1984798 h 5846378"/>
              <a:gd name="connsiteX138" fmla="*/ 843986 w 5809817"/>
              <a:gd name="connsiteY138" fmla="*/ 2040139 h 5846378"/>
              <a:gd name="connsiteX139" fmla="*/ 825595 w 5809817"/>
              <a:gd name="connsiteY139" fmla="*/ 1984798 h 5846378"/>
              <a:gd name="connsiteX140" fmla="*/ 183922 w 5809817"/>
              <a:gd name="connsiteY140" fmla="*/ 1911008 h 5846378"/>
              <a:gd name="connsiteX141" fmla="*/ 202312 w 5809817"/>
              <a:gd name="connsiteY141" fmla="*/ 1947902 h 5846378"/>
              <a:gd name="connsiteX142" fmla="*/ 55177 w 5809817"/>
              <a:gd name="connsiteY142" fmla="*/ 1966349 h 5846378"/>
              <a:gd name="connsiteX143" fmla="*/ 183922 w 5809817"/>
              <a:gd name="connsiteY143" fmla="*/ 1911008 h 5846378"/>
              <a:gd name="connsiteX144" fmla="*/ 110351 w 5809817"/>
              <a:gd name="connsiteY144" fmla="*/ 1599462 h 5846378"/>
              <a:gd name="connsiteX145" fmla="*/ 147135 w 5809817"/>
              <a:gd name="connsiteY145" fmla="*/ 1635333 h 5846378"/>
              <a:gd name="connsiteX146" fmla="*/ 73567 w 5809817"/>
              <a:gd name="connsiteY146" fmla="*/ 1635333 h 5846378"/>
              <a:gd name="connsiteX147" fmla="*/ 110351 w 5809817"/>
              <a:gd name="connsiteY147" fmla="*/ 1599462 h 5846378"/>
              <a:gd name="connsiteX148" fmla="*/ 4894306 w 5809817"/>
              <a:gd name="connsiteY148" fmla="*/ 1507225 h 5846378"/>
              <a:gd name="connsiteX149" fmla="*/ 4875914 w 5809817"/>
              <a:gd name="connsiteY149" fmla="*/ 1544120 h 5846378"/>
              <a:gd name="connsiteX150" fmla="*/ 4857520 w 5809817"/>
              <a:gd name="connsiteY150" fmla="*/ 1525674 h 5846378"/>
              <a:gd name="connsiteX151" fmla="*/ 4894306 w 5809817"/>
              <a:gd name="connsiteY151" fmla="*/ 1507225 h 5846378"/>
              <a:gd name="connsiteX152" fmla="*/ 317985 w 5809817"/>
              <a:gd name="connsiteY152" fmla="*/ 1481484 h 5846378"/>
              <a:gd name="connsiteX153" fmla="*/ 439976 w 5809817"/>
              <a:gd name="connsiteY153" fmla="*/ 1616372 h 5846378"/>
              <a:gd name="connsiteX154" fmla="*/ 183919 w 5809817"/>
              <a:gd name="connsiteY154" fmla="*/ 1598053 h 5846378"/>
              <a:gd name="connsiteX155" fmla="*/ 317985 w 5809817"/>
              <a:gd name="connsiteY155" fmla="*/ 1481484 h 5846378"/>
              <a:gd name="connsiteX156" fmla="*/ 5076553 w 5809817"/>
              <a:gd name="connsiteY156" fmla="*/ 1451887 h 5846378"/>
              <a:gd name="connsiteX157" fmla="*/ 5094760 w 5809817"/>
              <a:gd name="connsiteY157" fmla="*/ 1506614 h 5846378"/>
              <a:gd name="connsiteX158" fmla="*/ 4985523 w 5809817"/>
              <a:gd name="connsiteY158" fmla="*/ 1634308 h 5846378"/>
              <a:gd name="connsiteX159" fmla="*/ 5076553 w 5809817"/>
              <a:gd name="connsiteY159" fmla="*/ 1451887 h 5846378"/>
              <a:gd name="connsiteX160" fmla="*/ 479023 w 5809817"/>
              <a:gd name="connsiteY160" fmla="*/ 1366569 h 5846378"/>
              <a:gd name="connsiteX161" fmla="*/ 494541 w 5809817"/>
              <a:gd name="connsiteY161" fmla="*/ 1470334 h 5846378"/>
              <a:gd name="connsiteX162" fmla="*/ 420972 w 5809817"/>
              <a:gd name="connsiteY162" fmla="*/ 1396546 h 5846378"/>
              <a:gd name="connsiteX163" fmla="*/ 479023 w 5809817"/>
              <a:gd name="connsiteY163" fmla="*/ 1366569 h 5846378"/>
              <a:gd name="connsiteX164" fmla="*/ 4551231 w 5809817"/>
              <a:gd name="connsiteY164" fmla="*/ 1267342 h 5846378"/>
              <a:gd name="connsiteX165" fmla="*/ 4673602 w 5809817"/>
              <a:gd name="connsiteY165" fmla="*/ 1304309 h 5846378"/>
              <a:gd name="connsiteX166" fmla="*/ 4362983 w 5809817"/>
              <a:gd name="connsiteY166" fmla="*/ 1341203 h 5846378"/>
              <a:gd name="connsiteX167" fmla="*/ 4497737 w 5809817"/>
              <a:gd name="connsiteY167" fmla="*/ 1267414 h 5846378"/>
              <a:gd name="connsiteX168" fmla="*/ 4551231 w 5809817"/>
              <a:gd name="connsiteY168" fmla="*/ 1267342 h 5846378"/>
              <a:gd name="connsiteX169" fmla="*/ 549717 w 5809817"/>
              <a:gd name="connsiteY169" fmla="*/ 1248969 h 5846378"/>
              <a:gd name="connsiteX170" fmla="*/ 549717 w 5809817"/>
              <a:gd name="connsiteY170" fmla="*/ 1322758 h 5846378"/>
              <a:gd name="connsiteX171" fmla="*/ 439364 w 5809817"/>
              <a:gd name="connsiteY171" fmla="*/ 1285862 h 5846378"/>
              <a:gd name="connsiteX172" fmla="*/ 549717 w 5809817"/>
              <a:gd name="connsiteY172" fmla="*/ 1248969 h 5846378"/>
              <a:gd name="connsiteX173" fmla="*/ 476148 w 5809817"/>
              <a:gd name="connsiteY173" fmla="*/ 1046050 h 5846378"/>
              <a:gd name="connsiteX174" fmla="*/ 476148 w 5809817"/>
              <a:gd name="connsiteY174" fmla="*/ 1230521 h 5846378"/>
              <a:gd name="connsiteX175" fmla="*/ 476148 w 5809817"/>
              <a:gd name="connsiteY175" fmla="*/ 1046050 h 5846378"/>
              <a:gd name="connsiteX176" fmla="*/ 4802344 w 5809817"/>
              <a:gd name="connsiteY176" fmla="*/ 1027605 h 5846378"/>
              <a:gd name="connsiteX177" fmla="*/ 4839129 w 5809817"/>
              <a:gd name="connsiteY177" fmla="*/ 1082946 h 5846378"/>
              <a:gd name="connsiteX178" fmla="*/ 4783953 w 5809817"/>
              <a:gd name="connsiteY178" fmla="*/ 1119840 h 5846378"/>
              <a:gd name="connsiteX179" fmla="*/ 4802344 w 5809817"/>
              <a:gd name="connsiteY179" fmla="*/ 1027605 h 5846378"/>
              <a:gd name="connsiteX180" fmla="*/ 807204 w 5809817"/>
              <a:gd name="connsiteY180" fmla="*/ 845180 h 5846378"/>
              <a:gd name="connsiteX181" fmla="*/ 843987 w 5809817"/>
              <a:gd name="connsiteY181" fmla="*/ 882074 h 5846378"/>
              <a:gd name="connsiteX182" fmla="*/ 807204 w 5809817"/>
              <a:gd name="connsiteY182" fmla="*/ 845180 h 5846378"/>
              <a:gd name="connsiteX183" fmla="*/ 1228175 w 5809817"/>
              <a:gd name="connsiteY183" fmla="*/ 550029 h 5846378"/>
              <a:gd name="connsiteX184" fmla="*/ 1264959 w 5809817"/>
              <a:gd name="connsiteY184" fmla="*/ 623818 h 5846378"/>
              <a:gd name="connsiteX185" fmla="*/ 1191391 w 5809817"/>
              <a:gd name="connsiteY185" fmla="*/ 642265 h 5846378"/>
              <a:gd name="connsiteX186" fmla="*/ 1228175 w 5809817"/>
              <a:gd name="connsiteY186" fmla="*/ 550029 h 5846378"/>
              <a:gd name="connsiteX187" fmla="*/ 3151188 w 5809817"/>
              <a:gd name="connsiteY187" fmla="*/ 375073 h 5846378"/>
              <a:gd name="connsiteX188" fmla="*/ 3189983 w 5809817"/>
              <a:gd name="connsiteY188" fmla="*/ 476245 h 5846378"/>
              <a:gd name="connsiteX189" fmla="*/ 3098024 w 5809817"/>
              <a:gd name="connsiteY189" fmla="*/ 384007 h 5846378"/>
              <a:gd name="connsiteX190" fmla="*/ 3151188 w 5809817"/>
              <a:gd name="connsiteY190" fmla="*/ 375073 h 5846378"/>
              <a:gd name="connsiteX191" fmla="*/ 2950598 w 5809817"/>
              <a:gd name="connsiteY191" fmla="*/ 348816 h 5846378"/>
              <a:gd name="connsiteX192" fmla="*/ 3060567 w 5809817"/>
              <a:gd name="connsiteY192" fmla="*/ 514323 h 5846378"/>
              <a:gd name="connsiteX193" fmla="*/ 3042239 w 5809817"/>
              <a:gd name="connsiteY193" fmla="*/ 624659 h 5846378"/>
              <a:gd name="connsiteX194" fmla="*/ 3738717 w 5809817"/>
              <a:gd name="connsiteY194" fmla="*/ 495934 h 5846378"/>
              <a:gd name="connsiteX195" fmla="*/ 3867015 w 5809817"/>
              <a:gd name="connsiteY195" fmla="*/ 514323 h 5846378"/>
              <a:gd name="connsiteX196" fmla="*/ 3922000 w 5809817"/>
              <a:gd name="connsiteY196" fmla="*/ 679827 h 5846378"/>
              <a:gd name="connsiteX197" fmla="*/ 3922000 w 5809817"/>
              <a:gd name="connsiteY197" fmla="*/ 790162 h 5846378"/>
              <a:gd name="connsiteX198" fmla="*/ 4288567 w 5809817"/>
              <a:gd name="connsiteY198" fmla="*/ 698216 h 5846378"/>
              <a:gd name="connsiteX199" fmla="*/ 4306895 w 5809817"/>
              <a:gd name="connsiteY199" fmla="*/ 661437 h 5846378"/>
              <a:gd name="connsiteX200" fmla="*/ 4453522 w 5809817"/>
              <a:gd name="connsiteY200" fmla="*/ 514323 h 5846378"/>
              <a:gd name="connsiteX201" fmla="*/ 4545163 w 5809817"/>
              <a:gd name="connsiteY201" fmla="*/ 477543 h 5846378"/>
              <a:gd name="connsiteX202" fmla="*/ 4581819 w 5809817"/>
              <a:gd name="connsiteY202" fmla="*/ 514323 h 5846378"/>
              <a:gd name="connsiteX203" fmla="*/ 3995313 w 5809817"/>
              <a:gd name="connsiteY203" fmla="*/ 882111 h 5846378"/>
              <a:gd name="connsiteX204" fmla="*/ 3995313 w 5809817"/>
              <a:gd name="connsiteY204" fmla="*/ 1139564 h 5846378"/>
              <a:gd name="connsiteX205" fmla="*/ 4068626 w 5809817"/>
              <a:gd name="connsiteY205" fmla="*/ 1157954 h 5846378"/>
              <a:gd name="connsiteX206" fmla="*/ 4471850 w 5809817"/>
              <a:gd name="connsiteY206" fmla="*/ 974059 h 5846378"/>
              <a:gd name="connsiteX207" fmla="*/ 4435193 w 5809817"/>
              <a:gd name="connsiteY207" fmla="*/ 900501 h 5846378"/>
              <a:gd name="connsiteX208" fmla="*/ 4545163 w 5809817"/>
              <a:gd name="connsiteY208" fmla="*/ 900501 h 5846378"/>
              <a:gd name="connsiteX209" fmla="*/ 4508507 w 5809817"/>
              <a:gd name="connsiteY209" fmla="*/ 1010838 h 5846378"/>
              <a:gd name="connsiteX210" fmla="*/ 4086955 w 5809817"/>
              <a:gd name="connsiteY210" fmla="*/ 1157954 h 5846378"/>
              <a:gd name="connsiteX211" fmla="*/ 4068626 w 5809817"/>
              <a:gd name="connsiteY211" fmla="*/ 1286682 h 5846378"/>
              <a:gd name="connsiteX212" fmla="*/ 4050298 w 5809817"/>
              <a:gd name="connsiteY212" fmla="*/ 1415407 h 5846378"/>
              <a:gd name="connsiteX213" fmla="*/ 4306895 w 5809817"/>
              <a:gd name="connsiteY213" fmla="*/ 1360240 h 5846378"/>
              <a:gd name="connsiteX214" fmla="*/ 4288567 w 5809817"/>
              <a:gd name="connsiteY214" fmla="*/ 1470576 h 5846378"/>
              <a:gd name="connsiteX215" fmla="*/ 4508507 w 5809817"/>
              <a:gd name="connsiteY215" fmla="*/ 1562526 h 5846378"/>
              <a:gd name="connsiteX216" fmla="*/ 4435193 w 5809817"/>
              <a:gd name="connsiteY216" fmla="*/ 1562526 h 5846378"/>
              <a:gd name="connsiteX217" fmla="*/ 4013641 w 5809817"/>
              <a:gd name="connsiteY217" fmla="*/ 1599304 h 5846378"/>
              <a:gd name="connsiteX218" fmla="*/ 4123611 w 5809817"/>
              <a:gd name="connsiteY218" fmla="*/ 1672862 h 5846378"/>
              <a:gd name="connsiteX219" fmla="*/ 4233581 w 5809817"/>
              <a:gd name="connsiteY219" fmla="*/ 1654473 h 5846378"/>
              <a:gd name="connsiteX220" fmla="*/ 4160269 w 5809817"/>
              <a:gd name="connsiteY220" fmla="*/ 1709635 h 5846378"/>
              <a:gd name="connsiteX221" fmla="*/ 4196925 w 5809817"/>
              <a:gd name="connsiteY221" fmla="*/ 1783193 h 5846378"/>
              <a:gd name="connsiteX222" fmla="*/ 4288567 w 5809817"/>
              <a:gd name="connsiteY222" fmla="*/ 1728025 h 5846378"/>
              <a:gd name="connsiteX223" fmla="*/ 4416864 w 5809817"/>
              <a:gd name="connsiteY223" fmla="*/ 1801583 h 5846378"/>
              <a:gd name="connsiteX224" fmla="*/ 4471850 w 5809817"/>
              <a:gd name="connsiteY224" fmla="*/ 1728025 h 5846378"/>
              <a:gd name="connsiteX225" fmla="*/ 4948387 w 5809817"/>
              <a:gd name="connsiteY225" fmla="*/ 1801583 h 5846378"/>
              <a:gd name="connsiteX226" fmla="*/ 5223311 w 5809817"/>
              <a:gd name="connsiteY226" fmla="*/ 1911922 h 5846378"/>
              <a:gd name="connsiteX227" fmla="*/ 5223311 w 5809817"/>
              <a:gd name="connsiteY227" fmla="*/ 2022258 h 5846378"/>
              <a:gd name="connsiteX228" fmla="*/ 5333281 w 5809817"/>
              <a:gd name="connsiteY228" fmla="*/ 2077426 h 5846378"/>
              <a:gd name="connsiteX229" fmla="*/ 5461579 w 5809817"/>
              <a:gd name="connsiteY229" fmla="*/ 2022258 h 5846378"/>
              <a:gd name="connsiteX230" fmla="*/ 5571549 w 5809817"/>
              <a:gd name="connsiteY230" fmla="*/ 2150984 h 5846378"/>
              <a:gd name="connsiteX231" fmla="*/ 5443251 w 5809817"/>
              <a:gd name="connsiteY231" fmla="*/ 2169373 h 5846378"/>
              <a:gd name="connsiteX232" fmla="*/ 5479907 w 5809817"/>
              <a:gd name="connsiteY232" fmla="*/ 2316489 h 5846378"/>
              <a:gd name="connsiteX233" fmla="*/ 5718176 w 5809817"/>
              <a:gd name="connsiteY233" fmla="*/ 2316489 h 5846378"/>
              <a:gd name="connsiteX234" fmla="*/ 5663191 w 5809817"/>
              <a:gd name="connsiteY234" fmla="*/ 2390048 h 5846378"/>
              <a:gd name="connsiteX235" fmla="*/ 5773161 w 5809817"/>
              <a:gd name="connsiteY235" fmla="*/ 2463606 h 5846378"/>
              <a:gd name="connsiteX236" fmla="*/ 5626535 w 5809817"/>
              <a:gd name="connsiteY236" fmla="*/ 2537164 h 5846378"/>
              <a:gd name="connsiteX237" fmla="*/ 5718176 w 5809817"/>
              <a:gd name="connsiteY237" fmla="*/ 2592333 h 5846378"/>
              <a:gd name="connsiteX238" fmla="*/ 5626535 w 5809817"/>
              <a:gd name="connsiteY238" fmla="*/ 2647501 h 5846378"/>
              <a:gd name="connsiteX239" fmla="*/ 5663191 w 5809817"/>
              <a:gd name="connsiteY239" fmla="*/ 2739449 h 5846378"/>
              <a:gd name="connsiteX240" fmla="*/ 5608205 w 5809817"/>
              <a:gd name="connsiteY240" fmla="*/ 2794617 h 5846378"/>
              <a:gd name="connsiteX241" fmla="*/ 5644863 w 5809817"/>
              <a:gd name="connsiteY241" fmla="*/ 2868175 h 5846378"/>
              <a:gd name="connsiteX242" fmla="*/ 5608205 w 5809817"/>
              <a:gd name="connsiteY242" fmla="*/ 2978512 h 5846378"/>
              <a:gd name="connsiteX243" fmla="*/ 5809817 w 5809817"/>
              <a:gd name="connsiteY243" fmla="*/ 3162407 h 5846378"/>
              <a:gd name="connsiteX244" fmla="*/ 5571549 w 5809817"/>
              <a:gd name="connsiteY244" fmla="*/ 3383082 h 5846378"/>
              <a:gd name="connsiteX245" fmla="*/ 5369938 w 5809817"/>
              <a:gd name="connsiteY245" fmla="*/ 3309523 h 5846378"/>
              <a:gd name="connsiteX246" fmla="*/ 5223311 w 5809817"/>
              <a:gd name="connsiteY246" fmla="*/ 3456640 h 5846378"/>
              <a:gd name="connsiteX247" fmla="*/ 5058357 w 5809817"/>
              <a:gd name="connsiteY247" fmla="*/ 3511808 h 5846378"/>
              <a:gd name="connsiteX248" fmla="*/ 5021699 w 5809817"/>
              <a:gd name="connsiteY248" fmla="*/ 3603756 h 5846378"/>
              <a:gd name="connsiteX249" fmla="*/ 4893401 w 5809817"/>
              <a:gd name="connsiteY249" fmla="*/ 3603756 h 5846378"/>
              <a:gd name="connsiteX250" fmla="*/ 4875073 w 5809817"/>
              <a:gd name="connsiteY250" fmla="*/ 3897987 h 5846378"/>
              <a:gd name="connsiteX251" fmla="*/ 4783431 w 5809817"/>
              <a:gd name="connsiteY251" fmla="*/ 3695703 h 5846378"/>
              <a:gd name="connsiteX252" fmla="*/ 4618476 w 5809817"/>
              <a:gd name="connsiteY252" fmla="*/ 3695703 h 5846378"/>
              <a:gd name="connsiteX253" fmla="*/ 4526835 w 5809817"/>
              <a:gd name="connsiteY253" fmla="*/ 3769261 h 5846378"/>
              <a:gd name="connsiteX254" fmla="*/ 4361879 w 5809817"/>
              <a:gd name="connsiteY254" fmla="*/ 3732483 h 5846378"/>
              <a:gd name="connsiteX255" fmla="*/ 4361879 w 5809817"/>
              <a:gd name="connsiteY255" fmla="*/ 3916377 h 5846378"/>
              <a:gd name="connsiteX256" fmla="*/ 4270238 w 5809817"/>
              <a:gd name="connsiteY256" fmla="*/ 4026714 h 5846378"/>
              <a:gd name="connsiteX257" fmla="*/ 4398537 w 5809817"/>
              <a:gd name="connsiteY257" fmla="*/ 3989936 h 5846378"/>
              <a:gd name="connsiteX258" fmla="*/ 4636804 w 5809817"/>
              <a:gd name="connsiteY258" fmla="*/ 4008326 h 5846378"/>
              <a:gd name="connsiteX259" fmla="*/ 4636804 w 5809817"/>
              <a:gd name="connsiteY259" fmla="*/ 4118662 h 5846378"/>
              <a:gd name="connsiteX260" fmla="*/ 4728445 w 5809817"/>
              <a:gd name="connsiteY260" fmla="*/ 4137050 h 5846378"/>
              <a:gd name="connsiteX261" fmla="*/ 4856745 w 5809817"/>
              <a:gd name="connsiteY261" fmla="*/ 4284168 h 5846378"/>
              <a:gd name="connsiteX262" fmla="*/ 4838416 w 5809817"/>
              <a:gd name="connsiteY262" fmla="*/ 4376116 h 5846378"/>
              <a:gd name="connsiteX263" fmla="*/ 4911729 w 5809817"/>
              <a:gd name="connsiteY263" fmla="*/ 4468062 h 5846378"/>
              <a:gd name="connsiteX264" fmla="*/ 4820088 w 5809817"/>
              <a:gd name="connsiteY264" fmla="*/ 4688737 h 5846378"/>
              <a:gd name="connsiteX265" fmla="*/ 4856745 w 5809817"/>
              <a:gd name="connsiteY265" fmla="*/ 4688737 h 5846378"/>
              <a:gd name="connsiteX266" fmla="*/ 4911729 w 5809817"/>
              <a:gd name="connsiteY266" fmla="*/ 4578399 h 5846378"/>
              <a:gd name="connsiteX267" fmla="*/ 4985042 w 5809817"/>
              <a:gd name="connsiteY267" fmla="*/ 4670348 h 5846378"/>
              <a:gd name="connsiteX268" fmla="*/ 5040028 w 5809817"/>
              <a:gd name="connsiteY268" fmla="*/ 4541620 h 5846378"/>
              <a:gd name="connsiteX269" fmla="*/ 5149999 w 5809817"/>
              <a:gd name="connsiteY269" fmla="*/ 4688737 h 5846378"/>
              <a:gd name="connsiteX270" fmla="*/ 5314952 w 5809817"/>
              <a:gd name="connsiteY270" fmla="*/ 4688737 h 5846378"/>
              <a:gd name="connsiteX271" fmla="*/ 5296623 w 5809817"/>
              <a:gd name="connsiteY271" fmla="*/ 4780684 h 5846378"/>
              <a:gd name="connsiteX272" fmla="*/ 5369938 w 5809817"/>
              <a:gd name="connsiteY272" fmla="*/ 4891021 h 5846378"/>
              <a:gd name="connsiteX273" fmla="*/ 5461579 w 5809817"/>
              <a:gd name="connsiteY273" fmla="*/ 4909411 h 5846378"/>
              <a:gd name="connsiteX274" fmla="*/ 5443251 w 5809817"/>
              <a:gd name="connsiteY274" fmla="*/ 5019748 h 5846378"/>
              <a:gd name="connsiteX275" fmla="*/ 5553220 w 5809817"/>
              <a:gd name="connsiteY275" fmla="*/ 5038138 h 5846378"/>
              <a:gd name="connsiteX276" fmla="*/ 5443251 w 5809817"/>
              <a:gd name="connsiteY276" fmla="*/ 5093306 h 5846378"/>
              <a:gd name="connsiteX277" fmla="*/ 5314952 w 5809817"/>
              <a:gd name="connsiteY277" fmla="*/ 5350760 h 5846378"/>
              <a:gd name="connsiteX278" fmla="*/ 5149999 w 5809817"/>
              <a:gd name="connsiteY278" fmla="*/ 5405927 h 5846378"/>
              <a:gd name="connsiteX279" fmla="*/ 4783431 w 5809817"/>
              <a:gd name="connsiteY279" fmla="*/ 5369149 h 5846378"/>
              <a:gd name="connsiteX280" fmla="*/ 4673461 w 5809817"/>
              <a:gd name="connsiteY280" fmla="*/ 5369149 h 5846378"/>
              <a:gd name="connsiteX281" fmla="*/ 4655133 w 5809817"/>
              <a:gd name="connsiteY281" fmla="*/ 5277202 h 5846378"/>
              <a:gd name="connsiteX282" fmla="*/ 4563491 w 5809817"/>
              <a:gd name="connsiteY282" fmla="*/ 5277202 h 5846378"/>
              <a:gd name="connsiteX283" fmla="*/ 4545163 w 5809817"/>
              <a:gd name="connsiteY283" fmla="*/ 4964580 h 5846378"/>
              <a:gd name="connsiteX284" fmla="*/ 4471850 w 5809817"/>
              <a:gd name="connsiteY284" fmla="*/ 4835853 h 5846378"/>
              <a:gd name="connsiteX285" fmla="*/ 4160269 w 5809817"/>
              <a:gd name="connsiteY285" fmla="*/ 4872631 h 5846378"/>
              <a:gd name="connsiteX286" fmla="*/ 3976985 w 5809817"/>
              <a:gd name="connsiteY286" fmla="*/ 4780684 h 5846378"/>
              <a:gd name="connsiteX287" fmla="*/ 3793701 w 5809817"/>
              <a:gd name="connsiteY287" fmla="*/ 4541620 h 5846378"/>
              <a:gd name="connsiteX288" fmla="*/ 3812029 w 5809817"/>
              <a:gd name="connsiteY288" fmla="*/ 4357726 h 5846378"/>
              <a:gd name="connsiteX289" fmla="*/ 3885344 w 5809817"/>
              <a:gd name="connsiteY289" fmla="*/ 4155440 h 5846378"/>
              <a:gd name="connsiteX290" fmla="*/ 3976985 w 5809817"/>
              <a:gd name="connsiteY290" fmla="*/ 4173830 h 5846378"/>
              <a:gd name="connsiteX291" fmla="*/ 3976985 w 5809817"/>
              <a:gd name="connsiteY291" fmla="*/ 4118662 h 5846378"/>
              <a:gd name="connsiteX292" fmla="*/ 4086955 w 5809817"/>
              <a:gd name="connsiteY292" fmla="*/ 4100273 h 5846378"/>
              <a:gd name="connsiteX293" fmla="*/ 4105283 w 5809817"/>
              <a:gd name="connsiteY293" fmla="*/ 4063494 h 5846378"/>
              <a:gd name="connsiteX294" fmla="*/ 3903672 w 5809817"/>
              <a:gd name="connsiteY294" fmla="*/ 3732483 h 5846378"/>
              <a:gd name="connsiteX295" fmla="*/ 3757045 w 5809817"/>
              <a:gd name="connsiteY295" fmla="*/ 3714093 h 5846378"/>
              <a:gd name="connsiteX296" fmla="*/ 3775373 w 5809817"/>
              <a:gd name="connsiteY296" fmla="*/ 3640535 h 5846378"/>
              <a:gd name="connsiteX297" fmla="*/ 3647075 w 5809817"/>
              <a:gd name="connsiteY297" fmla="*/ 3585365 h 5846378"/>
              <a:gd name="connsiteX298" fmla="*/ 3482120 w 5809817"/>
              <a:gd name="connsiteY298" fmla="*/ 3640535 h 5846378"/>
              <a:gd name="connsiteX299" fmla="*/ 3518776 w 5809817"/>
              <a:gd name="connsiteY299" fmla="*/ 3475030 h 5846378"/>
              <a:gd name="connsiteX300" fmla="*/ 3262179 w 5809817"/>
              <a:gd name="connsiteY300" fmla="*/ 3438250 h 5846378"/>
              <a:gd name="connsiteX301" fmla="*/ 3317164 w 5809817"/>
              <a:gd name="connsiteY301" fmla="*/ 3291134 h 5846378"/>
              <a:gd name="connsiteX302" fmla="*/ 3005583 w 5809817"/>
              <a:gd name="connsiteY302" fmla="*/ 3235964 h 5846378"/>
              <a:gd name="connsiteX303" fmla="*/ 2785644 w 5809817"/>
              <a:gd name="connsiteY303" fmla="*/ 3272745 h 5846378"/>
              <a:gd name="connsiteX304" fmla="*/ 2822301 w 5809817"/>
              <a:gd name="connsiteY304" fmla="*/ 3364692 h 5846378"/>
              <a:gd name="connsiteX305" fmla="*/ 2730658 w 5809817"/>
              <a:gd name="connsiteY305" fmla="*/ 3401471 h 5846378"/>
              <a:gd name="connsiteX306" fmla="*/ 2730658 w 5809817"/>
              <a:gd name="connsiteY306" fmla="*/ 3346303 h 5846378"/>
              <a:gd name="connsiteX307" fmla="*/ 2620689 w 5809817"/>
              <a:gd name="connsiteY307" fmla="*/ 3327913 h 5846378"/>
              <a:gd name="connsiteX308" fmla="*/ 2547375 w 5809817"/>
              <a:gd name="connsiteY308" fmla="*/ 3438250 h 5846378"/>
              <a:gd name="connsiteX309" fmla="*/ 2547375 w 5809817"/>
              <a:gd name="connsiteY309" fmla="*/ 3254355 h 5846378"/>
              <a:gd name="connsiteX310" fmla="*/ 2235794 w 5809817"/>
              <a:gd name="connsiteY310" fmla="*/ 3162407 h 5846378"/>
              <a:gd name="connsiteX311" fmla="*/ 2052511 w 5809817"/>
              <a:gd name="connsiteY311" fmla="*/ 3272745 h 5846378"/>
              <a:gd name="connsiteX312" fmla="*/ 2107496 w 5809817"/>
              <a:gd name="connsiteY312" fmla="*/ 2996902 h 5846378"/>
              <a:gd name="connsiteX313" fmla="*/ 1997527 w 5809817"/>
              <a:gd name="connsiteY313" fmla="*/ 3033680 h 5846378"/>
              <a:gd name="connsiteX314" fmla="*/ 2034182 w 5809817"/>
              <a:gd name="connsiteY314" fmla="*/ 2960123 h 5846378"/>
              <a:gd name="connsiteX315" fmla="*/ 1594303 w 5809817"/>
              <a:gd name="connsiteY315" fmla="*/ 2813007 h 5846378"/>
              <a:gd name="connsiteX316" fmla="*/ 1502661 w 5809817"/>
              <a:gd name="connsiteY316" fmla="*/ 2831397 h 5846378"/>
              <a:gd name="connsiteX317" fmla="*/ 1466004 w 5809817"/>
              <a:gd name="connsiteY317" fmla="*/ 2665891 h 5846378"/>
              <a:gd name="connsiteX318" fmla="*/ 1374364 w 5809817"/>
              <a:gd name="connsiteY318" fmla="*/ 2665891 h 5846378"/>
              <a:gd name="connsiteX319" fmla="*/ 1356035 w 5809817"/>
              <a:gd name="connsiteY319" fmla="*/ 2592333 h 5846378"/>
              <a:gd name="connsiteX320" fmla="*/ 1246064 w 5809817"/>
              <a:gd name="connsiteY320" fmla="*/ 2610722 h 5846378"/>
              <a:gd name="connsiteX321" fmla="*/ 1026126 w 5809817"/>
              <a:gd name="connsiteY321" fmla="*/ 2481996 h 5846378"/>
              <a:gd name="connsiteX322" fmla="*/ 916155 w 5809817"/>
              <a:gd name="connsiteY322" fmla="*/ 2390048 h 5846378"/>
              <a:gd name="connsiteX323" fmla="*/ 971139 w 5809817"/>
              <a:gd name="connsiteY323" fmla="*/ 2298102 h 5846378"/>
              <a:gd name="connsiteX324" fmla="*/ 861170 w 5809817"/>
              <a:gd name="connsiteY324" fmla="*/ 2150984 h 5846378"/>
              <a:gd name="connsiteX325" fmla="*/ 952811 w 5809817"/>
              <a:gd name="connsiteY325" fmla="*/ 2095815 h 5846378"/>
              <a:gd name="connsiteX326" fmla="*/ 934483 w 5809817"/>
              <a:gd name="connsiteY326" fmla="*/ 1948701 h 5846378"/>
              <a:gd name="connsiteX327" fmla="*/ 861170 w 5809817"/>
              <a:gd name="connsiteY327" fmla="*/ 1875142 h 5846378"/>
              <a:gd name="connsiteX328" fmla="*/ 732873 w 5809817"/>
              <a:gd name="connsiteY328" fmla="*/ 1930311 h 5846378"/>
              <a:gd name="connsiteX329" fmla="*/ 659559 w 5809817"/>
              <a:gd name="connsiteY329" fmla="*/ 1801583 h 5846378"/>
              <a:gd name="connsiteX330" fmla="*/ 714545 w 5809817"/>
              <a:gd name="connsiteY330" fmla="*/ 1746415 h 5846378"/>
              <a:gd name="connsiteX331" fmla="*/ 604573 w 5809817"/>
              <a:gd name="connsiteY331" fmla="*/ 1746415 h 5846378"/>
              <a:gd name="connsiteX332" fmla="*/ 531261 w 5809817"/>
              <a:gd name="connsiteY332" fmla="*/ 1617693 h 5846378"/>
              <a:gd name="connsiteX333" fmla="*/ 604573 w 5809817"/>
              <a:gd name="connsiteY333" fmla="*/ 1599304 h 5846378"/>
              <a:gd name="connsiteX334" fmla="*/ 531261 w 5809817"/>
              <a:gd name="connsiteY334" fmla="*/ 1488967 h 5846378"/>
              <a:gd name="connsiteX335" fmla="*/ 604573 w 5809817"/>
              <a:gd name="connsiteY335" fmla="*/ 1452186 h 5846378"/>
              <a:gd name="connsiteX336" fmla="*/ 586245 w 5809817"/>
              <a:gd name="connsiteY336" fmla="*/ 1341850 h 5846378"/>
              <a:gd name="connsiteX337" fmla="*/ 659559 w 5809817"/>
              <a:gd name="connsiteY337" fmla="*/ 1231513 h 5846378"/>
              <a:gd name="connsiteX338" fmla="*/ 586245 w 5809817"/>
              <a:gd name="connsiteY338" fmla="*/ 1029228 h 5846378"/>
              <a:gd name="connsiteX339" fmla="*/ 714545 w 5809817"/>
              <a:gd name="connsiteY339" fmla="*/ 1084396 h 5846378"/>
              <a:gd name="connsiteX340" fmla="*/ 842842 w 5809817"/>
              <a:gd name="connsiteY340" fmla="*/ 918891 h 5846378"/>
              <a:gd name="connsiteX341" fmla="*/ 1026126 w 5809817"/>
              <a:gd name="connsiteY341" fmla="*/ 790162 h 5846378"/>
              <a:gd name="connsiteX342" fmla="*/ 1227737 w 5809817"/>
              <a:gd name="connsiteY342" fmla="*/ 698216 h 5846378"/>
              <a:gd name="connsiteX343" fmla="*/ 1264392 w 5809817"/>
              <a:gd name="connsiteY343" fmla="*/ 771774 h 5846378"/>
              <a:gd name="connsiteX344" fmla="*/ 1429349 w 5809817"/>
              <a:gd name="connsiteY344" fmla="*/ 716606 h 5846378"/>
              <a:gd name="connsiteX345" fmla="*/ 1502661 w 5809817"/>
              <a:gd name="connsiteY345" fmla="*/ 790162 h 5846378"/>
              <a:gd name="connsiteX346" fmla="*/ 1594303 w 5809817"/>
              <a:gd name="connsiteY346" fmla="*/ 771774 h 5846378"/>
              <a:gd name="connsiteX347" fmla="*/ 1557646 w 5809817"/>
              <a:gd name="connsiteY347" fmla="*/ 661437 h 5846378"/>
              <a:gd name="connsiteX348" fmla="*/ 1612632 w 5809817"/>
              <a:gd name="connsiteY348" fmla="*/ 698216 h 5846378"/>
              <a:gd name="connsiteX349" fmla="*/ 1795915 w 5809817"/>
              <a:gd name="connsiteY349" fmla="*/ 606269 h 5846378"/>
              <a:gd name="connsiteX350" fmla="*/ 2125824 w 5809817"/>
              <a:gd name="connsiteY350" fmla="*/ 477543 h 5846378"/>
              <a:gd name="connsiteX351" fmla="*/ 2180808 w 5809817"/>
              <a:gd name="connsiteY351" fmla="*/ 367206 h 5846378"/>
              <a:gd name="connsiteX352" fmla="*/ 2235794 w 5809817"/>
              <a:gd name="connsiteY352" fmla="*/ 459153 h 5846378"/>
              <a:gd name="connsiteX353" fmla="*/ 2785644 w 5809817"/>
              <a:gd name="connsiteY353" fmla="*/ 698216 h 5846378"/>
              <a:gd name="connsiteX354" fmla="*/ 2950598 w 5809817"/>
              <a:gd name="connsiteY354" fmla="*/ 624659 h 5846378"/>
              <a:gd name="connsiteX355" fmla="*/ 2950598 w 5809817"/>
              <a:gd name="connsiteY355" fmla="*/ 348816 h 5846378"/>
              <a:gd name="connsiteX356" fmla="*/ 4123886 w 5809817"/>
              <a:gd name="connsiteY356" fmla="*/ 293821 h 5846378"/>
              <a:gd name="connsiteX357" fmla="*/ 4050319 w 5809817"/>
              <a:gd name="connsiteY357" fmla="*/ 365563 h 5846378"/>
              <a:gd name="connsiteX358" fmla="*/ 4123886 w 5809817"/>
              <a:gd name="connsiteY358" fmla="*/ 293821 h 5846378"/>
              <a:gd name="connsiteX359" fmla="*/ 2309215 w 5809817"/>
              <a:gd name="connsiteY359" fmla="*/ 220035 h 5846378"/>
              <a:gd name="connsiteX360" fmla="*/ 2345998 w 5809817"/>
              <a:gd name="connsiteY360" fmla="*/ 256346 h 5846378"/>
              <a:gd name="connsiteX361" fmla="*/ 2235645 w 5809817"/>
              <a:gd name="connsiteY361" fmla="*/ 347116 h 5846378"/>
              <a:gd name="connsiteX362" fmla="*/ 2309215 w 5809817"/>
              <a:gd name="connsiteY362" fmla="*/ 220035 h 5846378"/>
              <a:gd name="connsiteX363" fmla="*/ 2007047 w 5809817"/>
              <a:gd name="connsiteY363" fmla="*/ 175252 h 5846378"/>
              <a:gd name="connsiteX364" fmla="*/ 1997425 w 5809817"/>
              <a:gd name="connsiteY364" fmla="*/ 238483 h 5846378"/>
              <a:gd name="connsiteX365" fmla="*/ 2007047 w 5809817"/>
              <a:gd name="connsiteY365" fmla="*/ 175252 h 5846378"/>
              <a:gd name="connsiteX366" fmla="*/ 807204 w 5809817"/>
              <a:gd name="connsiteY366" fmla="*/ 164694 h 5846378"/>
              <a:gd name="connsiteX367" fmla="*/ 971058 w 5809817"/>
              <a:gd name="connsiteY367" fmla="*/ 328666 h 5846378"/>
              <a:gd name="connsiteX368" fmla="*/ 807204 w 5809817"/>
              <a:gd name="connsiteY368" fmla="*/ 164694 h 5846378"/>
              <a:gd name="connsiteX369" fmla="*/ 1031781 w 5809817"/>
              <a:gd name="connsiteY369" fmla="*/ 2051 h 5846378"/>
              <a:gd name="connsiteX370" fmla="*/ 1099431 w 5809817"/>
              <a:gd name="connsiteY370" fmla="*/ 72459 h 5846378"/>
              <a:gd name="connsiteX371" fmla="*/ 1044255 w 5809817"/>
              <a:gd name="connsiteY371" fmla="*/ 127800 h 5846378"/>
              <a:gd name="connsiteX372" fmla="*/ 933903 w 5809817"/>
              <a:gd name="connsiteY372" fmla="*/ 35564 h 5846378"/>
              <a:gd name="connsiteX373" fmla="*/ 990804 w 5809817"/>
              <a:gd name="connsiteY373" fmla="*/ 2418 h 5846378"/>
              <a:gd name="connsiteX374" fmla="*/ 1031781 w 5809817"/>
              <a:gd name="connsiteY374" fmla="*/ 2051 h 58463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</a:cxnLst>
            <a:rect l="l" t="t" r="r" b="b"/>
            <a:pathLst>
              <a:path w="5809817" h="5846378">
                <a:moveTo>
                  <a:pt x="2731626" y="5752703"/>
                </a:moveTo>
                <a:cubicBezTo>
                  <a:pt x="2763867" y="5762215"/>
                  <a:pt x="2780836" y="5800261"/>
                  <a:pt x="2767260" y="5827932"/>
                </a:cubicBezTo>
                <a:cubicBezTo>
                  <a:pt x="2749161" y="5827932"/>
                  <a:pt x="2731061" y="5827932"/>
                  <a:pt x="2712961" y="5846378"/>
                </a:cubicBezTo>
                <a:cubicBezTo>
                  <a:pt x="2694860" y="5809484"/>
                  <a:pt x="2658661" y="5791038"/>
                  <a:pt x="2694860" y="5754143"/>
                </a:cubicBezTo>
                <a:cubicBezTo>
                  <a:pt x="2708437" y="5749532"/>
                  <a:pt x="2720879" y="5749532"/>
                  <a:pt x="2731626" y="5752703"/>
                </a:cubicBezTo>
                <a:close/>
                <a:moveTo>
                  <a:pt x="629641" y="5578732"/>
                </a:moveTo>
                <a:cubicBezTo>
                  <a:pt x="718404" y="5574234"/>
                  <a:pt x="724439" y="5706166"/>
                  <a:pt x="660068" y="5754141"/>
                </a:cubicBezTo>
                <a:cubicBezTo>
                  <a:pt x="568107" y="5717590"/>
                  <a:pt x="586499" y="5644484"/>
                  <a:pt x="586499" y="5589656"/>
                </a:cubicBezTo>
                <a:cubicBezTo>
                  <a:pt x="602592" y="5582802"/>
                  <a:pt x="616961" y="5579375"/>
                  <a:pt x="629641" y="5578732"/>
                </a:cubicBezTo>
                <a:close/>
                <a:moveTo>
                  <a:pt x="3758091" y="5368804"/>
                </a:moveTo>
                <a:cubicBezTo>
                  <a:pt x="3794874" y="5387251"/>
                  <a:pt x="3758091" y="5405698"/>
                  <a:pt x="3739699" y="5442592"/>
                </a:cubicBezTo>
                <a:cubicBezTo>
                  <a:pt x="3684522" y="5405698"/>
                  <a:pt x="3721306" y="5368804"/>
                  <a:pt x="3758091" y="5368804"/>
                </a:cubicBezTo>
                <a:close/>
                <a:moveTo>
                  <a:pt x="3540010" y="4936401"/>
                </a:moveTo>
                <a:cubicBezTo>
                  <a:pt x="3591415" y="4939296"/>
                  <a:pt x="3643142" y="4959894"/>
                  <a:pt x="3684523" y="5001093"/>
                </a:cubicBezTo>
                <a:cubicBezTo>
                  <a:pt x="3666133" y="5129267"/>
                  <a:pt x="3445428" y="5165888"/>
                  <a:pt x="3335076" y="5074336"/>
                </a:cubicBezTo>
                <a:cubicBezTo>
                  <a:pt x="3353467" y="5074336"/>
                  <a:pt x="3335076" y="5074336"/>
                  <a:pt x="3335076" y="5056024"/>
                </a:cubicBezTo>
                <a:cubicBezTo>
                  <a:pt x="3369561" y="4975918"/>
                  <a:pt x="3454337" y="4931571"/>
                  <a:pt x="3540010" y="4936401"/>
                </a:cubicBezTo>
                <a:close/>
                <a:moveTo>
                  <a:pt x="1980202" y="4835890"/>
                </a:moveTo>
                <a:cubicBezTo>
                  <a:pt x="1998593" y="4890548"/>
                  <a:pt x="1943417" y="4963423"/>
                  <a:pt x="1869850" y="4999862"/>
                </a:cubicBezTo>
                <a:cubicBezTo>
                  <a:pt x="1869850" y="4945205"/>
                  <a:pt x="1888240" y="4854108"/>
                  <a:pt x="1980202" y="4835890"/>
                </a:cubicBezTo>
                <a:close/>
                <a:moveTo>
                  <a:pt x="2020348" y="4582532"/>
                </a:moveTo>
                <a:cubicBezTo>
                  <a:pt x="2041987" y="4582243"/>
                  <a:pt x="2065902" y="4591466"/>
                  <a:pt x="2088680" y="4614526"/>
                </a:cubicBezTo>
                <a:cubicBezTo>
                  <a:pt x="2106902" y="4651420"/>
                  <a:pt x="2034014" y="4725208"/>
                  <a:pt x="1979348" y="4725208"/>
                </a:cubicBezTo>
                <a:cubicBezTo>
                  <a:pt x="1911018" y="4669867"/>
                  <a:pt x="1955433" y="4583398"/>
                  <a:pt x="2020348" y="4582532"/>
                </a:cubicBezTo>
                <a:close/>
                <a:moveTo>
                  <a:pt x="5260100" y="4485395"/>
                </a:moveTo>
                <a:cubicBezTo>
                  <a:pt x="5296884" y="4522289"/>
                  <a:pt x="5333668" y="4540736"/>
                  <a:pt x="5333668" y="4577631"/>
                </a:cubicBezTo>
                <a:cubicBezTo>
                  <a:pt x="5278492" y="4596077"/>
                  <a:pt x="5278492" y="4559183"/>
                  <a:pt x="5223316" y="4522289"/>
                </a:cubicBezTo>
                <a:cubicBezTo>
                  <a:pt x="5241709" y="4503842"/>
                  <a:pt x="5260100" y="4503842"/>
                  <a:pt x="5260100" y="4485395"/>
                </a:cubicBezTo>
                <a:close/>
                <a:moveTo>
                  <a:pt x="450392" y="4332774"/>
                </a:moveTo>
                <a:cubicBezTo>
                  <a:pt x="507470" y="4339836"/>
                  <a:pt x="485343" y="4466948"/>
                  <a:pt x="420971" y="4466948"/>
                </a:cubicBezTo>
                <a:cubicBezTo>
                  <a:pt x="402580" y="4466948"/>
                  <a:pt x="402580" y="4466948"/>
                  <a:pt x="402580" y="4466948"/>
                </a:cubicBezTo>
                <a:cubicBezTo>
                  <a:pt x="347403" y="4430053"/>
                  <a:pt x="384187" y="4374711"/>
                  <a:pt x="420971" y="4337818"/>
                </a:cubicBezTo>
                <a:cubicBezTo>
                  <a:pt x="432467" y="4333205"/>
                  <a:pt x="442236" y="4331766"/>
                  <a:pt x="450392" y="4332774"/>
                </a:cubicBezTo>
                <a:close/>
                <a:moveTo>
                  <a:pt x="579027" y="4298331"/>
                </a:moveTo>
                <a:cubicBezTo>
                  <a:pt x="629031" y="4293239"/>
                  <a:pt x="673862" y="4333975"/>
                  <a:pt x="604891" y="4374712"/>
                </a:cubicBezTo>
                <a:cubicBezTo>
                  <a:pt x="586499" y="4374712"/>
                  <a:pt x="531322" y="4338502"/>
                  <a:pt x="531322" y="4320397"/>
                </a:cubicBezTo>
                <a:cubicBezTo>
                  <a:pt x="545117" y="4306817"/>
                  <a:pt x="562359" y="4300028"/>
                  <a:pt x="579027" y="4298331"/>
                </a:cubicBezTo>
                <a:close/>
                <a:moveTo>
                  <a:pt x="2621876" y="4192292"/>
                </a:moveTo>
                <a:cubicBezTo>
                  <a:pt x="2658661" y="4228367"/>
                  <a:pt x="2621876" y="4246404"/>
                  <a:pt x="2640268" y="4282478"/>
                </a:cubicBezTo>
                <a:cubicBezTo>
                  <a:pt x="2621876" y="4282478"/>
                  <a:pt x="2603485" y="4282478"/>
                  <a:pt x="2585093" y="4282478"/>
                </a:cubicBezTo>
                <a:cubicBezTo>
                  <a:pt x="2548309" y="4264441"/>
                  <a:pt x="2566701" y="4210329"/>
                  <a:pt x="2621876" y="4192292"/>
                </a:cubicBezTo>
                <a:close/>
                <a:moveTo>
                  <a:pt x="5601593" y="4184898"/>
                </a:moveTo>
                <a:cubicBezTo>
                  <a:pt x="5631006" y="4182629"/>
                  <a:pt x="5662680" y="4200783"/>
                  <a:pt x="5662680" y="4246170"/>
                </a:cubicBezTo>
                <a:cubicBezTo>
                  <a:pt x="5644581" y="4246170"/>
                  <a:pt x="5626480" y="4264325"/>
                  <a:pt x="5626480" y="4282478"/>
                </a:cubicBezTo>
                <a:cubicBezTo>
                  <a:pt x="5590280" y="4264325"/>
                  <a:pt x="5572180" y="4264325"/>
                  <a:pt x="5554081" y="4246170"/>
                </a:cubicBezTo>
                <a:cubicBezTo>
                  <a:pt x="5545030" y="4209861"/>
                  <a:pt x="5572180" y="4187167"/>
                  <a:pt x="5601593" y="4184898"/>
                </a:cubicBezTo>
                <a:close/>
                <a:moveTo>
                  <a:pt x="1391479" y="4167107"/>
                </a:moveTo>
                <a:cubicBezTo>
                  <a:pt x="1465108" y="4167963"/>
                  <a:pt x="1543872" y="4191950"/>
                  <a:pt x="1612363" y="4246779"/>
                </a:cubicBezTo>
                <a:cubicBezTo>
                  <a:pt x="1575833" y="4283332"/>
                  <a:pt x="1539306" y="4265056"/>
                  <a:pt x="1521041" y="4265056"/>
                </a:cubicBezTo>
                <a:cubicBezTo>
                  <a:pt x="1466248" y="4301608"/>
                  <a:pt x="1447984" y="4374712"/>
                  <a:pt x="1374928" y="4374712"/>
                </a:cubicBezTo>
                <a:cubicBezTo>
                  <a:pt x="1338398" y="4338161"/>
                  <a:pt x="1393191" y="4283332"/>
                  <a:pt x="1447984" y="4246779"/>
                </a:cubicBezTo>
                <a:cubicBezTo>
                  <a:pt x="1393191" y="4228503"/>
                  <a:pt x="1320134" y="4228503"/>
                  <a:pt x="1320134" y="4173674"/>
                </a:cubicBezTo>
                <a:cubicBezTo>
                  <a:pt x="1342964" y="4169104"/>
                  <a:pt x="1366936" y="4166820"/>
                  <a:pt x="1391479" y="4167107"/>
                </a:cubicBezTo>
                <a:close/>
                <a:moveTo>
                  <a:pt x="5213258" y="4132339"/>
                </a:moveTo>
                <a:cubicBezTo>
                  <a:pt x="5222168" y="4134647"/>
                  <a:pt x="5232513" y="4146176"/>
                  <a:pt x="5241709" y="4173846"/>
                </a:cubicBezTo>
                <a:cubicBezTo>
                  <a:pt x="5172740" y="4201517"/>
                  <a:pt x="5186533" y="4125424"/>
                  <a:pt x="5213258" y="4132339"/>
                </a:cubicBezTo>
                <a:close/>
                <a:moveTo>
                  <a:pt x="4875914" y="3915585"/>
                </a:moveTo>
                <a:cubicBezTo>
                  <a:pt x="4931090" y="4026268"/>
                  <a:pt x="5023050" y="4136950"/>
                  <a:pt x="4986266" y="4247633"/>
                </a:cubicBezTo>
                <a:cubicBezTo>
                  <a:pt x="4912698" y="4155398"/>
                  <a:pt x="4875914" y="4044715"/>
                  <a:pt x="4783953" y="3952480"/>
                </a:cubicBezTo>
                <a:cubicBezTo>
                  <a:pt x="4820738" y="3915585"/>
                  <a:pt x="4839130" y="3915585"/>
                  <a:pt x="4875914" y="3915585"/>
                </a:cubicBezTo>
                <a:close/>
                <a:moveTo>
                  <a:pt x="110351" y="3839495"/>
                </a:moveTo>
                <a:cubicBezTo>
                  <a:pt x="147135" y="3837189"/>
                  <a:pt x="183919" y="3841800"/>
                  <a:pt x="220702" y="3841800"/>
                </a:cubicBezTo>
                <a:cubicBezTo>
                  <a:pt x="183919" y="3878694"/>
                  <a:pt x="73567" y="3934035"/>
                  <a:pt x="0" y="3878694"/>
                </a:cubicBezTo>
                <a:cubicBezTo>
                  <a:pt x="36783" y="3851023"/>
                  <a:pt x="73567" y="3841800"/>
                  <a:pt x="110351" y="3839495"/>
                </a:cubicBezTo>
                <a:close/>
                <a:moveTo>
                  <a:pt x="5496037" y="3759831"/>
                </a:moveTo>
                <a:cubicBezTo>
                  <a:pt x="5534257" y="3753021"/>
                  <a:pt x="5586559" y="3825656"/>
                  <a:pt x="5554374" y="3841797"/>
                </a:cubicBezTo>
                <a:cubicBezTo>
                  <a:pt x="5517589" y="3804903"/>
                  <a:pt x="5462413" y="3804903"/>
                  <a:pt x="5480805" y="3768009"/>
                </a:cubicBezTo>
                <a:cubicBezTo>
                  <a:pt x="5485405" y="3763397"/>
                  <a:pt x="5490577" y="3760803"/>
                  <a:pt x="5496037" y="3759831"/>
                </a:cubicBezTo>
                <a:close/>
                <a:moveTo>
                  <a:pt x="1961809" y="3712671"/>
                </a:moveTo>
                <a:cubicBezTo>
                  <a:pt x="2090552" y="3841800"/>
                  <a:pt x="1888240" y="3841800"/>
                  <a:pt x="1796281" y="3878694"/>
                </a:cubicBezTo>
                <a:cubicBezTo>
                  <a:pt x="1796281" y="3804906"/>
                  <a:pt x="1925024" y="3786458"/>
                  <a:pt x="1961809" y="3712671"/>
                </a:cubicBezTo>
                <a:close/>
                <a:moveTo>
                  <a:pt x="1539134" y="3585589"/>
                </a:moveTo>
                <a:cubicBezTo>
                  <a:pt x="1575579" y="3640162"/>
                  <a:pt x="1448027" y="3694735"/>
                  <a:pt x="1393361" y="3731117"/>
                </a:cubicBezTo>
                <a:cubicBezTo>
                  <a:pt x="1356919" y="3676545"/>
                  <a:pt x="1484471" y="3603780"/>
                  <a:pt x="1539134" y="3585589"/>
                </a:cubicBezTo>
                <a:close/>
                <a:moveTo>
                  <a:pt x="1356918" y="3493355"/>
                </a:moveTo>
                <a:cubicBezTo>
                  <a:pt x="1393701" y="3493355"/>
                  <a:pt x="1430485" y="3530251"/>
                  <a:pt x="1393701" y="3548696"/>
                </a:cubicBezTo>
                <a:cubicBezTo>
                  <a:pt x="1375308" y="3548696"/>
                  <a:pt x="1320133" y="3511802"/>
                  <a:pt x="1356918" y="3493355"/>
                </a:cubicBezTo>
                <a:close/>
                <a:moveTo>
                  <a:pt x="2391976" y="3481824"/>
                </a:moveTo>
                <a:cubicBezTo>
                  <a:pt x="2405771" y="3484130"/>
                  <a:pt x="2419563" y="3493355"/>
                  <a:pt x="2437956" y="3511802"/>
                </a:cubicBezTo>
                <a:cubicBezTo>
                  <a:pt x="2401173" y="3530249"/>
                  <a:pt x="2364387" y="3530249"/>
                  <a:pt x="2345996" y="3493355"/>
                </a:cubicBezTo>
                <a:cubicBezTo>
                  <a:pt x="2364387" y="3484130"/>
                  <a:pt x="2378182" y="3479519"/>
                  <a:pt x="2391976" y="3481824"/>
                </a:cubicBezTo>
                <a:close/>
                <a:moveTo>
                  <a:pt x="3024455" y="3456377"/>
                </a:moveTo>
                <a:cubicBezTo>
                  <a:pt x="2987821" y="3548185"/>
                  <a:pt x="3024455" y="3639993"/>
                  <a:pt x="2969506" y="3695078"/>
                </a:cubicBezTo>
                <a:cubicBezTo>
                  <a:pt x="2804658" y="3878694"/>
                  <a:pt x="2529915" y="3621632"/>
                  <a:pt x="2713078" y="3493099"/>
                </a:cubicBezTo>
                <a:cubicBezTo>
                  <a:pt x="2804658" y="3438014"/>
                  <a:pt x="2914558" y="3529823"/>
                  <a:pt x="3024455" y="3456377"/>
                </a:cubicBezTo>
                <a:close/>
                <a:moveTo>
                  <a:pt x="920805" y="3327331"/>
                </a:moveTo>
                <a:cubicBezTo>
                  <a:pt x="942424" y="3326177"/>
                  <a:pt x="966321" y="3336554"/>
                  <a:pt x="989078" y="3364225"/>
                </a:cubicBezTo>
                <a:cubicBezTo>
                  <a:pt x="989078" y="3401119"/>
                  <a:pt x="952665" y="3493355"/>
                  <a:pt x="879841" y="3493355"/>
                </a:cubicBezTo>
                <a:cubicBezTo>
                  <a:pt x="811567" y="3438012"/>
                  <a:pt x="855946" y="3330789"/>
                  <a:pt x="920805" y="3327331"/>
                </a:cubicBezTo>
                <a:close/>
                <a:moveTo>
                  <a:pt x="91963" y="3253542"/>
                </a:moveTo>
                <a:cubicBezTo>
                  <a:pt x="110353" y="3290436"/>
                  <a:pt x="147137" y="3327331"/>
                  <a:pt x="73570" y="3382672"/>
                </a:cubicBezTo>
                <a:cubicBezTo>
                  <a:pt x="18393" y="3345778"/>
                  <a:pt x="73570" y="3271990"/>
                  <a:pt x="91963" y="3253542"/>
                </a:cubicBezTo>
                <a:close/>
                <a:moveTo>
                  <a:pt x="457756" y="3013730"/>
                </a:moveTo>
                <a:cubicBezTo>
                  <a:pt x="476147" y="3032178"/>
                  <a:pt x="439363" y="3069072"/>
                  <a:pt x="402580" y="3069072"/>
                </a:cubicBezTo>
                <a:cubicBezTo>
                  <a:pt x="365795" y="3050624"/>
                  <a:pt x="439363" y="3013730"/>
                  <a:pt x="457756" y="3013730"/>
                </a:cubicBezTo>
                <a:close/>
                <a:moveTo>
                  <a:pt x="1503163" y="2868204"/>
                </a:moveTo>
                <a:cubicBezTo>
                  <a:pt x="1613199" y="2923366"/>
                  <a:pt x="1723238" y="2904979"/>
                  <a:pt x="1814935" y="2996912"/>
                </a:cubicBezTo>
                <a:cubicBezTo>
                  <a:pt x="1906633" y="3088846"/>
                  <a:pt x="1869953" y="3254326"/>
                  <a:pt x="1796596" y="3364646"/>
                </a:cubicBezTo>
                <a:cubicBezTo>
                  <a:pt x="1723238" y="3401420"/>
                  <a:pt x="1668219" y="3383033"/>
                  <a:pt x="1613199" y="3456583"/>
                </a:cubicBezTo>
                <a:cubicBezTo>
                  <a:pt x="1484822" y="3493355"/>
                  <a:pt x="1393126" y="3364646"/>
                  <a:pt x="1283088" y="3346261"/>
                </a:cubicBezTo>
                <a:cubicBezTo>
                  <a:pt x="1246408" y="3272713"/>
                  <a:pt x="1246408" y="3199166"/>
                  <a:pt x="1191390" y="3107233"/>
                </a:cubicBezTo>
                <a:cubicBezTo>
                  <a:pt x="1246408" y="3052072"/>
                  <a:pt x="1301428" y="2996912"/>
                  <a:pt x="1319766" y="2941750"/>
                </a:cubicBezTo>
                <a:cubicBezTo>
                  <a:pt x="1374786" y="2923366"/>
                  <a:pt x="1448144" y="2941750"/>
                  <a:pt x="1503163" y="2868204"/>
                </a:cubicBezTo>
                <a:close/>
                <a:moveTo>
                  <a:pt x="694553" y="2785193"/>
                </a:moveTo>
                <a:cubicBezTo>
                  <a:pt x="732486" y="2781733"/>
                  <a:pt x="770420" y="2840533"/>
                  <a:pt x="715245" y="2868204"/>
                </a:cubicBezTo>
                <a:cubicBezTo>
                  <a:pt x="696852" y="2849757"/>
                  <a:pt x="660068" y="2849757"/>
                  <a:pt x="660068" y="2812863"/>
                </a:cubicBezTo>
                <a:cubicBezTo>
                  <a:pt x="669265" y="2794416"/>
                  <a:pt x="681908" y="2786345"/>
                  <a:pt x="694553" y="2785193"/>
                </a:cubicBezTo>
                <a:close/>
                <a:moveTo>
                  <a:pt x="73569" y="2775971"/>
                </a:moveTo>
                <a:cubicBezTo>
                  <a:pt x="91962" y="2794418"/>
                  <a:pt x="91962" y="2812865"/>
                  <a:pt x="110352" y="2812865"/>
                </a:cubicBezTo>
                <a:cubicBezTo>
                  <a:pt x="91962" y="2849758"/>
                  <a:pt x="18392" y="2812865"/>
                  <a:pt x="73569" y="2775971"/>
                </a:cubicBezTo>
                <a:close/>
                <a:moveTo>
                  <a:pt x="1356920" y="2720628"/>
                </a:moveTo>
                <a:cubicBezTo>
                  <a:pt x="1393703" y="2720628"/>
                  <a:pt x="1375310" y="2757522"/>
                  <a:pt x="1393703" y="2794416"/>
                </a:cubicBezTo>
                <a:cubicBezTo>
                  <a:pt x="1320136" y="2849757"/>
                  <a:pt x="1228175" y="2849757"/>
                  <a:pt x="1154608" y="2868204"/>
                </a:cubicBezTo>
                <a:cubicBezTo>
                  <a:pt x="1154608" y="2775970"/>
                  <a:pt x="1320136" y="2812864"/>
                  <a:pt x="1356920" y="2720628"/>
                </a:cubicBezTo>
                <a:close/>
                <a:moveTo>
                  <a:pt x="964684" y="2713209"/>
                </a:moveTo>
                <a:cubicBezTo>
                  <a:pt x="1032888" y="2724401"/>
                  <a:pt x="998786" y="2944782"/>
                  <a:pt x="862379" y="2793270"/>
                </a:cubicBezTo>
                <a:cubicBezTo>
                  <a:pt x="907847" y="2728992"/>
                  <a:pt x="941950" y="2709480"/>
                  <a:pt x="964684" y="2713209"/>
                </a:cubicBezTo>
                <a:close/>
                <a:moveTo>
                  <a:pt x="1144262" y="2613406"/>
                </a:moveTo>
                <a:cubicBezTo>
                  <a:pt x="1168400" y="2609947"/>
                  <a:pt x="1182195" y="2637617"/>
                  <a:pt x="1154608" y="2665287"/>
                </a:cubicBezTo>
                <a:cubicBezTo>
                  <a:pt x="1136215" y="2646841"/>
                  <a:pt x="1136215" y="2646841"/>
                  <a:pt x="1117824" y="2628393"/>
                </a:cubicBezTo>
                <a:cubicBezTo>
                  <a:pt x="1127019" y="2619170"/>
                  <a:pt x="1136215" y="2614560"/>
                  <a:pt x="1144262" y="2613406"/>
                </a:cubicBezTo>
                <a:close/>
                <a:moveTo>
                  <a:pt x="385210" y="2561521"/>
                </a:moveTo>
                <a:cubicBezTo>
                  <a:pt x="403262" y="2559216"/>
                  <a:pt x="421313" y="2563828"/>
                  <a:pt x="439364" y="2573052"/>
                </a:cubicBezTo>
                <a:cubicBezTo>
                  <a:pt x="403262" y="2591497"/>
                  <a:pt x="367159" y="2628391"/>
                  <a:pt x="331055" y="2591497"/>
                </a:cubicBezTo>
                <a:cubicBezTo>
                  <a:pt x="349108" y="2573052"/>
                  <a:pt x="367159" y="2563828"/>
                  <a:pt x="385210" y="2561521"/>
                </a:cubicBezTo>
                <a:close/>
                <a:moveTo>
                  <a:pt x="660068" y="2517712"/>
                </a:moveTo>
                <a:cubicBezTo>
                  <a:pt x="678460" y="2517712"/>
                  <a:pt x="715244" y="2554606"/>
                  <a:pt x="715244" y="2573054"/>
                </a:cubicBezTo>
                <a:cubicBezTo>
                  <a:pt x="678460" y="2591499"/>
                  <a:pt x="641674" y="2573054"/>
                  <a:pt x="623284" y="2536159"/>
                </a:cubicBezTo>
                <a:cubicBezTo>
                  <a:pt x="641674" y="2536159"/>
                  <a:pt x="641674" y="2517712"/>
                  <a:pt x="660068" y="2517712"/>
                </a:cubicBezTo>
                <a:close/>
                <a:moveTo>
                  <a:pt x="820995" y="2466980"/>
                </a:moveTo>
                <a:cubicBezTo>
                  <a:pt x="843985" y="2471593"/>
                  <a:pt x="862378" y="2490040"/>
                  <a:pt x="862378" y="2517710"/>
                </a:cubicBezTo>
                <a:cubicBezTo>
                  <a:pt x="862378" y="2573052"/>
                  <a:pt x="752026" y="2554605"/>
                  <a:pt x="752026" y="2499263"/>
                </a:cubicBezTo>
                <a:cubicBezTo>
                  <a:pt x="770417" y="2471593"/>
                  <a:pt x="798006" y="2462369"/>
                  <a:pt x="820995" y="2466980"/>
                </a:cubicBezTo>
                <a:close/>
                <a:moveTo>
                  <a:pt x="722715" y="2019962"/>
                </a:moveTo>
                <a:cubicBezTo>
                  <a:pt x="732486" y="2017081"/>
                  <a:pt x="742831" y="2017081"/>
                  <a:pt x="752027" y="2021692"/>
                </a:cubicBezTo>
                <a:cubicBezTo>
                  <a:pt x="788811" y="2058586"/>
                  <a:pt x="715244" y="2095480"/>
                  <a:pt x="696851" y="2077034"/>
                </a:cubicBezTo>
                <a:cubicBezTo>
                  <a:pt x="669264" y="2063199"/>
                  <a:pt x="693402" y="2028610"/>
                  <a:pt x="722715" y="2019962"/>
                </a:cubicBezTo>
                <a:close/>
                <a:moveTo>
                  <a:pt x="825595" y="1984798"/>
                </a:moveTo>
                <a:cubicBezTo>
                  <a:pt x="862378" y="1984798"/>
                  <a:pt x="880770" y="2003244"/>
                  <a:pt x="843986" y="2040139"/>
                </a:cubicBezTo>
                <a:cubicBezTo>
                  <a:pt x="807203" y="2021691"/>
                  <a:pt x="807203" y="2003244"/>
                  <a:pt x="825595" y="1984798"/>
                </a:cubicBezTo>
                <a:close/>
                <a:moveTo>
                  <a:pt x="183922" y="1911008"/>
                </a:moveTo>
                <a:cubicBezTo>
                  <a:pt x="183922" y="1929455"/>
                  <a:pt x="202312" y="1929455"/>
                  <a:pt x="202312" y="1947902"/>
                </a:cubicBezTo>
                <a:cubicBezTo>
                  <a:pt x="183922" y="2003242"/>
                  <a:pt x="110352" y="1984797"/>
                  <a:pt x="55177" y="1966349"/>
                </a:cubicBezTo>
                <a:cubicBezTo>
                  <a:pt x="110352" y="1947902"/>
                  <a:pt x="147137" y="1947902"/>
                  <a:pt x="183922" y="1911008"/>
                </a:cubicBezTo>
                <a:close/>
                <a:moveTo>
                  <a:pt x="110351" y="1599462"/>
                </a:moveTo>
                <a:cubicBezTo>
                  <a:pt x="128742" y="1617397"/>
                  <a:pt x="128742" y="1617397"/>
                  <a:pt x="147135" y="1635333"/>
                </a:cubicBezTo>
                <a:cubicBezTo>
                  <a:pt x="110351" y="1671202"/>
                  <a:pt x="91960" y="1671202"/>
                  <a:pt x="73567" y="1635333"/>
                </a:cubicBezTo>
                <a:cubicBezTo>
                  <a:pt x="73567" y="1635333"/>
                  <a:pt x="91960" y="1617397"/>
                  <a:pt x="110351" y="1599462"/>
                </a:cubicBezTo>
                <a:close/>
                <a:moveTo>
                  <a:pt x="4894306" y="1507225"/>
                </a:moveTo>
                <a:cubicBezTo>
                  <a:pt x="4912698" y="1507225"/>
                  <a:pt x="4912698" y="1525674"/>
                  <a:pt x="4875914" y="1544120"/>
                </a:cubicBezTo>
                <a:cubicBezTo>
                  <a:pt x="4875914" y="1544120"/>
                  <a:pt x="4857520" y="1525674"/>
                  <a:pt x="4857520" y="1525674"/>
                </a:cubicBezTo>
                <a:cubicBezTo>
                  <a:pt x="4875914" y="1507225"/>
                  <a:pt x="4894306" y="1507225"/>
                  <a:pt x="4894306" y="1507225"/>
                </a:cubicBezTo>
                <a:close/>
                <a:moveTo>
                  <a:pt x="317985" y="1481484"/>
                </a:moveTo>
                <a:cubicBezTo>
                  <a:pt x="412828" y="1470393"/>
                  <a:pt x="508563" y="1536226"/>
                  <a:pt x="439976" y="1616372"/>
                </a:cubicBezTo>
                <a:cubicBezTo>
                  <a:pt x="385108" y="1689644"/>
                  <a:pt x="257077" y="1653010"/>
                  <a:pt x="183919" y="1598053"/>
                </a:cubicBezTo>
                <a:cubicBezTo>
                  <a:pt x="204494" y="1522487"/>
                  <a:pt x="261080" y="1488140"/>
                  <a:pt x="317985" y="1481484"/>
                </a:cubicBezTo>
                <a:close/>
                <a:moveTo>
                  <a:pt x="5076553" y="1451887"/>
                </a:moveTo>
                <a:cubicBezTo>
                  <a:pt x="5112965" y="1470129"/>
                  <a:pt x="5076553" y="1488371"/>
                  <a:pt x="5094760" y="1506614"/>
                </a:cubicBezTo>
                <a:cubicBezTo>
                  <a:pt x="5040141" y="1543097"/>
                  <a:pt x="5003728" y="1579582"/>
                  <a:pt x="4985523" y="1634308"/>
                </a:cubicBezTo>
                <a:cubicBezTo>
                  <a:pt x="4912697" y="1579582"/>
                  <a:pt x="5021935" y="1470129"/>
                  <a:pt x="5076553" y="1451887"/>
                </a:cubicBezTo>
                <a:close/>
                <a:moveTo>
                  <a:pt x="479023" y="1366569"/>
                </a:moveTo>
                <a:cubicBezTo>
                  <a:pt x="535923" y="1359653"/>
                  <a:pt x="577306" y="1414993"/>
                  <a:pt x="494541" y="1470334"/>
                </a:cubicBezTo>
                <a:cubicBezTo>
                  <a:pt x="457757" y="1470334"/>
                  <a:pt x="402581" y="1433440"/>
                  <a:pt x="420972" y="1396546"/>
                </a:cubicBezTo>
                <a:cubicBezTo>
                  <a:pt x="439364" y="1378099"/>
                  <a:pt x="460056" y="1368875"/>
                  <a:pt x="479023" y="1366569"/>
                </a:cubicBezTo>
                <a:close/>
                <a:moveTo>
                  <a:pt x="4551231" y="1267342"/>
                </a:moveTo>
                <a:cubicBezTo>
                  <a:pt x="4604226" y="1270585"/>
                  <a:pt x="4653047" y="1283555"/>
                  <a:pt x="4673602" y="1304309"/>
                </a:cubicBezTo>
                <a:cubicBezTo>
                  <a:pt x="4563972" y="1359651"/>
                  <a:pt x="4472614" y="1304309"/>
                  <a:pt x="4362983" y="1341203"/>
                </a:cubicBezTo>
                <a:cubicBezTo>
                  <a:pt x="4362983" y="1295085"/>
                  <a:pt x="4426935" y="1272027"/>
                  <a:pt x="4497737" y="1267414"/>
                </a:cubicBezTo>
                <a:cubicBezTo>
                  <a:pt x="4515438" y="1266262"/>
                  <a:pt x="4533566" y="1266262"/>
                  <a:pt x="4551231" y="1267342"/>
                </a:cubicBezTo>
                <a:close/>
                <a:moveTo>
                  <a:pt x="549717" y="1248969"/>
                </a:moveTo>
                <a:cubicBezTo>
                  <a:pt x="568109" y="1267417"/>
                  <a:pt x="568109" y="1304310"/>
                  <a:pt x="549717" y="1322758"/>
                </a:cubicBezTo>
                <a:cubicBezTo>
                  <a:pt x="512933" y="1285862"/>
                  <a:pt x="476150" y="1304310"/>
                  <a:pt x="439364" y="1285862"/>
                </a:cubicBezTo>
                <a:cubicBezTo>
                  <a:pt x="476150" y="1267417"/>
                  <a:pt x="512933" y="1248969"/>
                  <a:pt x="549717" y="1248969"/>
                </a:cubicBezTo>
                <a:close/>
                <a:moveTo>
                  <a:pt x="476148" y="1046050"/>
                </a:moveTo>
                <a:cubicBezTo>
                  <a:pt x="512933" y="1119839"/>
                  <a:pt x="531323" y="1175181"/>
                  <a:pt x="476148" y="1230521"/>
                </a:cubicBezTo>
                <a:cubicBezTo>
                  <a:pt x="439364" y="1175181"/>
                  <a:pt x="420972" y="1082944"/>
                  <a:pt x="476148" y="1046050"/>
                </a:cubicBezTo>
                <a:close/>
                <a:moveTo>
                  <a:pt x="4802344" y="1027605"/>
                </a:moveTo>
                <a:cubicBezTo>
                  <a:pt x="4820738" y="1046052"/>
                  <a:pt x="4839129" y="1064499"/>
                  <a:pt x="4839129" y="1082946"/>
                </a:cubicBezTo>
                <a:cubicBezTo>
                  <a:pt x="4820738" y="1101394"/>
                  <a:pt x="4802344" y="1119840"/>
                  <a:pt x="4783953" y="1119840"/>
                </a:cubicBezTo>
                <a:cubicBezTo>
                  <a:pt x="4765560" y="1101394"/>
                  <a:pt x="4765560" y="1064499"/>
                  <a:pt x="4802344" y="1027605"/>
                </a:cubicBezTo>
                <a:close/>
                <a:moveTo>
                  <a:pt x="807204" y="845180"/>
                </a:moveTo>
                <a:cubicBezTo>
                  <a:pt x="825596" y="845180"/>
                  <a:pt x="843987" y="863628"/>
                  <a:pt x="843987" y="882074"/>
                </a:cubicBezTo>
                <a:cubicBezTo>
                  <a:pt x="825596" y="918968"/>
                  <a:pt x="752027" y="863628"/>
                  <a:pt x="807204" y="845180"/>
                </a:cubicBezTo>
                <a:close/>
                <a:moveTo>
                  <a:pt x="1228175" y="550029"/>
                </a:moveTo>
                <a:cubicBezTo>
                  <a:pt x="1264959" y="586925"/>
                  <a:pt x="1283351" y="605373"/>
                  <a:pt x="1264959" y="623818"/>
                </a:cubicBezTo>
                <a:cubicBezTo>
                  <a:pt x="1246568" y="642265"/>
                  <a:pt x="1209783" y="642265"/>
                  <a:pt x="1191391" y="642265"/>
                </a:cubicBezTo>
                <a:cubicBezTo>
                  <a:pt x="1154608" y="605373"/>
                  <a:pt x="1191391" y="550029"/>
                  <a:pt x="1228175" y="550029"/>
                </a:cubicBezTo>
                <a:close/>
                <a:moveTo>
                  <a:pt x="3151188" y="375073"/>
                </a:moveTo>
                <a:cubicBezTo>
                  <a:pt x="3200329" y="382856"/>
                  <a:pt x="3231365" y="434737"/>
                  <a:pt x="3189983" y="476245"/>
                </a:cubicBezTo>
                <a:cubicBezTo>
                  <a:pt x="3116415" y="476245"/>
                  <a:pt x="3116415" y="420902"/>
                  <a:pt x="3098024" y="384007"/>
                </a:cubicBezTo>
                <a:cubicBezTo>
                  <a:pt x="3116415" y="374784"/>
                  <a:pt x="3134808" y="372479"/>
                  <a:pt x="3151188" y="375073"/>
                </a:cubicBezTo>
                <a:close/>
                <a:moveTo>
                  <a:pt x="2950598" y="348816"/>
                </a:moveTo>
                <a:cubicBezTo>
                  <a:pt x="2968927" y="403985"/>
                  <a:pt x="2968927" y="459153"/>
                  <a:pt x="3060567" y="514323"/>
                </a:cubicBezTo>
                <a:cubicBezTo>
                  <a:pt x="3042239" y="551101"/>
                  <a:pt x="2987255" y="587880"/>
                  <a:pt x="3042239" y="624659"/>
                </a:cubicBezTo>
                <a:cubicBezTo>
                  <a:pt x="3280508" y="495934"/>
                  <a:pt x="3537105" y="238480"/>
                  <a:pt x="3738717" y="495934"/>
                </a:cubicBezTo>
                <a:cubicBezTo>
                  <a:pt x="3775373" y="532713"/>
                  <a:pt x="3830358" y="514323"/>
                  <a:pt x="3867015" y="514323"/>
                </a:cubicBezTo>
                <a:cubicBezTo>
                  <a:pt x="3848686" y="569491"/>
                  <a:pt x="3940329" y="624659"/>
                  <a:pt x="3922000" y="679827"/>
                </a:cubicBezTo>
                <a:cubicBezTo>
                  <a:pt x="3903672" y="734995"/>
                  <a:pt x="3867015" y="753384"/>
                  <a:pt x="3922000" y="790162"/>
                </a:cubicBezTo>
                <a:cubicBezTo>
                  <a:pt x="4031969" y="863721"/>
                  <a:pt x="4160269" y="716606"/>
                  <a:pt x="4288567" y="698216"/>
                </a:cubicBezTo>
                <a:cubicBezTo>
                  <a:pt x="4288567" y="679827"/>
                  <a:pt x="4288567" y="679827"/>
                  <a:pt x="4306895" y="661437"/>
                </a:cubicBezTo>
                <a:cubicBezTo>
                  <a:pt x="4105283" y="587880"/>
                  <a:pt x="4361879" y="348816"/>
                  <a:pt x="4453522" y="514323"/>
                </a:cubicBezTo>
                <a:cubicBezTo>
                  <a:pt x="4490179" y="532713"/>
                  <a:pt x="4508507" y="495934"/>
                  <a:pt x="4545163" y="477543"/>
                </a:cubicBezTo>
                <a:cubicBezTo>
                  <a:pt x="4563491" y="495934"/>
                  <a:pt x="4563491" y="495934"/>
                  <a:pt x="4581819" y="514323"/>
                </a:cubicBezTo>
                <a:cubicBezTo>
                  <a:pt x="4453522" y="661437"/>
                  <a:pt x="4196925" y="826942"/>
                  <a:pt x="3995313" y="882111"/>
                </a:cubicBezTo>
                <a:cubicBezTo>
                  <a:pt x="3976985" y="974059"/>
                  <a:pt x="4050298" y="1047617"/>
                  <a:pt x="3995313" y="1139564"/>
                </a:cubicBezTo>
                <a:cubicBezTo>
                  <a:pt x="4031969" y="1176345"/>
                  <a:pt x="4050298" y="1139564"/>
                  <a:pt x="4068626" y="1157954"/>
                </a:cubicBezTo>
                <a:cubicBezTo>
                  <a:pt x="4215253" y="1047617"/>
                  <a:pt x="4343551" y="1066006"/>
                  <a:pt x="4471850" y="974059"/>
                </a:cubicBezTo>
                <a:cubicBezTo>
                  <a:pt x="4508507" y="955669"/>
                  <a:pt x="4435193" y="918891"/>
                  <a:pt x="4435193" y="900501"/>
                </a:cubicBezTo>
                <a:cubicBezTo>
                  <a:pt x="4471850" y="863721"/>
                  <a:pt x="4508507" y="882111"/>
                  <a:pt x="4545163" y="900501"/>
                </a:cubicBezTo>
                <a:cubicBezTo>
                  <a:pt x="4508507" y="937280"/>
                  <a:pt x="4490179" y="974059"/>
                  <a:pt x="4508507" y="1010838"/>
                </a:cubicBezTo>
                <a:cubicBezTo>
                  <a:pt x="4361879" y="1084396"/>
                  <a:pt x="4215253" y="1157954"/>
                  <a:pt x="4086955" y="1157954"/>
                </a:cubicBezTo>
                <a:cubicBezTo>
                  <a:pt x="4013641" y="1213123"/>
                  <a:pt x="4031969" y="1249902"/>
                  <a:pt x="4068626" y="1286682"/>
                </a:cubicBezTo>
                <a:cubicBezTo>
                  <a:pt x="4031969" y="1323460"/>
                  <a:pt x="3958657" y="1360240"/>
                  <a:pt x="4050298" y="1415407"/>
                </a:cubicBezTo>
                <a:cubicBezTo>
                  <a:pt x="4123611" y="1415407"/>
                  <a:pt x="4215253" y="1286682"/>
                  <a:pt x="4306895" y="1360240"/>
                </a:cubicBezTo>
                <a:cubicBezTo>
                  <a:pt x="4306895" y="1397018"/>
                  <a:pt x="4288567" y="1433797"/>
                  <a:pt x="4288567" y="1470576"/>
                </a:cubicBezTo>
                <a:cubicBezTo>
                  <a:pt x="4361879" y="1544136"/>
                  <a:pt x="4471850" y="1470576"/>
                  <a:pt x="4508507" y="1562526"/>
                </a:cubicBezTo>
                <a:cubicBezTo>
                  <a:pt x="4490179" y="1599304"/>
                  <a:pt x="4453522" y="1544136"/>
                  <a:pt x="4435193" y="1562526"/>
                </a:cubicBezTo>
                <a:cubicBezTo>
                  <a:pt x="4306895" y="1709635"/>
                  <a:pt x="4160269" y="1525746"/>
                  <a:pt x="4013641" y="1599304"/>
                </a:cubicBezTo>
                <a:cubicBezTo>
                  <a:pt x="4013641" y="1654473"/>
                  <a:pt x="4086955" y="1636084"/>
                  <a:pt x="4123611" y="1672862"/>
                </a:cubicBezTo>
                <a:cubicBezTo>
                  <a:pt x="4141939" y="1672862"/>
                  <a:pt x="4178597" y="1599304"/>
                  <a:pt x="4233581" y="1654473"/>
                </a:cubicBezTo>
                <a:cubicBezTo>
                  <a:pt x="4233581" y="1672862"/>
                  <a:pt x="4178597" y="1709635"/>
                  <a:pt x="4160269" y="1709635"/>
                </a:cubicBezTo>
                <a:cubicBezTo>
                  <a:pt x="4160269" y="1728025"/>
                  <a:pt x="4196925" y="1746415"/>
                  <a:pt x="4196925" y="1783193"/>
                </a:cubicBezTo>
                <a:cubicBezTo>
                  <a:pt x="4233581" y="1783193"/>
                  <a:pt x="4233581" y="1728025"/>
                  <a:pt x="4288567" y="1728025"/>
                </a:cubicBezTo>
                <a:cubicBezTo>
                  <a:pt x="4343551" y="1764805"/>
                  <a:pt x="4343551" y="1801583"/>
                  <a:pt x="4416864" y="1801583"/>
                </a:cubicBezTo>
                <a:cubicBezTo>
                  <a:pt x="4435193" y="1783193"/>
                  <a:pt x="4435193" y="1746415"/>
                  <a:pt x="4471850" y="1728025"/>
                </a:cubicBezTo>
                <a:cubicBezTo>
                  <a:pt x="4600149" y="1838362"/>
                  <a:pt x="4783431" y="1746415"/>
                  <a:pt x="4948387" y="1801583"/>
                </a:cubicBezTo>
                <a:cubicBezTo>
                  <a:pt x="4985042" y="1911922"/>
                  <a:pt x="5113341" y="1893532"/>
                  <a:pt x="5223311" y="1911922"/>
                </a:cubicBezTo>
                <a:cubicBezTo>
                  <a:pt x="5223311" y="1948701"/>
                  <a:pt x="5223311" y="1985480"/>
                  <a:pt x="5223311" y="2022258"/>
                </a:cubicBezTo>
                <a:cubicBezTo>
                  <a:pt x="5278295" y="2022258"/>
                  <a:pt x="5314952" y="2059036"/>
                  <a:pt x="5333281" y="2077426"/>
                </a:cubicBezTo>
                <a:cubicBezTo>
                  <a:pt x="5388266" y="2077426"/>
                  <a:pt x="5424923" y="2003868"/>
                  <a:pt x="5461579" y="2022258"/>
                </a:cubicBezTo>
                <a:cubicBezTo>
                  <a:pt x="5516564" y="2077426"/>
                  <a:pt x="5479907" y="2132594"/>
                  <a:pt x="5571549" y="2150984"/>
                </a:cubicBezTo>
                <a:cubicBezTo>
                  <a:pt x="5553220" y="2206153"/>
                  <a:pt x="5498235" y="2187763"/>
                  <a:pt x="5443251" y="2169373"/>
                </a:cubicBezTo>
                <a:cubicBezTo>
                  <a:pt x="5424923" y="2224543"/>
                  <a:pt x="5461579" y="2261322"/>
                  <a:pt x="5479907" y="2316489"/>
                </a:cubicBezTo>
                <a:cubicBezTo>
                  <a:pt x="5553220" y="2334879"/>
                  <a:pt x="5644863" y="2261322"/>
                  <a:pt x="5718176" y="2316489"/>
                </a:cubicBezTo>
                <a:cubicBezTo>
                  <a:pt x="5736504" y="2353269"/>
                  <a:pt x="5663191" y="2353269"/>
                  <a:pt x="5663191" y="2390048"/>
                </a:cubicBezTo>
                <a:cubicBezTo>
                  <a:pt x="5699847" y="2426827"/>
                  <a:pt x="5773161" y="2408437"/>
                  <a:pt x="5773161" y="2463606"/>
                </a:cubicBezTo>
                <a:cubicBezTo>
                  <a:pt x="5718176" y="2518774"/>
                  <a:pt x="5644863" y="2463606"/>
                  <a:pt x="5626535" y="2537164"/>
                </a:cubicBezTo>
                <a:cubicBezTo>
                  <a:pt x="5663191" y="2573945"/>
                  <a:pt x="5718176" y="2537164"/>
                  <a:pt x="5718176" y="2592333"/>
                </a:cubicBezTo>
                <a:cubicBezTo>
                  <a:pt x="5718176" y="2629111"/>
                  <a:pt x="5644863" y="2610722"/>
                  <a:pt x="5626535" y="2647501"/>
                </a:cubicBezTo>
                <a:cubicBezTo>
                  <a:pt x="5589877" y="2684280"/>
                  <a:pt x="5644863" y="2721059"/>
                  <a:pt x="5663191" y="2739449"/>
                </a:cubicBezTo>
                <a:cubicBezTo>
                  <a:pt x="5626535" y="2776227"/>
                  <a:pt x="5644863" y="2794617"/>
                  <a:pt x="5608205" y="2794617"/>
                </a:cubicBezTo>
                <a:cubicBezTo>
                  <a:pt x="5589877" y="2831397"/>
                  <a:pt x="5608205" y="2849785"/>
                  <a:pt x="5644863" y="2868175"/>
                </a:cubicBezTo>
                <a:cubicBezTo>
                  <a:pt x="5644863" y="2904954"/>
                  <a:pt x="5608205" y="2941733"/>
                  <a:pt x="5608205" y="2978512"/>
                </a:cubicBezTo>
                <a:cubicBezTo>
                  <a:pt x="5681519" y="3033680"/>
                  <a:pt x="5773161" y="3088849"/>
                  <a:pt x="5809817" y="3162407"/>
                </a:cubicBezTo>
                <a:cubicBezTo>
                  <a:pt x="5809817" y="3254355"/>
                  <a:pt x="5699847" y="3383082"/>
                  <a:pt x="5571549" y="3383082"/>
                </a:cubicBezTo>
                <a:cubicBezTo>
                  <a:pt x="5498235" y="3327913"/>
                  <a:pt x="5424923" y="3327913"/>
                  <a:pt x="5369938" y="3309523"/>
                </a:cubicBezTo>
                <a:cubicBezTo>
                  <a:pt x="5296623" y="3364692"/>
                  <a:pt x="5259967" y="3419860"/>
                  <a:pt x="5223311" y="3456640"/>
                </a:cubicBezTo>
                <a:cubicBezTo>
                  <a:pt x="5168326" y="3493418"/>
                  <a:pt x="5113341" y="3475030"/>
                  <a:pt x="5058357" y="3511808"/>
                </a:cubicBezTo>
                <a:cubicBezTo>
                  <a:pt x="5021699" y="3530196"/>
                  <a:pt x="5058357" y="3566975"/>
                  <a:pt x="5021699" y="3603756"/>
                </a:cubicBezTo>
                <a:cubicBezTo>
                  <a:pt x="4985042" y="3640535"/>
                  <a:pt x="4930057" y="3566975"/>
                  <a:pt x="4893401" y="3603756"/>
                </a:cubicBezTo>
                <a:cubicBezTo>
                  <a:pt x="4801761" y="3695703"/>
                  <a:pt x="4948387" y="3806041"/>
                  <a:pt x="4875073" y="3897987"/>
                </a:cubicBezTo>
                <a:cubicBezTo>
                  <a:pt x="4838416" y="3842818"/>
                  <a:pt x="4801761" y="3769261"/>
                  <a:pt x="4783431" y="3695703"/>
                </a:cubicBezTo>
                <a:cubicBezTo>
                  <a:pt x="4728445" y="3677314"/>
                  <a:pt x="4673461" y="3677314"/>
                  <a:pt x="4618476" y="3695703"/>
                </a:cubicBezTo>
                <a:cubicBezTo>
                  <a:pt x="4581819" y="3714093"/>
                  <a:pt x="4563491" y="3750871"/>
                  <a:pt x="4526835" y="3769261"/>
                </a:cubicBezTo>
                <a:cubicBezTo>
                  <a:pt x="4471850" y="3769261"/>
                  <a:pt x="4416864" y="3750871"/>
                  <a:pt x="4361879" y="3732483"/>
                </a:cubicBezTo>
                <a:cubicBezTo>
                  <a:pt x="4325223" y="3787651"/>
                  <a:pt x="4343551" y="3842818"/>
                  <a:pt x="4361879" y="3916377"/>
                </a:cubicBezTo>
                <a:cubicBezTo>
                  <a:pt x="4325223" y="3953156"/>
                  <a:pt x="4251910" y="3989936"/>
                  <a:pt x="4270238" y="4026714"/>
                </a:cubicBezTo>
                <a:cubicBezTo>
                  <a:pt x="4325223" y="4045104"/>
                  <a:pt x="4361879" y="3989936"/>
                  <a:pt x="4398537" y="3989936"/>
                </a:cubicBezTo>
                <a:cubicBezTo>
                  <a:pt x="4471850" y="4063494"/>
                  <a:pt x="4545163" y="4063494"/>
                  <a:pt x="4636804" y="4008326"/>
                </a:cubicBezTo>
                <a:cubicBezTo>
                  <a:pt x="4673461" y="4045104"/>
                  <a:pt x="4600149" y="4081884"/>
                  <a:pt x="4636804" y="4118662"/>
                </a:cubicBezTo>
                <a:cubicBezTo>
                  <a:pt x="4655133" y="4137050"/>
                  <a:pt x="4691789" y="4118662"/>
                  <a:pt x="4728445" y="4137050"/>
                </a:cubicBezTo>
                <a:cubicBezTo>
                  <a:pt x="4765103" y="4192220"/>
                  <a:pt x="4765103" y="4265777"/>
                  <a:pt x="4856745" y="4284168"/>
                </a:cubicBezTo>
                <a:cubicBezTo>
                  <a:pt x="4856745" y="4320947"/>
                  <a:pt x="4856745" y="4339337"/>
                  <a:pt x="4838416" y="4376116"/>
                </a:cubicBezTo>
                <a:cubicBezTo>
                  <a:pt x="4875073" y="4412895"/>
                  <a:pt x="4911729" y="4431284"/>
                  <a:pt x="4911729" y="4468062"/>
                </a:cubicBezTo>
                <a:cubicBezTo>
                  <a:pt x="4820088" y="4486451"/>
                  <a:pt x="4765103" y="4615178"/>
                  <a:pt x="4820088" y="4688737"/>
                </a:cubicBezTo>
                <a:cubicBezTo>
                  <a:pt x="4838416" y="4688737"/>
                  <a:pt x="4838416" y="4688737"/>
                  <a:pt x="4856745" y="4688737"/>
                </a:cubicBezTo>
                <a:cubicBezTo>
                  <a:pt x="4948387" y="4651959"/>
                  <a:pt x="4838416" y="4578399"/>
                  <a:pt x="4911729" y="4578399"/>
                </a:cubicBezTo>
                <a:cubicBezTo>
                  <a:pt x="4966714" y="4596788"/>
                  <a:pt x="4911729" y="4670348"/>
                  <a:pt x="4985042" y="4670348"/>
                </a:cubicBezTo>
                <a:cubicBezTo>
                  <a:pt x="5058357" y="4633569"/>
                  <a:pt x="4985042" y="4596788"/>
                  <a:pt x="5040028" y="4541620"/>
                </a:cubicBezTo>
                <a:cubicBezTo>
                  <a:pt x="5113341" y="4578399"/>
                  <a:pt x="5131669" y="4633569"/>
                  <a:pt x="5149999" y="4688737"/>
                </a:cubicBezTo>
                <a:cubicBezTo>
                  <a:pt x="5204983" y="4725517"/>
                  <a:pt x="5259967" y="4707127"/>
                  <a:pt x="5314952" y="4688737"/>
                </a:cubicBezTo>
                <a:cubicBezTo>
                  <a:pt x="5351609" y="4725517"/>
                  <a:pt x="5278295" y="4743907"/>
                  <a:pt x="5296623" y="4780684"/>
                </a:cubicBezTo>
                <a:cubicBezTo>
                  <a:pt x="5369938" y="4780684"/>
                  <a:pt x="5369938" y="4835853"/>
                  <a:pt x="5369938" y="4891021"/>
                </a:cubicBezTo>
                <a:cubicBezTo>
                  <a:pt x="5406595" y="4909411"/>
                  <a:pt x="5424923" y="4854242"/>
                  <a:pt x="5461579" y="4909411"/>
                </a:cubicBezTo>
                <a:cubicBezTo>
                  <a:pt x="5443251" y="4946190"/>
                  <a:pt x="5406595" y="4982970"/>
                  <a:pt x="5443251" y="5019748"/>
                </a:cubicBezTo>
                <a:cubicBezTo>
                  <a:pt x="5479907" y="5056527"/>
                  <a:pt x="5516564" y="4982970"/>
                  <a:pt x="5553220" y="5038138"/>
                </a:cubicBezTo>
                <a:cubicBezTo>
                  <a:pt x="5516564" y="5093306"/>
                  <a:pt x="5479907" y="5056527"/>
                  <a:pt x="5443251" y="5093306"/>
                </a:cubicBezTo>
                <a:cubicBezTo>
                  <a:pt x="5461579" y="5166864"/>
                  <a:pt x="5333281" y="5258811"/>
                  <a:pt x="5314952" y="5350760"/>
                </a:cubicBezTo>
                <a:cubicBezTo>
                  <a:pt x="5259967" y="5350760"/>
                  <a:pt x="5186654" y="5332371"/>
                  <a:pt x="5149999" y="5405927"/>
                </a:cubicBezTo>
                <a:cubicBezTo>
                  <a:pt x="5040028" y="5387537"/>
                  <a:pt x="4911729" y="5479485"/>
                  <a:pt x="4783431" y="5369149"/>
                </a:cubicBezTo>
                <a:cubicBezTo>
                  <a:pt x="4746775" y="5350760"/>
                  <a:pt x="4710117" y="5369149"/>
                  <a:pt x="4673461" y="5369149"/>
                </a:cubicBezTo>
                <a:cubicBezTo>
                  <a:pt x="4636804" y="5332371"/>
                  <a:pt x="4673461" y="5295591"/>
                  <a:pt x="4655133" y="5277202"/>
                </a:cubicBezTo>
                <a:cubicBezTo>
                  <a:pt x="4618476" y="5258811"/>
                  <a:pt x="4600149" y="5277202"/>
                  <a:pt x="4563491" y="5277202"/>
                </a:cubicBezTo>
                <a:cubicBezTo>
                  <a:pt x="4545163" y="5166864"/>
                  <a:pt x="4471850" y="5056527"/>
                  <a:pt x="4545163" y="4964580"/>
                </a:cubicBezTo>
                <a:cubicBezTo>
                  <a:pt x="4526835" y="4909411"/>
                  <a:pt x="4526835" y="4872631"/>
                  <a:pt x="4471850" y="4835853"/>
                </a:cubicBezTo>
                <a:cubicBezTo>
                  <a:pt x="4380207" y="4909411"/>
                  <a:pt x="4270238" y="4854242"/>
                  <a:pt x="4160269" y="4872631"/>
                </a:cubicBezTo>
                <a:cubicBezTo>
                  <a:pt x="4123611" y="4780684"/>
                  <a:pt x="4050298" y="4799073"/>
                  <a:pt x="3976985" y="4780684"/>
                </a:cubicBezTo>
                <a:cubicBezTo>
                  <a:pt x="3940329" y="4707127"/>
                  <a:pt x="3885344" y="4596788"/>
                  <a:pt x="3793701" y="4541620"/>
                </a:cubicBezTo>
                <a:cubicBezTo>
                  <a:pt x="3867015" y="4486451"/>
                  <a:pt x="3848686" y="4431284"/>
                  <a:pt x="3812029" y="4357726"/>
                </a:cubicBezTo>
                <a:cubicBezTo>
                  <a:pt x="3940329" y="4320947"/>
                  <a:pt x="3848686" y="4228998"/>
                  <a:pt x="3885344" y="4155440"/>
                </a:cubicBezTo>
                <a:cubicBezTo>
                  <a:pt x="3922000" y="4173830"/>
                  <a:pt x="3940329" y="4173830"/>
                  <a:pt x="3976985" y="4173830"/>
                </a:cubicBezTo>
                <a:cubicBezTo>
                  <a:pt x="4013641" y="4155440"/>
                  <a:pt x="3958657" y="4137050"/>
                  <a:pt x="3976985" y="4118662"/>
                </a:cubicBezTo>
                <a:cubicBezTo>
                  <a:pt x="4013641" y="4081884"/>
                  <a:pt x="4050298" y="4137050"/>
                  <a:pt x="4086955" y="4100273"/>
                </a:cubicBezTo>
                <a:cubicBezTo>
                  <a:pt x="4086955" y="4081884"/>
                  <a:pt x="4086955" y="4081884"/>
                  <a:pt x="4105283" y="4063494"/>
                </a:cubicBezTo>
                <a:cubicBezTo>
                  <a:pt x="3903672" y="4026714"/>
                  <a:pt x="3812029" y="3842818"/>
                  <a:pt x="3903672" y="3732483"/>
                </a:cubicBezTo>
                <a:cubicBezTo>
                  <a:pt x="3867015" y="3714093"/>
                  <a:pt x="3812029" y="3695703"/>
                  <a:pt x="3757045" y="3714093"/>
                </a:cubicBezTo>
                <a:cubicBezTo>
                  <a:pt x="3738717" y="3677314"/>
                  <a:pt x="3793701" y="3658924"/>
                  <a:pt x="3775373" y="3640535"/>
                </a:cubicBezTo>
                <a:cubicBezTo>
                  <a:pt x="3738717" y="3603756"/>
                  <a:pt x="3683732" y="3585365"/>
                  <a:pt x="3647075" y="3585365"/>
                </a:cubicBezTo>
                <a:cubicBezTo>
                  <a:pt x="3592091" y="3640535"/>
                  <a:pt x="3537105" y="3658924"/>
                  <a:pt x="3482120" y="3640535"/>
                </a:cubicBezTo>
                <a:cubicBezTo>
                  <a:pt x="3445463" y="3585365"/>
                  <a:pt x="3537105" y="3530196"/>
                  <a:pt x="3518776" y="3475030"/>
                </a:cubicBezTo>
                <a:cubicBezTo>
                  <a:pt x="3427136" y="3419860"/>
                  <a:pt x="3353822" y="3493418"/>
                  <a:pt x="3262179" y="3438250"/>
                </a:cubicBezTo>
                <a:cubicBezTo>
                  <a:pt x="3298836" y="3383082"/>
                  <a:pt x="3335493" y="3327913"/>
                  <a:pt x="3317164" y="3291134"/>
                </a:cubicBezTo>
                <a:cubicBezTo>
                  <a:pt x="3225524" y="3254355"/>
                  <a:pt x="3078897" y="3346303"/>
                  <a:pt x="3005583" y="3235964"/>
                </a:cubicBezTo>
                <a:cubicBezTo>
                  <a:pt x="2913942" y="3199187"/>
                  <a:pt x="2858958" y="3309523"/>
                  <a:pt x="2785644" y="3272745"/>
                </a:cubicBezTo>
                <a:cubicBezTo>
                  <a:pt x="2785644" y="3309523"/>
                  <a:pt x="2840629" y="3327913"/>
                  <a:pt x="2822301" y="3364692"/>
                </a:cubicBezTo>
                <a:cubicBezTo>
                  <a:pt x="2803972" y="3401471"/>
                  <a:pt x="2767315" y="3419860"/>
                  <a:pt x="2730658" y="3401471"/>
                </a:cubicBezTo>
                <a:cubicBezTo>
                  <a:pt x="2694001" y="3383082"/>
                  <a:pt x="2748986" y="3364692"/>
                  <a:pt x="2730658" y="3346303"/>
                </a:cubicBezTo>
                <a:cubicBezTo>
                  <a:pt x="2694001" y="3291134"/>
                  <a:pt x="2657346" y="3309523"/>
                  <a:pt x="2620689" y="3327913"/>
                </a:cubicBezTo>
                <a:cubicBezTo>
                  <a:pt x="2602360" y="3364692"/>
                  <a:pt x="2620689" y="3456640"/>
                  <a:pt x="2547375" y="3438250"/>
                </a:cubicBezTo>
                <a:cubicBezTo>
                  <a:pt x="2474061" y="3383082"/>
                  <a:pt x="2547375" y="3327913"/>
                  <a:pt x="2547375" y="3254355"/>
                </a:cubicBezTo>
                <a:cubicBezTo>
                  <a:pt x="2437405" y="3235964"/>
                  <a:pt x="2345763" y="3217574"/>
                  <a:pt x="2235794" y="3162407"/>
                </a:cubicBezTo>
                <a:cubicBezTo>
                  <a:pt x="2180808" y="3199187"/>
                  <a:pt x="2125824" y="3254355"/>
                  <a:pt x="2052511" y="3272745"/>
                </a:cubicBezTo>
                <a:cubicBezTo>
                  <a:pt x="2089167" y="3180797"/>
                  <a:pt x="2272451" y="3107239"/>
                  <a:pt x="2107496" y="2996902"/>
                </a:cubicBezTo>
                <a:cubicBezTo>
                  <a:pt x="2070839" y="2978512"/>
                  <a:pt x="2034182" y="3015292"/>
                  <a:pt x="1997527" y="3033680"/>
                </a:cubicBezTo>
                <a:cubicBezTo>
                  <a:pt x="1979198" y="3015292"/>
                  <a:pt x="2015854" y="2978512"/>
                  <a:pt x="2034182" y="2960123"/>
                </a:cubicBezTo>
                <a:cubicBezTo>
                  <a:pt x="1887555" y="2813007"/>
                  <a:pt x="1704273" y="2960123"/>
                  <a:pt x="1594303" y="2813007"/>
                </a:cubicBezTo>
                <a:cubicBezTo>
                  <a:pt x="1575974" y="2794617"/>
                  <a:pt x="1539318" y="2813007"/>
                  <a:pt x="1502661" y="2831397"/>
                </a:cubicBezTo>
                <a:cubicBezTo>
                  <a:pt x="1466004" y="2776227"/>
                  <a:pt x="1557646" y="2721059"/>
                  <a:pt x="1466004" y="2665891"/>
                </a:cubicBezTo>
                <a:cubicBezTo>
                  <a:pt x="1447676" y="2647501"/>
                  <a:pt x="1411020" y="2702669"/>
                  <a:pt x="1374364" y="2665891"/>
                </a:cubicBezTo>
                <a:cubicBezTo>
                  <a:pt x="1301049" y="2647501"/>
                  <a:pt x="1356035" y="2610722"/>
                  <a:pt x="1356035" y="2592333"/>
                </a:cubicBezTo>
                <a:cubicBezTo>
                  <a:pt x="1319378" y="2555554"/>
                  <a:pt x="1282721" y="2592333"/>
                  <a:pt x="1246064" y="2610722"/>
                </a:cubicBezTo>
                <a:cubicBezTo>
                  <a:pt x="1209408" y="2537164"/>
                  <a:pt x="1099438" y="2500384"/>
                  <a:pt x="1026126" y="2481996"/>
                </a:cubicBezTo>
                <a:cubicBezTo>
                  <a:pt x="1026126" y="2426827"/>
                  <a:pt x="971139" y="2371658"/>
                  <a:pt x="916155" y="2390048"/>
                </a:cubicBezTo>
                <a:cubicBezTo>
                  <a:pt x="897826" y="2353269"/>
                  <a:pt x="934483" y="2334879"/>
                  <a:pt x="971139" y="2298102"/>
                </a:cubicBezTo>
                <a:cubicBezTo>
                  <a:pt x="916155" y="2279712"/>
                  <a:pt x="879499" y="2224543"/>
                  <a:pt x="861170" y="2150984"/>
                </a:cubicBezTo>
                <a:cubicBezTo>
                  <a:pt x="897826" y="2132594"/>
                  <a:pt x="916155" y="2114205"/>
                  <a:pt x="952811" y="2095815"/>
                </a:cubicBezTo>
                <a:cubicBezTo>
                  <a:pt x="916155" y="2040647"/>
                  <a:pt x="897826" y="2003868"/>
                  <a:pt x="934483" y="1948701"/>
                </a:cubicBezTo>
                <a:cubicBezTo>
                  <a:pt x="897826" y="1911922"/>
                  <a:pt x="861170" y="1930311"/>
                  <a:pt x="861170" y="1875142"/>
                </a:cubicBezTo>
                <a:cubicBezTo>
                  <a:pt x="824514" y="1856752"/>
                  <a:pt x="769529" y="1930311"/>
                  <a:pt x="732873" y="1930311"/>
                </a:cubicBezTo>
                <a:cubicBezTo>
                  <a:pt x="696216" y="1893532"/>
                  <a:pt x="677887" y="1838362"/>
                  <a:pt x="659559" y="1801583"/>
                </a:cubicBezTo>
                <a:cubicBezTo>
                  <a:pt x="677887" y="1783193"/>
                  <a:pt x="714545" y="1783193"/>
                  <a:pt x="714545" y="1746415"/>
                </a:cubicBezTo>
                <a:cubicBezTo>
                  <a:pt x="659559" y="1672862"/>
                  <a:pt x="641230" y="1728025"/>
                  <a:pt x="604573" y="1746415"/>
                </a:cubicBezTo>
                <a:cubicBezTo>
                  <a:pt x="531261" y="1728025"/>
                  <a:pt x="512933" y="1672862"/>
                  <a:pt x="531261" y="1617693"/>
                </a:cubicBezTo>
                <a:cubicBezTo>
                  <a:pt x="549588" y="1580915"/>
                  <a:pt x="586245" y="1636084"/>
                  <a:pt x="604573" y="1599304"/>
                </a:cubicBezTo>
                <a:cubicBezTo>
                  <a:pt x="604573" y="1562526"/>
                  <a:pt x="512933" y="1562526"/>
                  <a:pt x="531261" y="1488967"/>
                </a:cubicBezTo>
                <a:cubicBezTo>
                  <a:pt x="549588" y="1470576"/>
                  <a:pt x="586245" y="1452186"/>
                  <a:pt x="604573" y="1452186"/>
                </a:cubicBezTo>
                <a:cubicBezTo>
                  <a:pt x="659559" y="1415407"/>
                  <a:pt x="604573" y="1378628"/>
                  <a:pt x="586245" y="1341850"/>
                </a:cubicBezTo>
                <a:cubicBezTo>
                  <a:pt x="622902" y="1305072"/>
                  <a:pt x="641230" y="1268292"/>
                  <a:pt x="659559" y="1231513"/>
                </a:cubicBezTo>
                <a:cubicBezTo>
                  <a:pt x="696216" y="1157954"/>
                  <a:pt x="512933" y="1102786"/>
                  <a:pt x="586245" y="1029228"/>
                </a:cubicBezTo>
                <a:cubicBezTo>
                  <a:pt x="641230" y="1029228"/>
                  <a:pt x="677887" y="1102786"/>
                  <a:pt x="714545" y="1084396"/>
                </a:cubicBezTo>
                <a:cubicBezTo>
                  <a:pt x="751200" y="1029228"/>
                  <a:pt x="751200" y="974059"/>
                  <a:pt x="842842" y="918891"/>
                </a:cubicBezTo>
                <a:cubicBezTo>
                  <a:pt x="952811" y="974059"/>
                  <a:pt x="1026126" y="863721"/>
                  <a:pt x="1026126" y="790162"/>
                </a:cubicBezTo>
                <a:cubicBezTo>
                  <a:pt x="1136095" y="863721"/>
                  <a:pt x="1209408" y="771774"/>
                  <a:pt x="1227737" y="698216"/>
                </a:cubicBezTo>
                <a:cubicBezTo>
                  <a:pt x="1282721" y="734995"/>
                  <a:pt x="1246064" y="753384"/>
                  <a:pt x="1264392" y="771774"/>
                </a:cubicBezTo>
                <a:cubicBezTo>
                  <a:pt x="1356035" y="790162"/>
                  <a:pt x="1374364" y="753384"/>
                  <a:pt x="1429349" y="716606"/>
                </a:cubicBezTo>
                <a:cubicBezTo>
                  <a:pt x="1447676" y="734995"/>
                  <a:pt x="1447676" y="771774"/>
                  <a:pt x="1502661" y="790162"/>
                </a:cubicBezTo>
                <a:cubicBezTo>
                  <a:pt x="1520989" y="808552"/>
                  <a:pt x="1557646" y="790162"/>
                  <a:pt x="1594303" y="771774"/>
                </a:cubicBezTo>
                <a:cubicBezTo>
                  <a:pt x="1612632" y="734995"/>
                  <a:pt x="1484333" y="716606"/>
                  <a:pt x="1557646" y="661437"/>
                </a:cubicBezTo>
                <a:cubicBezTo>
                  <a:pt x="1575974" y="679827"/>
                  <a:pt x="1594303" y="679827"/>
                  <a:pt x="1612632" y="698216"/>
                </a:cubicBezTo>
                <a:cubicBezTo>
                  <a:pt x="1704273" y="716606"/>
                  <a:pt x="1722601" y="643048"/>
                  <a:pt x="1795915" y="606269"/>
                </a:cubicBezTo>
                <a:cubicBezTo>
                  <a:pt x="1887555" y="532713"/>
                  <a:pt x="2015854" y="532713"/>
                  <a:pt x="2125824" y="477543"/>
                </a:cubicBezTo>
                <a:cubicBezTo>
                  <a:pt x="2180808" y="440764"/>
                  <a:pt x="2107496" y="367206"/>
                  <a:pt x="2180808" y="367206"/>
                </a:cubicBezTo>
                <a:cubicBezTo>
                  <a:pt x="2217466" y="367206"/>
                  <a:pt x="2217466" y="422374"/>
                  <a:pt x="2235794" y="459153"/>
                </a:cubicBezTo>
                <a:cubicBezTo>
                  <a:pt x="2419077" y="495934"/>
                  <a:pt x="2602360" y="569491"/>
                  <a:pt x="2785644" y="698216"/>
                </a:cubicBezTo>
                <a:cubicBezTo>
                  <a:pt x="2840629" y="698216"/>
                  <a:pt x="2895613" y="661437"/>
                  <a:pt x="2950598" y="624659"/>
                </a:cubicBezTo>
                <a:cubicBezTo>
                  <a:pt x="2913942" y="532713"/>
                  <a:pt x="2877285" y="403985"/>
                  <a:pt x="2950598" y="348816"/>
                </a:cubicBezTo>
                <a:close/>
                <a:moveTo>
                  <a:pt x="4123886" y="293821"/>
                </a:moveTo>
                <a:cubicBezTo>
                  <a:pt x="4123886" y="329693"/>
                  <a:pt x="4087103" y="329693"/>
                  <a:pt x="4050319" y="365563"/>
                </a:cubicBezTo>
                <a:cubicBezTo>
                  <a:pt x="4050319" y="347626"/>
                  <a:pt x="4087103" y="293821"/>
                  <a:pt x="4123886" y="293821"/>
                </a:cubicBezTo>
                <a:close/>
                <a:moveTo>
                  <a:pt x="2309215" y="220035"/>
                </a:moveTo>
                <a:cubicBezTo>
                  <a:pt x="2327605" y="238190"/>
                  <a:pt x="2327605" y="238190"/>
                  <a:pt x="2345998" y="256346"/>
                </a:cubicBezTo>
                <a:cubicBezTo>
                  <a:pt x="2327605" y="292655"/>
                  <a:pt x="2290822" y="347116"/>
                  <a:pt x="2235645" y="347116"/>
                </a:cubicBezTo>
                <a:cubicBezTo>
                  <a:pt x="2217253" y="310809"/>
                  <a:pt x="2272429" y="256346"/>
                  <a:pt x="2309215" y="220035"/>
                </a:cubicBezTo>
                <a:close/>
                <a:moveTo>
                  <a:pt x="2007047" y="175252"/>
                </a:moveTo>
                <a:cubicBezTo>
                  <a:pt x="2028215" y="178820"/>
                  <a:pt x="2038478" y="196978"/>
                  <a:pt x="1997425" y="238483"/>
                </a:cubicBezTo>
                <a:cubicBezTo>
                  <a:pt x="1906194" y="203895"/>
                  <a:pt x="1971767" y="169305"/>
                  <a:pt x="2007047" y="175252"/>
                </a:cubicBezTo>
                <a:close/>
                <a:moveTo>
                  <a:pt x="807204" y="164694"/>
                </a:moveTo>
                <a:cubicBezTo>
                  <a:pt x="861821" y="182912"/>
                  <a:pt x="1007472" y="274010"/>
                  <a:pt x="971058" y="328666"/>
                </a:cubicBezTo>
                <a:cubicBezTo>
                  <a:pt x="898235" y="310448"/>
                  <a:pt x="843616" y="219351"/>
                  <a:pt x="807204" y="164694"/>
                </a:cubicBezTo>
                <a:close/>
                <a:moveTo>
                  <a:pt x="1031781" y="2051"/>
                </a:moveTo>
                <a:cubicBezTo>
                  <a:pt x="1070334" y="10203"/>
                  <a:pt x="1099431" y="41330"/>
                  <a:pt x="1099431" y="72459"/>
                </a:cubicBezTo>
                <a:cubicBezTo>
                  <a:pt x="1081038" y="90906"/>
                  <a:pt x="1062647" y="109353"/>
                  <a:pt x="1044255" y="127800"/>
                </a:cubicBezTo>
                <a:cubicBezTo>
                  <a:pt x="989078" y="127800"/>
                  <a:pt x="933903" y="72459"/>
                  <a:pt x="933903" y="35564"/>
                </a:cubicBezTo>
                <a:cubicBezTo>
                  <a:pt x="952295" y="17118"/>
                  <a:pt x="971837" y="6742"/>
                  <a:pt x="990804" y="2418"/>
                </a:cubicBezTo>
                <a:cubicBezTo>
                  <a:pt x="1005027" y="-824"/>
                  <a:pt x="1018930" y="-663"/>
                  <a:pt x="1031781" y="2051"/>
                </a:cubicBezTo>
                <a:close/>
              </a:path>
            </a:pathLst>
          </a:custGeom>
          <a:solidFill>
            <a:schemeClr val="tx1">
              <a:lumMod val="20000"/>
              <a:lumOff val="80000"/>
            </a:schemeClr>
          </a:solidFill>
        </p:spPr>
        <p:txBody>
          <a:bodyPr wrap="square">
            <a:noAutofit/>
          </a:bodyPr>
          <a:lstStyle>
            <a:lvl1pPr>
              <a:defRPr sz="14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0BC00-0A92-4CAB-BD27-63859EB4A924}" type="datetimeFigureOut">
              <a:rPr lang="en-US" smtClean="0"/>
              <a:t>4/16/2019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A3F525-EB96-4C37-8D21-74EA31DC39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922978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408762" y="547314"/>
            <a:ext cx="11374474" cy="3760277"/>
          </a:xfrm>
          <a:custGeom>
            <a:avLst/>
            <a:gdLst>
              <a:gd name="connsiteX0" fmla="*/ 6413373 w 11374474"/>
              <a:gd name="connsiteY0" fmla="*/ 3677768 h 3760277"/>
              <a:gd name="connsiteX1" fmla="*/ 6424479 w 11374474"/>
              <a:gd name="connsiteY1" fmla="*/ 3680390 h 3760277"/>
              <a:gd name="connsiteX2" fmla="*/ 6434855 w 11374474"/>
              <a:gd name="connsiteY2" fmla="*/ 3682840 h 3760277"/>
              <a:gd name="connsiteX3" fmla="*/ 6431246 w 11374474"/>
              <a:gd name="connsiteY3" fmla="*/ 3681988 h 3760277"/>
              <a:gd name="connsiteX4" fmla="*/ 6402371 w 11374474"/>
              <a:gd name="connsiteY4" fmla="*/ 3675171 h 3760277"/>
              <a:gd name="connsiteX5" fmla="*/ 6413373 w 11374474"/>
              <a:gd name="connsiteY5" fmla="*/ 3677768 h 3760277"/>
              <a:gd name="connsiteX6" fmla="*/ 6413199 w 11374474"/>
              <a:gd name="connsiteY6" fmla="*/ 3677728 h 3760277"/>
              <a:gd name="connsiteX7" fmla="*/ 6402371 w 11374474"/>
              <a:gd name="connsiteY7" fmla="*/ 3675171 h 3760277"/>
              <a:gd name="connsiteX8" fmla="*/ 6303611 w 11374474"/>
              <a:gd name="connsiteY8" fmla="*/ 3664328 h 3760277"/>
              <a:gd name="connsiteX9" fmla="*/ 6320871 w 11374474"/>
              <a:gd name="connsiteY9" fmla="*/ 3680579 h 3760277"/>
              <a:gd name="connsiteX10" fmla="*/ 6331228 w 11374474"/>
              <a:gd name="connsiteY10" fmla="*/ 3677084 h 3760277"/>
              <a:gd name="connsiteX11" fmla="*/ 6564287 w 11374474"/>
              <a:gd name="connsiteY11" fmla="*/ 3654057 h 3760277"/>
              <a:gd name="connsiteX12" fmla="*/ 6582348 w 11374474"/>
              <a:gd name="connsiteY12" fmla="*/ 3665763 h 3760277"/>
              <a:gd name="connsiteX13" fmla="*/ 6564287 w 11374474"/>
              <a:gd name="connsiteY13" fmla="*/ 3654057 h 3760277"/>
              <a:gd name="connsiteX14" fmla="*/ 6634717 w 11374474"/>
              <a:gd name="connsiteY14" fmla="*/ 3648975 h 3760277"/>
              <a:gd name="connsiteX15" fmla="*/ 6635456 w 11374474"/>
              <a:gd name="connsiteY15" fmla="*/ 3649160 h 3760277"/>
              <a:gd name="connsiteX16" fmla="*/ 6645164 w 11374474"/>
              <a:gd name="connsiteY16" fmla="*/ 3651594 h 3760277"/>
              <a:gd name="connsiteX17" fmla="*/ 6614574 w 11374474"/>
              <a:gd name="connsiteY17" fmla="*/ 3643927 h 3760277"/>
              <a:gd name="connsiteX18" fmla="*/ 6619276 w 11374474"/>
              <a:gd name="connsiteY18" fmla="*/ 3645105 h 3760277"/>
              <a:gd name="connsiteX19" fmla="*/ 6634717 w 11374474"/>
              <a:gd name="connsiteY19" fmla="*/ 3648975 h 3760277"/>
              <a:gd name="connsiteX20" fmla="*/ 6625343 w 11374474"/>
              <a:gd name="connsiteY20" fmla="*/ 3646626 h 3760277"/>
              <a:gd name="connsiteX21" fmla="*/ 6614574 w 11374474"/>
              <a:gd name="connsiteY21" fmla="*/ 3643927 h 3760277"/>
              <a:gd name="connsiteX22" fmla="*/ 6646170 w 11374474"/>
              <a:gd name="connsiteY22" fmla="*/ 3643348 h 3760277"/>
              <a:gd name="connsiteX23" fmla="*/ 6695599 w 11374474"/>
              <a:gd name="connsiteY23" fmla="*/ 3647408 h 3760277"/>
              <a:gd name="connsiteX24" fmla="*/ 6673107 w 11374474"/>
              <a:gd name="connsiteY24" fmla="*/ 3657700 h 3760277"/>
              <a:gd name="connsiteX25" fmla="*/ 6645164 w 11374474"/>
              <a:gd name="connsiteY25" fmla="*/ 3651594 h 3760277"/>
              <a:gd name="connsiteX26" fmla="*/ 6646170 w 11374474"/>
              <a:gd name="connsiteY26" fmla="*/ 3643348 h 3760277"/>
              <a:gd name="connsiteX27" fmla="*/ 6733484 w 11374474"/>
              <a:gd name="connsiteY27" fmla="*/ 3634553 h 3760277"/>
              <a:gd name="connsiteX28" fmla="*/ 6785318 w 11374474"/>
              <a:gd name="connsiteY28" fmla="*/ 3637813 h 3760277"/>
              <a:gd name="connsiteX29" fmla="*/ 6695599 w 11374474"/>
              <a:gd name="connsiteY29" fmla="*/ 3647408 h 3760277"/>
              <a:gd name="connsiteX30" fmla="*/ 6733484 w 11374474"/>
              <a:gd name="connsiteY30" fmla="*/ 3634553 h 3760277"/>
              <a:gd name="connsiteX31" fmla="*/ 6792596 w 11374474"/>
              <a:gd name="connsiteY31" fmla="*/ 3630257 h 3760277"/>
              <a:gd name="connsiteX32" fmla="*/ 6835752 w 11374474"/>
              <a:gd name="connsiteY32" fmla="*/ 3633628 h 3760277"/>
              <a:gd name="connsiteX33" fmla="*/ 6785318 w 11374474"/>
              <a:gd name="connsiteY33" fmla="*/ 3637813 h 3760277"/>
              <a:gd name="connsiteX34" fmla="*/ 6792596 w 11374474"/>
              <a:gd name="connsiteY34" fmla="*/ 3630257 h 3760277"/>
              <a:gd name="connsiteX35" fmla="*/ 6857184 w 11374474"/>
              <a:gd name="connsiteY35" fmla="*/ 3627473 h 3760277"/>
              <a:gd name="connsiteX36" fmla="*/ 6876629 w 11374474"/>
              <a:gd name="connsiteY36" fmla="*/ 3628393 h 3760277"/>
              <a:gd name="connsiteX37" fmla="*/ 6835752 w 11374474"/>
              <a:gd name="connsiteY37" fmla="*/ 3633628 h 3760277"/>
              <a:gd name="connsiteX38" fmla="*/ 6857184 w 11374474"/>
              <a:gd name="connsiteY38" fmla="*/ 3627473 h 3760277"/>
              <a:gd name="connsiteX39" fmla="*/ 6898659 w 11374474"/>
              <a:gd name="connsiteY39" fmla="*/ 3622303 h 3760277"/>
              <a:gd name="connsiteX40" fmla="*/ 6927064 w 11374474"/>
              <a:gd name="connsiteY40" fmla="*/ 3624207 h 3760277"/>
              <a:gd name="connsiteX41" fmla="*/ 6876629 w 11374474"/>
              <a:gd name="connsiteY41" fmla="*/ 3628393 h 3760277"/>
              <a:gd name="connsiteX42" fmla="*/ 6898659 w 11374474"/>
              <a:gd name="connsiteY42" fmla="*/ 3622303 h 3760277"/>
              <a:gd name="connsiteX43" fmla="*/ 6965746 w 11374474"/>
              <a:gd name="connsiteY43" fmla="*/ 3611440 h 3760277"/>
              <a:gd name="connsiteX44" fmla="*/ 7018378 w 11374474"/>
              <a:gd name="connsiteY44" fmla="*/ 3614787 h 3760277"/>
              <a:gd name="connsiteX45" fmla="*/ 6927064 w 11374474"/>
              <a:gd name="connsiteY45" fmla="*/ 3624207 h 3760277"/>
              <a:gd name="connsiteX46" fmla="*/ 6965746 w 11374474"/>
              <a:gd name="connsiteY46" fmla="*/ 3611440 h 3760277"/>
              <a:gd name="connsiteX47" fmla="*/ 7037283 w 11374474"/>
              <a:gd name="connsiteY47" fmla="*/ 3604102 h 3760277"/>
              <a:gd name="connsiteX48" fmla="*/ 7068812 w 11374474"/>
              <a:gd name="connsiteY48" fmla="*/ 3610601 h 3760277"/>
              <a:gd name="connsiteX49" fmla="*/ 7018378 w 11374474"/>
              <a:gd name="connsiteY49" fmla="*/ 3614787 h 3760277"/>
              <a:gd name="connsiteX50" fmla="*/ 7037283 w 11374474"/>
              <a:gd name="connsiteY50" fmla="*/ 3604102 h 3760277"/>
              <a:gd name="connsiteX51" fmla="*/ 7086014 w 11374474"/>
              <a:gd name="connsiteY51" fmla="*/ 3598919 h 3760277"/>
              <a:gd name="connsiteX52" fmla="*/ 7109865 w 11374474"/>
              <a:gd name="connsiteY52" fmla="*/ 3603766 h 3760277"/>
              <a:gd name="connsiteX53" fmla="*/ 7068812 w 11374474"/>
              <a:gd name="connsiteY53" fmla="*/ 3610601 h 3760277"/>
              <a:gd name="connsiteX54" fmla="*/ 7086014 w 11374474"/>
              <a:gd name="connsiteY54" fmla="*/ 3598919 h 3760277"/>
              <a:gd name="connsiteX55" fmla="*/ 7131692 w 11374474"/>
              <a:gd name="connsiteY55" fmla="*/ 3594009 h 3760277"/>
              <a:gd name="connsiteX56" fmla="*/ 7160300 w 11374474"/>
              <a:gd name="connsiteY56" fmla="*/ 3599580 h 3760277"/>
              <a:gd name="connsiteX57" fmla="*/ 7109865 w 11374474"/>
              <a:gd name="connsiteY57" fmla="*/ 3603766 h 3760277"/>
              <a:gd name="connsiteX58" fmla="*/ 7131692 w 11374474"/>
              <a:gd name="connsiteY58" fmla="*/ 3594009 h 3760277"/>
              <a:gd name="connsiteX59" fmla="*/ 7180933 w 11374474"/>
              <a:gd name="connsiteY59" fmla="*/ 3589692 h 3760277"/>
              <a:gd name="connsiteX60" fmla="*/ 7201178 w 11374474"/>
              <a:gd name="connsiteY60" fmla="*/ 3594346 h 3760277"/>
              <a:gd name="connsiteX61" fmla="*/ 7160300 w 11374474"/>
              <a:gd name="connsiteY61" fmla="*/ 3599580 h 3760277"/>
              <a:gd name="connsiteX62" fmla="*/ 7180933 w 11374474"/>
              <a:gd name="connsiteY62" fmla="*/ 3589692 h 3760277"/>
              <a:gd name="connsiteX63" fmla="*/ 7223005 w 11374474"/>
              <a:gd name="connsiteY63" fmla="*/ 3584588 h 3760277"/>
              <a:gd name="connsiteX64" fmla="*/ 7251613 w 11374474"/>
              <a:gd name="connsiteY64" fmla="*/ 3590161 h 3760277"/>
              <a:gd name="connsiteX65" fmla="*/ 7201178 w 11374474"/>
              <a:gd name="connsiteY65" fmla="*/ 3594346 h 3760277"/>
              <a:gd name="connsiteX66" fmla="*/ 7223005 w 11374474"/>
              <a:gd name="connsiteY66" fmla="*/ 3584588 h 3760277"/>
              <a:gd name="connsiteX67" fmla="*/ 7348279 w 11374474"/>
              <a:gd name="connsiteY67" fmla="*/ 3581303 h 3760277"/>
              <a:gd name="connsiteX68" fmla="*/ 7361821 w 11374474"/>
              <a:gd name="connsiteY68" fmla="*/ 3585979 h 3760277"/>
              <a:gd name="connsiteX69" fmla="*/ 7348279 w 11374474"/>
              <a:gd name="connsiteY69" fmla="*/ 3581303 h 3760277"/>
              <a:gd name="connsiteX70" fmla="*/ 7289652 w 11374474"/>
              <a:gd name="connsiteY70" fmla="*/ 3575904 h 3760277"/>
              <a:gd name="connsiteX71" fmla="*/ 7341508 w 11374474"/>
              <a:gd name="connsiteY71" fmla="*/ 3578964 h 3760277"/>
              <a:gd name="connsiteX72" fmla="*/ 7251613 w 11374474"/>
              <a:gd name="connsiteY72" fmla="*/ 3590161 h 3760277"/>
              <a:gd name="connsiteX73" fmla="*/ 7289652 w 11374474"/>
              <a:gd name="connsiteY73" fmla="*/ 3575904 h 3760277"/>
              <a:gd name="connsiteX74" fmla="*/ 7388448 w 11374474"/>
              <a:gd name="connsiteY74" fmla="*/ 3560722 h 3760277"/>
              <a:gd name="connsiteX75" fmla="*/ 7397641 w 11374474"/>
              <a:gd name="connsiteY75" fmla="*/ 3563251 h 3760277"/>
              <a:gd name="connsiteX76" fmla="*/ 7403093 w 11374474"/>
              <a:gd name="connsiteY76" fmla="*/ 3576003 h 3760277"/>
              <a:gd name="connsiteX77" fmla="*/ 7383440 w 11374474"/>
              <a:gd name="connsiteY77" fmla="*/ 3564122 h 3760277"/>
              <a:gd name="connsiteX78" fmla="*/ 7388448 w 11374474"/>
              <a:gd name="connsiteY78" fmla="*/ 3560722 h 3760277"/>
              <a:gd name="connsiteX79" fmla="*/ 365393 w 11374474"/>
              <a:gd name="connsiteY79" fmla="*/ 3410299 h 3760277"/>
              <a:gd name="connsiteX80" fmla="*/ 376876 w 11374474"/>
              <a:gd name="connsiteY80" fmla="*/ 3413078 h 3760277"/>
              <a:gd name="connsiteX81" fmla="*/ 382726 w 11374474"/>
              <a:gd name="connsiteY81" fmla="*/ 3425874 h 3760277"/>
              <a:gd name="connsiteX82" fmla="*/ 355109 w 11374474"/>
              <a:gd name="connsiteY82" fmla="*/ 3413119 h 3760277"/>
              <a:gd name="connsiteX83" fmla="*/ 365393 w 11374474"/>
              <a:gd name="connsiteY83" fmla="*/ 3410299 h 3760277"/>
              <a:gd name="connsiteX84" fmla="*/ 4276597 w 11374474"/>
              <a:gd name="connsiteY84" fmla="*/ 3329267 h 3760277"/>
              <a:gd name="connsiteX85" fmla="*/ 4271688 w 11374474"/>
              <a:gd name="connsiteY85" fmla="*/ 3332677 h 3760277"/>
              <a:gd name="connsiteX86" fmla="*/ 4299308 w 11374474"/>
              <a:gd name="connsiteY86" fmla="*/ 3345432 h 3760277"/>
              <a:gd name="connsiteX87" fmla="*/ 4286288 w 11374474"/>
              <a:gd name="connsiteY87" fmla="*/ 3331850 h 3760277"/>
              <a:gd name="connsiteX88" fmla="*/ 4276597 w 11374474"/>
              <a:gd name="connsiteY88" fmla="*/ 3329267 h 3760277"/>
              <a:gd name="connsiteX89" fmla="*/ 4441780 w 11374474"/>
              <a:gd name="connsiteY89" fmla="*/ 3327956 h 3760277"/>
              <a:gd name="connsiteX90" fmla="*/ 4431495 w 11374474"/>
              <a:gd name="connsiteY90" fmla="*/ 3330777 h 3760277"/>
              <a:gd name="connsiteX91" fmla="*/ 4459113 w 11374474"/>
              <a:gd name="connsiteY91" fmla="*/ 3343532 h 3760277"/>
              <a:gd name="connsiteX92" fmla="*/ 4453264 w 11374474"/>
              <a:gd name="connsiteY92" fmla="*/ 3330737 h 3760277"/>
              <a:gd name="connsiteX93" fmla="*/ 4441780 w 11374474"/>
              <a:gd name="connsiteY93" fmla="*/ 3327956 h 3760277"/>
              <a:gd name="connsiteX94" fmla="*/ 4607535 w 11374474"/>
              <a:gd name="connsiteY94" fmla="*/ 3325114 h 3760277"/>
              <a:gd name="connsiteX95" fmla="*/ 4601037 w 11374474"/>
              <a:gd name="connsiteY95" fmla="*/ 3328325 h 3760277"/>
              <a:gd name="connsiteX96" fmla="*/ 4630070 w 11374474"/>
              <a:gd name="connsiteY96" fmla="*/ 3342855 h 3760277"/>
              <a:gd name="connsiteX97" fmla="*/ 4619994 w 11374474"/>
              <a:gd name="connsiteY97" fmla="*/ 3328178 h 3760277"/>
              <a:gd name="connsiteX98" fmla="*/ 4607535 w 11374474"/>
              <a:gd name="connsiteY98" fmla="*/ 3325114 h 3760277"/>
              <a:gd name="connsiteX99" fmla="*/ 4507771 w 11374474"/>
              <a:gd name="connsiteY99" fmla="*/ 3324795 h 3760277"/>
              <a:gd name="connsiteX100" fmla="*/ 4501046 w 11374474"/>
              <a:gd name="connsiteY100" fmla="*/ 3328690 h 3760277"/>
              <a:gd name="connsiteX101" fmla="*/ 4527934 w 11374474"/>
              <a:gd name="connsiteY101" fmla="*/ 3343948 h 3760277"/>
              <a:gd name="connsiteX102" fmla="*/ 4539813 w 11374474"/>
              <a:gd name="connsiteY102" fmla="*/ 3342669 h 3760277"/>
              <a:gd name="connsiteX103" fmla="*/ 4507771 w 11374474"/>
              <a:gd name="connsiteY103" fmla="*/ 3324795 h 3760277"/>
              <a:gd name="connsiteX104" fmla="*/ 4338380 w 11374474"/>
              <a:gd name="connsiteY104" fmla="*/ 3323592 h 3760277"/>
              <a:gd name="connsiteX105" fmla="*/ 4322123 w 11374474"/>
              <a:gd name="connsiteY105" fmla="*/ 3328492 h 3760277"/>
              <a:gd name="connsiteX106" fmla="*/ 4368856 w 11374474"/>
              <a:gd name="connsiteY106" fmla="*/ 3343345 h 3760277"/>
              <a:gd name="connsiteX107" fmla="*/ 4338380 w 11374474"/>
              <a:gd name="connsiteY107" fmla="*/ 3323592 h 3760277"/>
              <a:gd name="connsiteX108" fmla="*/ 4688684 w 11374474"/>
              <a:gd name="connsiteY108" fmla="*/ 3321540 h 3760277"/>
              <a:gd name="connsiteX109" fmla="*/ 4672180 w 11374474"/>
              <a:gd name="connsiteY109" fmla="*/ 3326413 h 3760277"/>
              <a:gd name="connsiteX110" fmla="*/ 4720505 w 11374474"/>
              <a:gd name="connsiteY110" fmla="*/ 3341441 h 3760277"/>
              <a:gd name="connsiteX111" fmla="*/ 4688684 w 11374474"/>
              <a:gd name="connsiteY111" fmla="*/ 3321540 h 3760277"/>
              <a:gd name="connsiteX112" fmla="*/ 4750520 w 11374474"/>
              <a:gd name="connsiteY112" fmla="*/ 3321342 h 3760277"/>
              <a:gd name="connsiteX113" fmla="*/ 4741728 w 11374474"/>
              <a:gd name="connsiteY113" fmla="*/ 3324326 h 3760277"/>
              <a:gd name="connsiteX114" fmla="*/ 4759789 w 11374474"/>
              <a:gd name="connsiteY114" fmla="*/ 3336031 h 3760277"/>
              <a:gd name="connsiteX115" fmla="*/ 4758718 w 11374474"/>
              <a:gd name="connsiteY115" fmla="*/ 3323760 h 3760277"/>
              <a:gd name="connsiteX116" fmla="*/ 4750520 w 11374474"/>
              <a:gd name="connsiteY116" fmla="*/ 3321342 h 3760277"/>
              <a:gd name="connsiteX117" fmla="*/ 4914832 w 11374474"/>
              <a:gd name="connsiteY117" fmla="*/ 3319252 h 3760277"/>
              <a:gd name="connsiteX118" fmla="*/ 4911093 w 11374474"/>
              <a:gd name="connsiteY118" fmla="*/ 3323475 h 3760277"/>
              <a:gd name="connsiteX119" fmla="*/ 4930747 w 11374474"/>
              <a:gd name="connsiteY119" fmla="*/ 3335356 h 3760277"/>
              <a:gd name="connsiteX120" fmla="*/ 4914832 w 11374474"/>
              <a:gd name="connsiteY120" fmla="*/ 3319252 h 3760277"/>
              <a:gd name="connsiteX121" fmla="*/ 2705080 w 11374474"/>
              <a:gd name="connsiteY121" fmla="*/ 3300039 h 3760277"/>
              <a:gd name="connsiteX122" fmla="*/ 2795685 w 11374474"/>
              <a:gd name="connsiteY122" fmla="*/ 3320924 h 3760277"/>
              <a:gd name="connsiteX123" fmla="*/ 2813398 w 11374474"/>
              <a:gd name="connsiteY123" fmla="*/ 3311931 h 3760277"/>
              <a:gd name="connsiteX124" fmla="*/ 2705080 w 11374474"/>
              <a:gd name="connsiteY124" fmla="*/ 3300039 h 3760277"/>
              <a:gd name="connsiteX125" fmla="*/ 323777 w 11374474"/>
              <a:gd name="connsiteY125" fmla="*/ 3295388 h 3760277"/>
              <a:gd name="connsiteX126" fmla="*/ 306531 w 11374474"/>
              <a:gd name="connsiteY126" fmla="*/ 3297596 h 3760277"/>
              <a:gd name="connsiteX127" fmla="*/ 323777 w 11374474"/>
              <a:gd name="connsiteY127" fmla="*/ 3295388 h 3760277"/>
              <a:gd name="connsiteX128" fmla="*/ 5554377 w 11374474"/>
              <a:gd name="connsiteY128" fmla="*/ 3293633 h 3760277"/>
              <a:gd name="connsiteX129" fmla="*/ 5161334 w 11374474"/>
              <a:gd name="connsiteY129" fmla="*/ 3320160 h 3760277"/>
              <a:gd name="connsiteX130" fmla="*/ 4961704 w 11374474"/>
              <a:gd name="connsiteY130" fmla="*/ 3317689 h 3760277"/>
              <a:gd name="connsiteX131" fmla="*/ 4981181 w 11374474"/>
              <a:gd name="connsiteY131" fmla="*/ 3331170 h 3760277"/>
              <a:gd name="connsiteX132" fmla="*/ 5694190 w 11374474"/>
              <a:gd name="connsiteY132" fmla="*/ 3297640 h 3760277"/>
              <a:gd name="connsiteX133" fmla="*/ 5739987 w 11374474"/>
              <a:gd name="connsiteY133" fmla="*/ 3296236 h 3760277"/>
              <a:gd name="connsiteX134" fmla="*/ 5554377 w 11374474"/>
              <a:gd name="connsiteY134" fmla="*/ 3293633 h 3760277"/>
              <a:gd name="connsiteX135" fmla="*/ 2471963 w 11374474"/>
              <a:gd name="connsiteY135" fmla="*/ 3279079 h 3760277"/>
              <a:gd name="connsiteX136" fmla="*/ 2428452 w 11374474"/>
              <a:gd name="connsiteY136" fmla="*/ 3279390 h 3760277"/>
              <a:gd name="connsiteX137" fmla="*/ 2584075 w 11374474"/>
              <a:gd name="connsiteY137" fmla="*/ 3317669 h 3760277"/>
              <a:gd name="connsiteX138" fmla="*/ 2624919 w 11374474"/>
              <a:gd name="connsiteY138" fmla="*/ 3310683 h 3760277"/>
              <a:gd name="connsiteX139" fmla="*/ 2471963 w 11374474"/>
              <a:gd name="connsiteY139" fmla="*/ 3279079 h 3760277"/>
              <a:gd name="connsiteX140" fmla="*/ 655240 w 11374474"/>
              <a:gd name="connsiteY140" fmla="*/ 3171508 h 3760277"/>
              <a:gd name="connsiteX141" fmla="*/ 663886 w 11374474"/>
              <a:gd name="connsiteY141" fmla="*/ 3173976 h 3760277"/>
              <a:gd name="connsiteX142" fmla="*/ 668540 w 11374474"/>
              <a:gd name="connsiteY142" fmla="*/ 3186640 h 3760277"/>
              <a:gd name="connsiteX143" fmla="*/ 650481 w 11374474"/>
              <a:gd name="connsiteY143" fmla="*/ 3174935 h 3760277"/>
              <a:gd name="connsiteX144" fmla="*/ 655240 w 11374474"/>
              <a:gd name="connsiteY144" fmla="*/ 3171508 h 3760277"/>
              <a:gd name="connsiteX145" fmla="*/ 10409137 w 11374474"/>
              <a:gd name="connsiteY145" fmla="*/ 3005415 h 3760277"/>
              <a:gd name="connsiteX146" fmla="*/ 10414215 w 11374474"/>
              <a:gd name="connsiteY146" fmla="*/ 3007170 h 3760277"/>
              <a:gd name="connsiteX147" fmla="*/ 10411959 w 11374474"/>
              <a:gd name="connsiteY147" fmla="*/ 3006391 h 3760277"/>
              <a:gd name="connsiteX148" fmla="*/ 10393901 w 11374474"/>
              <a:gd name="connsiteY148" fmla="*/ 3000155 h 3760277"/>
              <a:gd name="connsiteX149" fmla="*/ 10400674 w 11374474"/>
              <a:gd name="connsiteY149" fmla="*/ 3002493 h 3760277"/>
              <a:gd name="connsiteX150" fmla="*/ 10409137 w 11374474"/>
              <a:gd name="connsiteY150" fmla="*/ 3005415 h 3760277"/>
              <a:gd name="connsiteX151" fmla="*/ 10442336 w 11374474"/>
              <a:gd name="connsiteY151" fmla="*/ 2926071 h 3760277"/>
              <a:gd name="connsiteX152" fmla="*/ 10202597 w 11374474"/>
              <a:gd name="connsiteY152" fmla="*/ 3009941 h 3760277"/>
              <a:gd name="connsiteX153" fmla="*/ 10283298 w 11374474"/>
              <a:gd name="connsiteY153" fmla="*/ 3009078 h 3760277"/>
              <a:gd name="connsiteX154" fmla="*/ 10393901 w 11374474"/>
              <a:gd name="connsiteY154" fmla="*/ 3000155 h 3760277"/>
              <a:gd name="connsiteX155" fmla="*/ 7056377 w 11374474"/>
              <a:gd name="connsiteY155" fmla="*/ 3547660 h 3760277"/>
              <a:gd name="connsiteX156" fmla="*/ 6399318 w 11374474"/>
              <a:gd name="connsiteY156" fmla="*/ 3614880 h 3760277"/>
              <a:gd name="connsiteX157" fmla="*/ 6348883 w 11374474"/>
              <a:gd name="connsiteY157" fmla="*/ 3619065 h 3760277"/>
              <a:gd name="connsiteX158" fmla="*/ 6307830 w 11374474"/>
              <a:gd name="connsiteY158" fmla="*/ 3625901 h 3760277"/>
              <a:gd name="connsiteX159" fmla="*/ 6247837 w 11374474"/>
              <a:gd name="connsiteY159" fmla="*/ 3629037 h 3760277"/>
              <a:gd name="connsiteX160" fmla="*/ 6197402 w 11374474"/>
              <a:gd name="connsiteY160" fmla="*/ 3633223 h 3760277"/>
              <a:gd name="connsiteX161" fmla="*/ 6197402 w 11374474"/>
              <a:gd name="connsiteY161" fmla="*/ 3633223 h 3760277"/>
              <a:gd name="connsiteX162" fmla="*/ 6247837 w 11374474"/>
              <a:gd name="connsiteY162" fmla="*/ 3629037 h 3760277"/>
              <a:gd name="connsiteX163" fmla="*/ 6307830 w 11374474"/>
              <a:gd name="connsiteY163" fmla="*/ 3625901 h 3760277"/>
              <a:gd name="connsiteX164" fmla="*/ 6348883 w 11374474"/>
              <a:gd name="connsiteY164" fmla="*/ 3619065 h 3760277"/>
              <a:gd name="connsiteX165" fmla="*/ 6399318 w 11374474"/>
              <a:gd name="connsiteY165" fmla="*/ 3614880 h 3760277"/>
              <a:gd name="connsiteX166" fmla="*/ 7056377 w 11374474"/>
              <a:gd name="connsiteY166" fmla="*/ 3547660 h 3760277"/>
              <a:gd name="connsiteX167" fmla="*/ 9380875 w 11374474"/>
              <a:gd name="connsiteY167" fmla="*/ 3211404 h 3760277"/>
              <a:gd name="connsiteX168" fmla="*/ 9460519 w 11374474"/>
              <a:gd name="connsiteY168" fmla="*/ 3220148 h 3760277"/>
              <a:gd name="connsiteX169" fmla="*/ 7996745 w 11374474"/>
              <a:gd name="connsiteY169" fmla="*/ 3440245 h 3760277"/>
              <a:gd name="connsiteX170" fmla="*/ 7954635 w 11374474"/>
              <a:gd name="connsiteY170" fmla="*/ 3456687 h 3760277"/>
              <a:gd name="connsiteX171" fmla="*/ 7936751 w 11374474"/>
              <a:gd name="connsiteY171" fmla="*/ 3443380 h 3760277"/>
              <a:gd name="connsiteX172" fmla="*/ 7924909 w 11374474"/>
              <a:gd name="connsiteY172" fmla="*/ 3463147 h 3760277"/>
              <a:gd name="connsiteX173" fmla="*/ 7845263 w 11374474"/>
              <a:gd name="connsiteY173" fmla="*/ 3454403 h 3760277"/>
              <a:gd name="connsiteX174" fmla="*/ 7852711 w 11374474"/>
              <a:gd name="connsiteY174" fmla="*/ 3474665 h 3760277"/>
              <a:gd name="connsiteX175" fmla="*/ 7804385 w 11374474"/>
              <a:gd name="connsiteY175" fmla="*/ 3459636 h 3760277"/>
              <a:gd name="connsiteX176" fmla="*/ 7663001 w 11374474"/>
              <a:gd name="connsiteY176" fmla="*/ 3484626 h 3760277"/>
              <a:gd name="connsiteX177" fmla="*/ 7469589 w 11374474"/>
              <a:gd name="connsiteY177" fmla="*/ 3513624 h 3760277"/>
              <a:gd name="connsiteX178" fmla="*/ 7426602 w 11374474"/>
              <a:gd name="connsiteY178" fmla="*/ 3538072 h 3760277"/>
              <a:gd name="connsiteX179" fmla="*/ 6910059 w 11374474"/>
              <a:gd name="connsiteY179" fmla="*/ 3602895 h 3760277"/>
              <a:gd name="connsiteX180" fmla="*/ 6483588 w 11374474"/>
              <a:gd name="connsiteY180" fmla="*/ 3654920 h 3760277"/>
              <a:gd name="connsiteX181" fmla="*/ 6402371 w 11374474"/>
              <a:gd name="connsiteY181" fmla="*/ 3675171 h 3760277"/>
              <a:gd name="connsiteX182" fmla="*/ 6271061 w 11374474"/>
              <a:gd name="connsiteY182" fmla="*/ 3681820 h 3760277"/>
              <a:gd name="connsiteX183" fmla="*/ 1869409 w 11374474"/>
              <a:gd name="connsiteY183" fmla="*/ 3669994 h 3760277"/>
              <a:gd name="connsiteX184" fmla="*/ 1224011 w 11374474"/>
              <a:gd name="connsiteY184" fmla="*/ 3589537 h 3760277"/>
              <a:gd name="connsiteX185" fmla="*/ 499910 w 11374474"/>
              <a:gd name="connsiteY185" fmla="*/ 3459805 h 3760277"/>
              <a:gd name="connsiteX186" fmla="*/ 384835 w 11374474"/>
              <a:gd name="connsiteY186" fmla="*/ 3406661 h 3760277"/>
              <a:gd name="connsiteX187" fmla="*/ 56290 w 11374474"/>
              <a:gd name="connsiteY187" fmla="*/ 3300911 h 3760277"/>
              <a:gd name="connsiteX188" fmla="*/ 28673 w 11374474"/>
              <a:gd name="connsiteY188" fmla="*/ 3288156 h 3760277"/>
              <a:gd name="connsiteX189" fmla="*/ 50072 w 11374474"/>
              <a:gd name="connsiteY189" fmla="*/ 3269440 h 3760277"/>
              <a:gd name="connsiteX190" fmla="*/ 15701 w 11374474"/>
              <a:gd name="connsiteY190" fmla="*/ 3215433 h 3760277"/>
              <a:gd name="connsiteX191" fmla="*/ 150944 w 11374474"/>
              <a:gd name="connsiteY191" fmla="*/ 3261069 h 3760277"/>
              <a:gd name="connsiteX192" fmla="*/ 287416 w 11374474"/>
              <a:gd name="connsiteY192" fmla="*/ 3295498 h 3760277"/>
              <a:gd name="connsiteX193" fmla="*/ 242542 w 11374474"/>
              <a:gd name="connsiteY193" fmla="*/ 3160937 h 3760277"/>
              <a:gd name="connsiteX194" fmla="*/ 349805 w 11374474"/>
              <a:gd name="connsiteY194" fmla="*/ 3182434 h 3760277"/>
              <a:gd name="connsiteX195" fmla="*/ 442349 w 11374474"/>
              <a:gd name="connsiteY195" fmla="*/ 3161806 h 3760277"/>
              <a:gd name="connsiteX196" fmla="*/ 647141 w 11374474"/>
              <a:gd name="connsiteY196" fmla="*/ 3205357 h 3760277"/>
              <a:gd name="connsiteX197" fmla="*/ 970524 w 11374474"/>
              <a:gd name="connsiteY197" fmla="*/ 3270028 h 3760277"/>
              <a:gd name="connsiteX198" fmla="*/ 1591756 w 11374474"/>
              <a:gd name="connsiteY198" fmla="*/ 3338233 h 3760277"/>
              <a:gd name="connsiteX199" fmla="*/ 2586808 w 11374474"/>
              <a:gd name="connsiteY199" fmla="*/ 3466923 h 3760277"/>
              <a:gd name="connsiteX200" fmla="*/ 3212797 w 11374474"/>
              <a:gd name="connsiteY200" fmla="*/ 3506482 h 3760277"/>
              <a:gd name="connsiteX201" fmla="*/ 4081219 w 11374474"/>
              <a:gd name="connsiteY201" fmla="*/ 3511080 h 3760277"/>
              <a:gd name="connsiteX202" fmla="*/ 6562324 w 11374474"/>
              <a:gd name="connsiteY202" fmla="*/ 3392951 h 3760277"/>
              <a:gd name="connsiteX203" fmla="*/ 9273130 w 11374474"/>
              <a:gd name="connsiteY203" fmla="*/ 3018085 h 3760277"/>
              <a:gd name="connsiteX204" fmla="*/ 9648806 w 11374474"/>
              <a:gd name="connsiteY204" fmla="*/ 2958863 h 3760277"/>
              <a:gd name="connsiteX205" fmla="*/ 9776237 w 11374474"/>
              <a:gd name="connsiteY205" fmla="*/ 2972853 h 3760277"/>
              <a:gd name="connsiteX206" fmla="*/ 9905262 w 11374474"/>
              <a:gd name="connsiteY206" fmla="*/ 2987019 h 3760277"/>
              <a:gd name="connsiteX207" fmla="*/ 9905262 w 11374474"/>
              <a:gd name="connsiteY207" fmla="*/ 2987019 h 3760277"/>
              <a:gd name="connsiteX208" fmla="*/ 10442336 w 11374474"/>
              <a:gd name="connsiteY208" fmla="*/ 2926071 h 3760277"/>
              <a:gd name="connsiteX209" fmla="*/ 10442336 w 11374474"/>
              <a:gd name="connsiteY209" fmla="*/ 2926071 h 3760277"/>
              <a:gd name="connsiteX210" fmla="*/ 10445924 w 11374474"/>
              <a:gd name="connsiteY210" fmla="*/ 2930566 h 3760277"/>
              <a:gd name="connsiteX211" fmla="*/ 10442336 w 11374474"/>
              <a:gd name="connsiteY211" fmla="*/ 2926071 h 3760277"/>
              <a:gd name="connsiteX212" fmla="*/ 156044 w 11374474"/>
              <a:gd name="connsiteY212" fmla="*/ 2689146 h 3760277"/>
              <a:gd name="connsiteX213" fmla="*/ 160274 w 11374474"/>
              <a:gd name="connsiteY213" fmla="*/ 2693345 h 3760277"/>
              <a:gd name="connsiteX214" fmla="*/ 158639 w 11374474"/>
              <a:gd name="connsiteY214" fmla="*/ 2691723 h 3760277"/>
              <a:gd name="connsiteX215" fmla="*/ 154521 w 11374474"/>
              <a:gd name="connsiteY215" fmla="*/ 2687637 h 3760277"/>
              <a:gd name="connsiteX216" fmla="*/ 156044 w 11374474"/>
              <a:gd name="connsiteY216" fmla="*/ 2689146 h 3760277"/>
              <a:gd name="connsiteX217" fmla="*/ 155572 w 11374474"/>
              <a:gd name="connsiteY217" fmla="*/ 2688680 h 3760277"/>
              <a:gd name="connsiteX218" fmla="*/ 145556 w 11374474"/>
              <a:gd name="connsiteY218" fmla="*/ 2678740 h 3760277"/>
              <a:gd name="connsiteX219" fmla="*/ 154521 w 11374474"/>
              <a:gd name="connsiteY219" fmla="*/ 2687637 h 3760277"/>
              <a:gd name="connsiteX220" fmla="*/ 150462 w 11374474"/>
              <a:gd name="connsiteY220" fmla="*/ 2683609 h 3760277"/>
              <a:gd name="connsiteX221" fmla="*/ 145556 w 11374474"/>
              <a:gd name="connsiteY221" fmla="*/ 2678740 h 3760277"/>
              <a:gd name="connsiteX222" fmla="*/ 97230 w 11374474"/>
              <a:gd name="connsiteY222" fmla="*/ 2663711 h 3760277"/>
              <a:gd name="connsiteX223" fmla="*/ 145556 w 11374474"/>
              <a:gd name="connsiteY223" fmla="*/ 2678740 h 3760277"/>
              <a:gd name="connsiteX224" fmla="*/ 117018 w 11374474"/>
              <a:gd name="connsiteY224" fmla="*/ 2678038 h 3760277"/>
              <a:gd name="connsiteX225" fmla="*/ 97230 w 11374474"/>
              <a:gd name="connsiteY225" fmla="*/ 2663711 h 3760277"/>
              <a:gd name="connsiteX226" fmla="*/ 272445 w 11374474"/>
              <a:gd name="connsiteY226" fmla="*/ 2658998 h 3760277"/>
              <a:gd name="connsiteX227" fmla="*/ 276153 w 11374474"/>
              <a:gd name="connsiteY227" fmla="*/ 2663910 h 3760277"/>
              <a:gd name="connsiteX228" fmla="*/ 272589 w 11374474"/>
              <a:gd name="connsiteY228" fmla="*/ 2659189 h 3760277"/>
              <a:gd name="connsiteX229" fmla="*/ 82363 w 11374474"/>
              <a:gd name="connsiteY229" fmla="*/ 2651038 h 3760277"/>
              <a:gd name="connsiteX230" fmla="*/ 97230 w 11374474"/>
              <a:gd name="connsiteY230" fmla="*/ 2663711 h 3760277"/>
              <a:gd name="connsiteX231" fmla="*/ 89560 w 11374474"/>
              <a:gd name="connsiteY231" fmla="*/ 2657174 h 3760277"/>
              <a:gd name="connsiteX232" fmla="*/ 264927 w 11374474"/>
              <a:gd name="connsiteY232" fmla="*/ 2649035 h 3760277"/>
              <a:gd name="connsiteX233" fmla="*/ 266653 w 11374474"/>
              <a:gd name="connsiteY233" fmla="*/ 2651321 h 3760277"/>
              <a:gd name="connsiteX234" fmla="*/ 272445 w 11374474"/>
              <a:gd name="connsiteY234" fmla="*/ 2658998 h 3760277"/>
              <a:gd name="connsiteX235" fmla="*/ 268879 w 11374474"/>
              <a:gd name="connsiteY235" fmla="*/ 2654273 h 3760277"/>
              <a:gd name="connsiteX236" fmla="*/ 264927 w 11374474"/>
              <a:gd name="connsiteY236" fmla="*/ 2649035 h 3760277"/>
              <a:gd name="connsiteX237" fmla="*/ 77793 w 11374474"/>
              <a:gd name="connsiteY237" fmla="*/ 2647141 h 3760277"/>
              <a:gd name="connsiteX238" fmla="*/ 81570 w 11374474"/>
              <a:gd name="connsiteY238" fmla="*/ 2650361 h 3760277"/>
              <a:gd name="connsiteX239" fmla="*/ 82363 w 11374474"/>
              <a:gd name="connsiteY239" fmla="*/ 2651038 h 3760277"/>
              <a:gd name="connsiteX240" fmla="*/ 74743 w 11374474"/>
              <a:gd name="connsiteY240" fmla="*/ 2644541 h 3760277"/>
              <a:gd name="connsiteX241" fmla="*/ 77793 w 11374474"/>
              <a:gd name="connsiteY241" fmla="*/ 2647141 h 3760277"/>
              <a:gd name="connsiteX242" fmla="*/ 76777 w 11374474"/>
              <a:gd name="connsiteY242" fmla="*/ 2646275 h 3760277"/>
              <a:gd name="connsiteX243" fmla="*/ 73261 w 11374474"/>
              <a:gd name="connsiteY243" fmla="*/ 2643277 h 3760277"/>
              <a:gd name="connsiteX244" fmla="*/ 74743 w 11374474"/>
              <a:gd name="connsiteY244" fmla="*/ 2644541 h 3760277"/>
              <a:gd name="connsiteX245" fmla="*/ 74220 w 11374474"/>
              <a:gd name="connsiteY245" fmla="*/ 2644095 h 3760277"/>
              <a:gd name="connsiteX246" fmla="*/ 73261 w 11374474"/>
              <a:gd name="connsiteY246" fmla="*/ 2643277 h 3760277"/>
              <a:gd name="connsiteX247" fmla="*/ 4392787 w 11374474"/>
              <a:gd name="connsiteY247" fmla="*/ 2509801 h 3760277"/>
              <a:gd name="connsiteX248" fmla="*/ 4390315 w 11374474"/>
              <a:gd name="connsiteY248" fmla="*/ 2510972 h 3760277"/>
              <a:gd name="connsiteX249" fmla="*/ 4388149 w 11374474"/>
              <a:gd name="connsiteY249" fmla="*/ 2512000 h 3760277"/>
              <a:gd name="connsiteX250" fmla="*/ 4377959 w 11374474"/>
              <a:gd name="connsiteY250" fmla="*/ 2516832 h 3760277"/>
              <a:gd name="connsiteX251" fmla="*/ 4370546 w 11374474"/>
              <a:gd name="connsiteY251" fmla="*/ 2520347 h 3760277"/>
              <a:gd name="connsiteX252" fmla="*/ 4385682 w 11374474"/>
              <a:gd name="connsiteY252" fmla="*/ 2513170 h 3760277"/>
              <a:gd name="connsiteX253" fmla="*/ 4388149 w 11374474"/>
              <a:gd name="connsiteY253" fmla="*/ 2512000 h 3760277"/>
              <a:gd name="connsiteX254" fmla="*/ 4450884 w 11374474"/>
              <a:gd name="connsiteY254" fmla="*/ 2508102 h 3760277"/>
              <a:gd name="connsiteX255" fmla="*/ 4503322 w 11374474"/>
              <a:gd name="connsiteY255" fmla="*/ 2522367 h 3760277"/>
              <a:gd name="connsiteX256" fmla="*/ 4490706 w 11374474"/>
              <a:gd name="connsiteY256" fmla="*/ 2512474 h 3760277"/>
              <a:gd name="connsiteX257" fmla="*/ 373048 w 11374474"/>
              <a:gd name="connsiteY257" fmla="*/ 2497642 h 3760277"/>
              <a:gd name="connsiteX258" fmla="*/ 403643 w 11374474"/>
              <a:gd name="connsiteY258" fmla="*/ 2515864 h 3760277"/>
              <a:gd name="connsiteX259" fmla="*/ 520286 w 11374474"/>
              <a:gd name="connsiteY259" fmla="*/ 2540013 h 3760277"/>
              <a:gd name="connsiteX260" fmla="*/ 411838 w 11374474"/>
              <a:gd name="connsiteY260" fmla="*/ 2499951 h 3760277"/>
              <a:gd name="connsiteX261" fmla="*/ 373048 w 11374474"/>
              <a:gd name="connsiteY261" fmla="*/ 2497642 h 3760277"/>
              <a:gd name="connsiteX262" fmla="*/ 2254828 w 11374474"/>
              <a:gd name="connsiteY262" fmla="*/ 2461422 h 3760277"/>
              <a:gd name="connsiteX263" fmla="*/ 2336006 w 11374474"/>
              <a:gd name="connsiteY263" fmla="*/ 2476848 h 3760277"/>
              <a:gd name="connsiteX264" fmla="*/ 4039605 w 11374474"/>
              <a:gd name="connsiteY264" fmla="*/ 2524525 h 3760277"/>
              <a:gd name="connsiteX265" fmla="*/ 4075438 w 11374474"/>
              <a:gd name="connsiteY265" fmla="*/ 2518205 h 3760277"/>
              <a:gd name="connsiteX266" fmla="*/ 4039605 w 11374474"/>
              <a:gd name="connsiteY266" fmla="*/ 2524525 h 3760277"/>
              <a:gd name="connsiteX267" fmla="*/ 3201087 w 11374474"/>
              <a:gd name="connsiteY267" fmla="*/ 2511866 h 3760277"/>
              <a:gd name="connsiteX268" fmla="*/ 2287682 w 11374474"/>
              <a:gd name="connsiteY268" fmla="*/ 2461819 h 3760277"/>
              <a:gd name="connsiteX269" fmla="*/ 2254828 w 11374474"/>
              <a:gd name="connsiteY269" fmla="*/ 2461422 h 3760277"/>
              <a:gd name="connsiteX270" fmla="*/ 6077771 w 11374474"/>
              <a:gd name="connsiteY270" fmla="*/ 2446891 h 3760277"/>
              <a:gd name="connsiteX271" fmla="*/ 5261422 w 11374474"/>
              <a:gd name="connsiteY271" fmla="*/ 2496622 h 3760277"/>
              <a:gd name="connsiteX272" fmla="*/ 4910311 w 11374474"/>
              <a:gd name="connsiteY272" fmla="*/ 2508309 h 3760277"/>
              <a:gd name="connsiteX273" fmla="*/ 4611229 w 11374474"/>
              <a:gd name="connsiteY273" fmla="*/ 2515984 h 3760277"/>
              <a:gd name="connsiteX274" fmla="*/ 4910311 w 11374474"/>
              <a:gd name="connsiteY274" fmla="*/ 2508309 h 3760277"/>
              <a:gd name="connsiteX275" fmla="*/ 5261422 w 11374474"/>
              <a:gd name="connsiteY275" fmla="*/ 2496622 h 3760277"/>
              <a:gd name="connsiteX276" fmla="*/ 5913031 w 11374474"/>
              <a:gd name="connsiteY276" fmla="*/ 2479038 h 3760277"/>
              <a:gd name="connsiteX277" fmla="*/ 6117223 w 11374474"/>
              <a:gd name="connsiteY277" fmla="*/ 2449659 h 3760277"/>
              <a:gd name="connsiteX278" fmla="*/ 6077771 w 11374474"/>
              <a:gd name="connsiteY278" fmla="*/ 2446891 h 3760277"/>
              <a:gd name="connsiteX279" fmla="*/ 10554714 w 11374474"/>
              <a:gd name="connsiteY279" fmla="*/ 2445795 h 3760277"/>
              <a:gd name="connsiteX280" fmla="*/ 10572773 w 11374474"/>
              <a:gd name="connsiteY280" fmla="*/ 2457501 h 3760277"/>
              <a:gd name="connsiteX281" fmla="*/ 10554714 w 11374474"/>
              <a:gd name="connsiteY281" fmla="*/ 2445795 h 3760277"/>
              <a:gd name="connsiteX282" fmla="*/ 9841189 w 11374474"/>
              <a:gd name="connsiteY282" fmla="*/ 2424832 h 3760277"/>
              <a:gd name="connsiteX283" fmla="*/ 9836180 w 11374474"/>
              <a:gd name="connsiteY283" fmla="*/ 2426865 h 3760277"/>
              <a:gd name="connsiteX284" fmla="*/ 9854857 w 11374474"/>
              <a:gd name="connsiteY284" fmla="*/ 2442587 h 3760277"/>
              <a:gd name="connsiteX285" fmla="*/ 9865390 w 11374474"/>
              <a:gd name="connsiteY285" fmla="*/ 2439793 h 3760277"/>
              <a:gd name="connsiteX286" fmla="*/ 9841189 w 11374474"/>
              <a:gd name="connsiteY286" fmla="*/ 2424832 h 3760277"/>
              <a:gd name="connsiteX287" fmla="*/ 9877059 w 11374474"/>
              <a:gd name="connsiteY287" fmla="*/ 2421630 h 3760277"/>
              <a:gd name="connsiteX288" fmla="*/ 9896712 w 11374474"/>
              <a:gd name="connsiteY288" fmla="*/ 2433510 h 3760277"/>
              <a:gd name="connsiteX289" fmla="*/ 9917935 w 11374474"/>
              <a:gd name="connsiteY289" fmla="*/ 2416396 h 3760277"/>
              <a:gd name="connsiteX290" fmla="*/ 9937588 w 11374474"/>
              <a:gd name="connsiteY290" fmla="*/ 2428275 h 3760277"/>
              <a:gd name="connsiteX291" fmla="*/ 9917935 w 11374474"/>
              <a:gd name="connsiteY291" fmla="*/ 2416396 h 3760277"/>
              <a:gd name="connsiteX292" fmla="*/ 7700190 w 11374474"/>
              <a:gd name="connsiteY292" fmla="*/ 2323612 h 3760277"/>
              <a:gd name="connsiteX293" fmla="*/ 7717298 w 11374474"/>
              <a:gd name="connsiteY293" fmla="*/ 2339164 h 3760277"/>
              <a:gd name="connsiteX294" fmla="*/ 7727807 w 11374474"/>
              <a:gd name="connsiteY294" fmla="*/ 2336367 h 3760277"/>
              <a:gd name="connsiteX295" fmla="*/ 7741067 w 11374474"/>
              <a:gd name="connsiteY295" fmla="*/ 2318378 h 3760277"/>
              <a:gd name="connsiteX296" fmla="*/ 7750112 w 11374474"/>
              <a:gd name="connsiteY296" fmla="*/ 2333044 h 3760277"/>
              <a:gd name="connsiteX297" fmla="*/ 7759127 w 11374474"/>
              <a:gd name="connsiteY297" fmla="*/ 2330083 h 3760277"/>
              <a:gd name="connsiteX298" fmla="*/ 7780527 w 11374474"/>
              <a:gd name="connsiteY298" fmla="*/ 2311367 h 3760277"/>
              <a:gd name="connsiteX299" fmla="*/ 7794999 w 11374474"/>
              <a:gd name="connsiteY299" fmla="*/ 2328223 h 3760277"/>
              <a:gd name="connsiteX300" fmla="*/ 7800005 w 11374474"/>
              <a:gd name="connsiteY300" fmla="*/ 2324849 h 3760277"/>
              <a:gd name="connsiteX301" fmla="*/ 8046169 w 11374474"/>
              <a:gd name="connsiteY301" fmla="*/ 2268953 h 3760277"/>
              <a:gd name="connsiteX302" fmla="*/ 8033931 w 11374474"/>
              <a:gd name="connsiteY302" fmla="*/ 2279232 h 3760277"/>
              <a:gd name="connsiteX303" fmla="*/ 7983497 w 11374474"/>
              <a:gd name="connsiteY303" fmla="*/ 2283417 h 3760277"/>
              <a:gd name="connsiteX304" fmla="*/ 7953770 w 11374474"/>
              <a:gd name="connsiteY304" fmla="*/ 2289877 h 3760277"/>
              <a:gd name="connsiteX305" fmla="*/ 7912715 w 11374474"/>
              <a:gd name="connsiteY305" fmla="*/ 2296712 h 3760277"/>
              <a:gd name="connsiteX306" fmla="*/ 7881397 w 11374474"/>
              <a:gd name="connsiteY306" fmla="*/ 2302996 h 3760277"/>
              <a:gd name="connsiteX307" fmla="*/ 7840520 w 11374474"/>
              <a:gd name="connsiteY307" fmla="*/ 2308231 h 3760277"/>
              <a:gd name="connsiteX308" fmla="*/ 7867933 w 11374474"/>
              <a:gd name="connsiteY308" fmla="*/ 2313671 h 3760277"/>
              <a:gd name="connsiteX309" fmla="*/ 7881397 w 11374474"/>
              <a:gd name="connsiteY309" fmla="*/ 2302996 h 3760277"/>
              <a:gd name="connsiteX310" fmla="*/ 7912715 w 11374474"/>
              <a:gd name="connsiteY310" fmla="*/ 2296712 h 3760277"/>
              <a:gd name="connsiteX311" fmla="*/ 7953770 w 11374474"/>
              <a:gd name="connsiteY311" fmla="*/ 2289877 h 3760277"/>
              <a:gd name="connsiteX312" fmla="*/ 7983497 w 11374474"/>
              <a:gd name="connsiteY312" fmla="*/ 2283417 h 3760277"/>
              <a:gd name="connsiteX313" fmla="*/ 8033931 w 11374474"/>
              <a:gd name="connsiteY313" fmla="*/ 2279232 h 3760277"/>
              <a:gd name="connsiteX314" fmla="*/ 8046169 w 11374474"/>
              <a:gd name="connsiteY314" fmla="*/ 2268953 h 3760277"/>
              <a:gd name="connsiteX315" fmla="*/ 8111570 w 11374474"/>
              <a:gd name="connsiteY315" fmla="*/ 2255322 h 3760277"/>
              <a:gd name="connsiteX316" fmla="*/ 8109152 w 11374474"/>
              <a:gd name="connsiteY316" fmla="*/ 2260831 h 3760277"/>
              <a:gd name="connsiteX317" fmla="*/ 8107943 w 11374474"/>
              <a:gd name="connsiteY317" fmla="*/ 2263582 h 3760277"/>
              <a:gd name="connsiteX318" fmla="*/ 8106130 w 11374474"/>
              <a:gd name="connsiteY318" fmla="*/ 2267713 h 3760277"/>
              <a:gd name="connsiteX319" fmla="*/ 8109152 w 11374474"/>
              <a:gd name="connsiteY319" fmla="*/ 2260831 h 3760277"/>
              <a:gd name="connsiteX320" fmla="*/ 8110966 w 11374474"/>
              <a:gd name="connsiteY320" fmla="*/ 2256698 h 3760277"/>
              <a:gd name="connsiteX321" fmla="*/ 8111570 w 11374474"/>
              <a:gd name="connsiteY321" fmla="*/ 2255322 h 3760277"/>
              <a:gd name="connsiteX322" fmla="*/ 8148238 w 11374474"/>
              <a:gd name="connsiteY322" fmla="*/ 2251270 h 3760277"/>
              <a:gd name="connsiteX323" fmla="*/ 8169304 w 11374474"/>
              <a:gd name="connsiteY323" fmla="*/ 2267940 h 3760277"/>
              <a:gd name="connsiteX324" fmla="*/ 8175855 w 11374474"/>
              <a:gd name="connsiteY324" fmla="*/ 2264024 h 3760277"/>
              <a:gd name="connsiteX325" fmla="*/ 8148238 w 11374474"/>
              <a:gd name="connsiteY325" fmla="*/ 2251270 h 3760277"/>
              <a:gd name="connsiteX326" fmla="*/ 8187522 w 11374474"/>
              <a:gd name="connsiteY326" fmla="*/ 2245861 h 3760277"/>
              <a:gd name="connsiteX327" fmla="*/ 8207175 w 11374474"/>
              <a:gd name="connsiteY327" fmla="*/ 2257740 h 3760277"/>
              <a:gd name="connsiteX328" fmla="*/ 8187522 w 11374474"/>
              <a:gd name="connsiteY328" fmla="*/ 2245861 h 3760277"/>
              <a:gd name="connsiteX329" fmla="*/ 8310432 w 11374474"/>
              <a:gd name="connsiteY329" fmla="*/ 2225553 h 3760277"/>
              <a:gd name="connsiteX330" fmla="*/ 8299003 w 11374474"/>
              <a:gd name="connsiteY330" fmla="*/ 2228932 h 3760277"/>
              <a:gd name="connsiteX331" fmla="*/ 8337771 w 11374474"/>
              <a:gd name="connsiteY331" fmla="*/ 2242912 h 3760277"/>
              <a:gd name="connsiteX332" fmla="*/ 8310432 w 11374474"/>
              <a:gd name="connsiteY332" fmla="*/ 2225553 h 3760277"/>
              <a:gd name="connsiteX333" fmla="*/ 8351206 w 11374474"/>
              <a:gd name="connsiteY333" fmla="*/ 2223320 h 3760277"/>
              <a:gd name="connsiteX334" fmla="*/ 8369090 w 11374474"/>
              <a:gd name="connsiteY334" fmla="*/ 2236627 h 3760277"/>
              <a:gd name="connsiteX335" fmla="*/ 8351206 w 11374474"/>
              <a:gd name="connsiteY335" fmla="*/ 2223320 h 3760277"/>
              <a:gd name="connsiteX336" fmla="*/ 10641210 w 11374474"/>
              <a:gd name="connsiteY336" fmla="*/ 2193322 h 3760277"/>
              <a:gd name="connsiteX337" fmla="*/ 10641955 w 11374474"/>
              <a:gd name="connsiteY337" fmla="*/ 2194483 h 3760277"/>
              <a:gd name="connsiteX338" fmla="*/ 10640691 w 11374474"/>
              <a:gd name="connsiteY338" fmla="*/ 2194028 h 3760277"/>
              <a:gd name="connsiteX339" fmla="*/ 8592919 w 11374474"/>
              <a:gd name="connsiteY339" fmla="*/ 2185951 h 3760277"/>
              <a:gd name="connsiteX340" fmla="*/ 8583903 w 11374474"/>
              <a:gd name="connsiteY340" fmla="*/ 2188911 h 3760277"/>
              <a:gd name="connsiteX341" fmla="*/ 8601964 w 11374474"/>
              <a:gd name="connsiteY341" fmla="*/ 2200617 h 3760277"/>
              <a:gd name="connsiteX342" fmla="*/ 8601491 w 11374474"/>
              <a:gd name="connsiteY342" fmla="*/ 2188412 h 3760277"/>
              <a:gd name="connsiteX343" fmla="*/ 8592919 w 11374474"/>
              <a:gd name="connsiteY343" fmla="*/ 2185951 h 3760277"/>
              <a:gd name="connsiteX344" fmla="*/ 8700217 w 11374474"/>
              <a:gd name="connsiteY344" fmla="*/ 2165146 h 3760277"/>
              <a:gd name="connsiteX345" fmla="*/ 8700125 w 11374474"/>
              <a:gd name="connsiteY345" fmla="*/ 2165403 h 3760277"/>
              <a:gd name="connsiteX346" fmla="*/ 8699719 w 11374474"/>
              <a:gd name="connsiteY346" fmla="*/ 2166537 h 3760277"/>
              <a:gd name="connsiteX347" fmla="*/ 8695865 w 11374474"/>
              <a:gd name="connsiteY347" fmla="*/ 2177306 h 3760277"/>
              <a:gd name="connsiteX348" fmla="*/ 8695527 w 11374474"/>
              <a:gd name="connsiteY348" fmla="*/ 2178250 h 3760277"/>
              <a:gd name="connsiteX349" fmla="*/ 8694332 w 11374474"/>
              <a:gd name="connsiteY349" fmla="*/ 2181590 h 3760277"/>
              <a:gd name="connsiteX350" fmla="*/ 8695865 w 11374474"/>
              <a:gd name="connsiteY350" fmla="*/ 2177306 h 3760277"/>
              <a:gd name="connsiteX351" fmla="*/ 8698010 w 11374474"/>
              <a:gd name="connsiteY351" fmla="*/ 2171312 h 3760277"/>
              <a:gd name="connsiteX352" fmla="*/ 8699719 w 11374474"/>
              <a:gd name="connsiteY352" fmla="*/ 2166537 h 3760277"/>
              <a:gd name="connsiteX353" fmla="*/ 3534856 w 11374474"/>
              <a:gd name="connsiteY353" fmla="*/ 2026730 h 3760277"/>
              <a:gd name="connsiteX354" fmla="*/ 3587427 w 11374474"/>
              <a:gd name="connsiteY354" fmla="*/ 2039793 h 3760277"/>
              <a:gd name="connsiteX355" fmla="*/ 3574679 w 11374474"/>
              <a:gd name="connsiteY355" fmla="*/ 2031102 h 3760277"/>
              <a:gd name="connsiteX356" fmla="*/ 3435042 w 11374474"/>
              <a:gd name="connsiteY356" fmla="*/ 2025494 h 3760277"/>
              <a:gd name="connsiteX357" fmla="*/ 3480445 w 11374474"/>
              <a:gd name="connsiteY357" fmla="*/ 2037771 h 3760277"/>
              <a:gd name="connsiteX358" fmla="*/ 3474864 w 11374474"/>
              <a:gd name="connsiteY358" fmla="*/ 2029866 h 3760277"/>
              <a:gd name="connsiteX359" fmla="*/ 3435042 w 11374474"/>
              <a:gd name="connsiteY359" fmla="*/ 2025494 h 3760277"/>
              <a:gd name="connsiteX360" fmla="*/ 3662973 w 11374474"/>
              <a:gd name="connsiteY360" fmla="*/ 2023705 h 3760277"/>
              <a:gd name="connsiteX361" fmla="*/ 3644228 w 11374474"/>
              <a:gd name="connsiteY361" fmla="*/ 2029015 h 3760277"/>
              <a:gd name="connsiteX362" fmla="*/ 3688590 w 11374474"/>
              <a:gd name="connsiteY362" fmla="*/ 2046191 h 3760277"/>
              <a:gd name="connsiteX363" fmla="*/ 3702112 w 11374474"/>
              <a:gd name="connsiteY363" fmla="*/ 2045093 h 3760277"/>
              <a:gd name="connsiteX364" fmla="*/ 3662973 w 11374474"/>
              <a:gd name="connsiteY364" fmla="*/ 2023705 h 3760277"/>
              <a:gd name="connsiteX365" fmla="*/ 6328957 w 11374474"/>
              <a:gd name="connsiteY365" fmla="*/ 1804367 h 3760277"/>
              <a:gd name="connsiteX366" fmla="*/ 6332943 w 11374474"/>
              <a:gd name="connsiteY366" fmla="*/ 1805589 h 3760277"/>
              <a:gd name="connsiteX367" fmla="*/ 6330237 w 11374474"/>
              <a:gd name="connsiteY367" fmla="*/ 1804760 h 3760277"/>
              <a:gd name="connsiteX368" fmla="*/ 6103925 w 11374474"/>
              <a:gd name="connsiteY368" fmla="*/ 1802346 h 3760277"/>
              <a:gd name="connsiteX369" fmla="*/ 6136408 w 11374474"/>
              <a:gd name="connsiteY369" fmla="*/ 1810015 h 3760277"/>
              <a:gd name="connsiteX370" fmla="*/ 6103925 w 11374474"/>
              <a:gd name="connsiteY370" fmla="*/ 1802346 h 3760277"/>
              <a:gd name="connsiteX371" fmla="*/ 6320571 w 11374474"/>
              <a:gd name="connsiteY371" fmla="*/ 1801798 h 3760277"/>
              <a:gd name="connsiteX372" fmla="*/ 6328957 w 11374474"/>
              <a:gd name="connsiteY372" fmla="*/ 1804367 h 3760277"/>
              <a:gd name="connsiteX373" fmla="*/ 6325166 w 11374474"/>
              <a:gd name="connsiteY373" fmla="*/ 1803206 h 3760277"/>
              <a:gd name="connsiteX374" fmla="*/ 931914 w 11374474"/>
              <a:gd name="connsiteY374" fmla="*/ 1800912 h 3760277"/>
              <a:gd name="connsiteX375" fmla="*/ 969945 w 11374474"/>
              <a:gd name="connsiteY375" fmla="*/ 1808258 h 3760277"/>
              <a:gd name="connsiteX376" fmla="*/ 971638 w 11374474"/>
              <a:gd name="connsiteY376" fmla="*/ 1808830 h 3760277"/>
              <a:gd name="connsiteX377" fmla="*/ 6308597 w 11374474"/>
              <a:gd name="connsiteY377" fmla="*/ 1798131 h 3760277"/>
              <a:gd name="connsiteX378" fmla="*/ 6136408 w 11374474"/>
              <a:gd name="connsiteY378" fmla="*/ 1810015 h 3760277"/>
              <a:gd name="connsiteX379" fmla="*/ 6308597 w 11374474"/>
              <a:gd name="connsiteY379" fmla="*/ 1798131 h 3760277"/>
              <a:gd name="connsiteX380" fmla="*/ 6308597 w 11374474"/>
              <a:gd name="connsiteY380" fmla="*/ 1798131 h 3760277"/>
              <a:gd name="connsiteX381" fmla="*/ 6316713 w 11374474"/>
              <a:gd name="connsiteY381" fmla="*/ 1800616 h 3760277"/>
              <a:gd name="connsiteX382" fmla="*/ 6320571 w 11374474"/>
              <a:gd name="connsiteY382" fmla="*/ 1801798 h 3760277"/>
              <a:gd name="connsiteX383" fmla="*/ 912260 w 11374474"/>
              <a:gd name="connsiteY383" fmla="*/ 1789032 h 3760277"/>
              <a:gd name="connsiteX384" fmla="*/ 979398 w 11374474"/>
              <a:gd name="connsiteY384" fmla="*/ 1811443 h 3760277"/>
              <a:gd name="connsiteX385" fmla="*/ 971638 w 11374474"/>
              <a:gd name="connsiteY385" fmla="*/ 1808830 h 3760277"/>
              <a:gd name="connsiteX386" fmla="*/ 979439 w 11374474"/>
              <a:gd name="connsiteY386" fmla="*/ 1810383 h 3760277"/>
              <a:gd name="connsiteX387" fmla="*/ 1177758 w 11374474"/>
              <a:gd name="connsiteY387" fmla="*/ 1837626 h 3760277"/>
              <a:gd name="connsiteX388" fmla="*/ 1372332 w 11374474"/>
              <a:gd name="connsiteY388" fmla="*/ 1878357 h 3760277"/>
              <a:gd name="connsiteX389" fmla="*/ 1442545 w 11374474"/>
              <a:gd name="connsiteY389" fmla="*/ 1878039 h 3760277"/>
              <a:gd name="connsiteX390" fmla="*/ 1384838 w 11374474"/>
              <a:gd name="connsiteY390" fmla="*/ 1860361 h 3760277"/>
              <a:gd name="connsiteX391" fmla="*/ 1050843 w 11374474"/>
              <a:gd name="connsiteY391" fmla="*/ 1804247 h 3760277"/>
              <a:gd name="connsiteX392" fmla="*/ 912260 w 11374474"/>
              <a:gd name="connsiteY392" fmla="*/ 1789032 h 3760277"/>
              <a:gd name="connsiteX393" fmla="*/ 6369644 w 11374474"/>
              <a:gd name="connsiteY393" fmla="*/ 1785388 h 3760277"/>
              <a:gd name="connsiteX394" fmla="*/ 6398854 w 11374474"/>
              <a:gd name="connsiteY394" fmla="*/ 1798318 h 3760277"/>
              <a:gd name="connsiteX395" fmla="*/ 6393698 w 11374474"/>
              <a:gd name="connsiteY395" fmla="*/ 1801701 h 3760277"/>
              <a:gd name="connsiteX396" fmla="*/ 6369644 w 11374474"/>
              <a:gd name="connsiteY396" fmla="*/ 1785388 h 3760277"/>
              <a:gd name="connsiteX397" fmla="*/ 6445726 w 11374474"/>
              <a:gd name="connsiteY397" fmla="*/ 1781636 h 3760277"/>
              <a:gd name="connsiteX398" fmla="*/ 6459901 w 11374474"/>
              <a:gd name="connsiteY398" fmla="*/ 1785574 h 3760277"/>
              <a:gd name="connsiteX399" fmla="*/ 6451762 w 11374474"/>
              <a:gd name="connsiteY399" fmla="*/ 1783313 h 3760277"/>
              <a:gd name="connsiteX400" fmla="*/ 6438466 w 11374474"/>
              <a:gd name="connsiteY400" fmla="*/ 1779620 h 3760277"/>
              <a:gd name="connsiteX401" fmla="*/ 6445726 w 11374474"/>
              <a:gd name="connsiteY401" fmla="*/ 1781636 h 3760277"/>
              <a:gd name="connsiteX402" fmla="*/ 6443283 w 11374474"/>
              <a:gd name="connsiteY402" fmla="*/ 1780958 h 3760277"/>
              <a:gd name="connsiteX403" fmla="*/ 6434253 w 11374474"/>
              <a:gd name="connsiteY403" fmla="*/ 1778450 h 3760277"/>
              <a:gd name="connsiteX404" fmla="*/ 6438196 w 11374474"/>
              <a:gd name="connsiteY404" fmla="*/ 1779545 h 3760277"/>
              <a:gd name="connsiteX405" fmla="*/ 6438466 w 11374474"/>
              <a:gd name="connsiteY405" fmla="*/ 1779620 h 3760277"/>
              <a:gd name="connsiteX406" fmla="*/ 7891525 w 11374474"/>
              <a:gd name="connsiteY406" fmla="*/ 1776715 h 3760277"/>
              <a:gd name="connsiteX407" fmla="*/ 7850390 w 11374474"/>
              <a:gd name="connsiteY407" fmla="*/ 1777810 h 3760277"/>
              <a:gd name="connsiteX408" fmla="*/ 7433476 w 11374474"/>
              <a:gd name="connsiteY408" fmla="*/ 1830885 h 3760277"/>
              <a:gd name="connsiteX409" fmla="*/ 4103657 w 11374474"/>
              <a:gd name="connsiteY409" fmla="*/ 2029221 h 3760277"/>
              <a:gd name="connsiteX410" fmla="*/ 3852537 w 11374474"/>
              <a:gd name="connsiteY410" fmla="*/ 2040542 h 3760277"/>
              <a:gd name="connsiteX411" fmla="*/ 3889611 w 11374474"/>
              <a:gd name="connsiteY411" fmla="*/ 2051828 h 3760277"/>
              <a:gd name="connsiteX412" fmla="*/ 4112698 w 11374474"/>
              <a:gd name="connsiteY412" fmla="*/ 2049659 h 3760277"/>
              <a:gd name="connsiteX413" fmla="*/ 5946301 w 11374474"/>
              <a:gd name="connsiteY413" fmla="*/ 1999800 h 3760277"/>
              <a:gd name="connsiteX414" fmla="*/ 6946144 w 11374474"/>
              <a:gd name="connsiteY414" fmla="*/ 1908637 h 3760277"/>
              <a:gd name="connsiteX415" fmla="*/ 7857839 w 11374474"/>
              <a:gd name="connsiteY415" fmla="*/ 1798074 h 3760277"/>
              <a:gd name="connsiteX416" fmla="*/ 7913147 w 11374474"/>
              <a:gd name="connsiteY416" fmla="*/ 1777484 h 3760277"/>
              <a:gd name="connsiteX417" fmla="*/ 7891525 w 11374474"/>
              <a:gd name="connsiteY417" fmla="*/ 1776715 h 3760277"/>
              <a:gd name="connsiteX418" fmla="*/ 6612436 w 11374474"/>
              <a:gd name="connsiteY418" fmla="*/ 1761809 h 3760277"/>
              <a:gd name="connsiteX419" fmla="*/ 6661816 w 11374474"/>
              <a:gd name="connsiteY419" fmla="*/ 1767231 h 3760277"/>
              <a:gd name="connsiteX420" fmla="*/ 6611381 w 11374474"/>
              <a:gd name="connsiteY420" fmla="*/ 1771416 h 3760277"/>
              <a:gd name="connsiteX421" fmla="*/ 6522179 w 11374474"/>
              <a:gd name="connsiteY421" fmla="*/ 1761623 h 3760277"/>
              <a:gd name="connsiteX422" fmla="*/ 6540110 w 11374474"/>
              <a:gd name="connsiteY422" fmla="*/ 1777948 h 3760277"/>
              <a:gd name="connsiteX423" fmla="*/ 6551390 w 11374474"/>
              <a:gd name="connsiteY423" fmla="*/ 1774553 h 3760277"/>
              <a:gd name="connsiteX424" fmla="*/ 6923340 w 11374474"/>
              <a:gd name="connsiteY424" fmla="*/ 1748857 h 3760277"/>
              <a:gd name="connsiteX425" fmla="*/ 6929028 w 11374474"/>
              <a:gd name="connsiteY425" fmla="*/ 1750436 h 3760277"/>
              <a:gd name="connsiteX426" fmla="*/ 6926315 w 11374474"/>
              <a:gd name="connsiteY426" fmla="*/ 1749683 h 3760277"/>
              <a:gd name="connsiteX427" fmla="*/ 6914836 w 11374474"/>
              <a:gd name="connsiteY427" fmla="*/ 1746494 h 3760277"/>
              <a:gd name="connsiteX428" fmla="*/ 6923340 w 11374474"/>
              <a:gd name="connsiteY428" fmla="*/ 1748857 h 3760277"/>
              <a:gd name="connsiteX429" fmla="*/ 6921228 w 11374474"/>
              <a:gd name="connsiteY429" fmla="*/ 1748270 h 3760277"/>
              <a:gd name="connsiteX430" fmla="*/ 6752766 w 11374474"/>
              <a:gd name="connsiteY430" fmla="*/ 1746429 h 3760277"/>
              <a:gd name="connsiteX431" fmla="*/ 6803739 w 11374474"/>
              <a:gd name="connsiteY431" fmla="*/ 1752025 h 3760277"/>
              <a:gd name="connsiteX432" fmla="*/ 6661816 w 11374474"/>
              <a:gd name="connsiteY432" fmla="*/ 1767231 h 3760277"/>
              <a:gd name="connsiteX433" fmla="*/ 6662871 w 11374474"/>
              <a:gd name="connsiteY433" fmla="*/ 1757625 h 3760277"/>
              <a:gd name="connsiteX434" fmla="*/ 6703924 w 11374474"/>
              <a:gd name="connsiteY434" fmla="*/ 1750788 h 3760277"/>
              <a:gd name="connsiteX435" fmla="*/ 6752766 w 11374474"/>
              <a:gd name="connsiteY435" fmla="*/ 1746429 h 3760277"/>
              <a:gd name="connsiteX436" fmla="*/ 6825170 w 11374474"/>
              <a:gd name="connsiteY436" fmla="*/ 1745870 h 3760277"/>
              <a:gd name="connsiteX437" fmla="*/ 6854175 w 11374474"/>
              <a:gd name="connsiteY437" fmla="*/ 1747839 h 3760277"/>
              <a:gd name="connsiteX438" fmla="*/ 6803739 w 11374474"/>
              <a:gd name="connsiteY438" fmla="*/ 1752025 h 3760277"/>
              <a:gd name="connsiteX439" fmla="*/ 6825170 w 11374474"/>
              <a:gd name="connsiteY439" fmla="*/ 1745870 h 3760277"/>
              <a:gd name="connsiteX440" fmla="*/ 6904610 w 11374474"/>
              <a:gd name="connsiteY440" fmla="*/ 1743653 h 3760277"/>
              <a:gd name="connsiteX441" fmla="*/ 6912750 w 11374474"/>
              <a:gd name="connsiteY441" fmla="*/ 1745914 h 3760277"/>
              <a:gd name="connsiteX442" fmla="*/ 6914836 w 11374474"/>
              <a:gd name="connsiteY442" fmla="*/ 1746494 h 3760277"/>
              <a:gd name="connsiteX443" fmla="*/ 6868236 w 11374474"/>
              <a:gd name="connsiteY443" fmla="*/ 1737230 h 3760277"/>
              <a:gd name="connsiteX444" fmla="*/ 6904610 w 11374474"/>
              <a:gd name="connsiteY444" fmla="*/ 1743653 h 3760277"/>
              <a:gd name="connsiteX445" fmla="*/ 6854175 w 11374474"/>
              <a:gd name="connsiteY445" fmla="*/ 1747839 h 3760277"/>
              <a:gd name="connsiteX446" fmla="*/ 6868236 w 11374474"/>
              <a:gd name="connsiteY446" fmla="*/ 1737230 h 3760277"/>
              <a:gd name="connsiteX447" fmla="*/ 7000564 w 11374474"/>
              <a:gd name="connsiteY447" fmla="*/ 1719476 h 3760277"/>
              <a:gd name="connsiteX448" fmla="*/ 7009739 w 11374474"/>
              <a:gd name="connsiteY448" fmla="*/ 1722179 h 3760277"/>
              <a:gd name="connsiteX449" fmla="*/ 7015037 w 11374474"/>
              <a:gd name="connsiteY449" fmla="*/ 1736332 h 3760277"/>
              <a:gd name="connsiteX450" fmla="*/ 6995560 w 11374474"/>
              <a:gd name="connsiteY450" fmla="*/ 1722850 h 3760277"/>
              <a:gd name="connsiteX451" fmla="*/ 7000564 w 11374474"/>
              <a:gd name="connsiteY451" fmla="*/ 1719476 h 3760277"/>
              <a:gd name="connsiteX452" fmla="*/ 7046970 w 11374474"/>
              <a:gd name="connsiteY452" fmla="*/ 1714823 h 3760277"/>
              <a:gd name="connsiteX453" fmla="*/ 7059001 w 11374474"/>
              <a:gd name="connsiteY453" fmla="*/ 1717662 h 3760277"/>
              <a:gd name="connsiteX454" fmla="*/ 7065647 w 11374474"/>
              <a:gd name="connsiteY454" fmla="*/ 1730545 h 3760277"/>
              <a:gd name="connsiteX455" fmla="*/ 7036436 w 11374474"/>
              <a:gd name="connsiteY455" fmla="*/ 1717616 h 3760277"/>
              <a:gd name="connsiteX456" fmla="*/ 7046970 w 11374474"/>
              <a:gd name="connsiteY456" fmla="*/ 1714823 h 3760277"/>
              <a:gd name="connsiteX457" fmla="*/ 7174356 w 11374474"/>
              <a:gd name="connsiteY457" fmla="*/ 1714068 h 3760277"/>
              <a:gd name="connsiteX458" fmla="*/ 7175355 w 11374474"/>
              <a:gd name="connsiteY458" fmla="*/ 1716005 h 3760277"/>
              <a:gd name="connsiteX459" fmla="*/ 7174607 w 11374474"/>
              <a:gd name="connsiteY459" fmla="*/ 1714555 h 3760277"/>
              <a:gd name="connsiteX460" fmla="*/ 7087848 w 11374474"/>
              <a:gd name="connsiteY460" fmla="*/ 1709588 h 3760277"/>
              <a:gd name="connsiteX461" fmla="*/ 7099878 w 11374474"/>
              <a:gd name="connsiteY461" fmla="*/ 1712427 h 3760277"/>
              <a:gd name="connsiteX462" fmla="*/ 7106524 w 11374474"/>
              <a:gd name="connsiteY462" fmla="*/ 1725311 h 3760277"/>
              <a:gd name="connsiteX463" fmla="*/ 7077314 w 11374474"/>
              <a:gd name="connsiteY463" fmla="*/ 1712381 h 3760277"/>
              <a:gd name="connsiteX464" fmla="*/ 7087848 w 11374474"/>
              <a:gd name="connsiteY464" fmla="*/ 1709588 h 3760277"/>
              <a:gd name="connsiteX465" fmla="*/ 7171836 w 11374474"/>
              <a:gd name="connsiteY465" fmla="*/ 1709185 h 3760277"/>
              <a:gd name="connsiteX466" fmla="*/ 7173206 w 11374474"/>
              <a:gd name="connsiteY466" fmla="*/ 1711838 h 3760277"/>
              <a:gd name="connsiteX467" fmla="*/ 7174356 w 11374474"/>
              <a:gd name="connsiteY467" fmla="*/ 1714068 h 3760277"/>
              <a:gd name="connsiteX468" fmla="*/ 7132636 w 11374474"/>
              <a:gd name="connsiteY468" fmla="*/ 1705269 h 3760277"/>
              <a:gd name="connsiteX469" fmla="*/ 7141153 w 11374474"/>
              <a:gd name="connsiteY469" fmla="*/ 1707237 h 3760277"/>
              <a:gd name="connsiteX470" fmla="*/ 7155366 w 11374474"/>
              <a:gd name="connsiteY470" fmla="*/ 1720950 h 3760277"/>
              <a:gd name="connsiteX471" fmla="*/ 7118191 w 11374474"/>
              <a:gd name="connsiteY471" fmla="*/ 1707146 h 3760277"/>
              <a:gd name="connsiteX472" fmla="*/ 7122842 w 11374474"/>
              <a:gd name="connsiteY472" fmla="*/ 1705897 h 3760277"/>
              <a:gd name="connsiteX473" fmla="*/ 7168626 w 11374474"/>
              <a:gd name="connsiteY473" fmla="*/ 1702960 h 3760277"/>
              <a:gd name="connsiteX474" fmla="*/ 7170869 w 11374474"/>
              <a:gd name="connsiteY474" fmla="*/ 1707309 h 3760277"/>
              <a:gd name="connsiteX475" fmla="*/ 7171836 w 11374474"/>
              <a:gd name="connsiteY475" fmla="*/ 1709185 h 3760277"/>
              <a:gd name="connsiteX476" fmla="*/ 7222649 w 11374474"/>
              <a:gd name="connsiteY476" fmla="*/ 1693624 h 3760277"/>
              <a:gd name="connsiteX477" fmla="*/ 7229035 w 11374474"/>
              <a:gd name="connsiteY477" fmla="*/ 1696022 h 3760277"/>
              <a:gd name="connsiteX478" fmla="*/ 7237121 w 11374474"/>
              <a:gd name="connsiteY478" fmla="*/ 1710480 h 3760277"/>
              <a:gd name="connsiteX479" fmla="*/ 7219237 w 11374474"/>
              <a:gd name="connsiteY479" fmla="*/ 1697174 h 3760277"/>
              <a:gd name="connsiteX480" fmla="*/ 7222649 w 11374474"/>
              <a:gd name="connsiteY480" fmla="*/ 1693624 h 3760277"/>
              <a:gd name="connsiteX481" fmla="*/ 7263529 w 11374474"/>
              <a:gd name="connsiteY481" fmla="*/ 1688364 h 3760277"/>
              <a:gd name="connsiteX482" fmla="*/ 7269935 w 11374474"/>
              <a:gd name="connsiteY482" fmla="*/ 1690587 h 3760277"/>
              <a:gd name="connsiteX483" fmla="*/ 7278174 w 11374474"/>
              <a:gd name="connsiteY483" fmla="*/ 1703645 h 3760277"/>
              <a:gd name="connsiteX484" fmla="*/ 7260114 w 11374474"/>
              <a:gd name="connsiteY484" fmla="*/ 1691939 h 3760277"/>
              <a:gd name="connsiteX485" fmla="*/ 7263529 w 11374474"/>
              <a:gd name="connsiteY485" fmla="*/ 1688364 h 3760277"/>
              <a:gd name="connsiteX486" fmla="*/ 7309932 w 11374474"/>
              <a:gd name="connsiteY486" fmla="*/ 1683737 h 3760277"/>
              <a:gd name="connsiteX487" fmla="*/ 7321963 w 11374474"/>
              <a:gd name="connsiteY487" fmla="*/ 1686576 h 3760277"/>
              <a:gd name="connsiteX488" fmla="*/ 7328609 w 11374474"/>
              <a:gd name="connsiteY488" fmla="*/ 1699459 h 3760277"/>
              <a:gd name="connsiteX489" fmla="*/ 7299398 w 11374474"/>
              <a:gd name="connsiteY489" fmla="*/ 1686529 h 3760277"/>
              <a:gd name="connsiteX490" fmla="*/ 7309932 w 11374474"/>
              <a:gd name="connsiteY490" fmla="*/ 1683737 h 3760277"/>
              <a:gd name="connsiteX491" fmla="*/ 1447587 w 11374474"/>
              <a:gd name="connsiteY491" fmla="*/ 1683432 h 3760277"/>
              <a:gd name="connsiteX492" fmla="*/ 1442579 w 11374474"/>
              <a:gd name="connsiteY492" fmla="*/ 1686832 h 3760277"/>
              <a:gd name="connsiteX493" fmla="*/ 1462233 w 11374474"/>
              <a:gd name="connsiteY493" fmla="*/ 1698713 h 3760277"/>
              <a:gd name="connsiteX494" fmla="*/ 1456781 w 11374474"/>
              <a:gd name="connsiteY494" fmla="*/ 1685960 h 3760277"/>
              <a:gd name="connsiteX495" fmla="*/ 1447587 w 11374474"/>
              <a:gd name="connsiteY495" fmla="*/ 1683432 h 3760277"/>
              <a:gd name="connsiteX496" fmla="*/ 7341331 w 11374474"/>
              <a:gd name="connsiteY496" fmla="*/ 1671688 h 3760277"/>
              <a:gd name="connsiteX497" fmla="*/ 7369486 w 11374474"/>
              <a:gd name="connsiteY497" fmla="*/ 1694224 h 3760277"/>
              <a:gd name="connsiteX498" fmla="*/ 7341331 w 11374474"/>
              <a:gd name="connsiteY498" fmla="*/ 1671688 h 3760277"/>
              <a:gd name="connsiteX499" fmla="*/ 1302500 w 11374474"/>
              <a:gd name="connsiteY499" fmla="*/ 1667351 h 3760277"/>
              <a:gd name="connsiteX500" fmla="*/ 1284882 w 11374474"/>
              <a:gd name="connsiteY500" fmla="*/ 1669519 h 3760277"/>
              <a:gd name="connsiteX501" fmla="*/ 1308777 w 11374474"/>
              <a:gd name="connsiteY501" fmla="*/ 1676244 h 3760277"/>
              <a:gd name="connsiteX502" fmla="*/ 1394792 w 11374474"/>
              <a:gd name="connsiteY502" fmla="*/ 1681586 h 3760277"/>
              <a:gd name="connsiteX503" fmla="*/ 1302500 w 11374474"/>
              <a:gd name="connsiteY503" fmla="*/ 1667351 h 3760277"/>
              <a:gd name="connsiteX504" fmla="*/ 7382384 w 11374474"/>
              <a:gd name="connsiteY504" fmla="*/ 1664853 h 3760277"/>
              <a:gd name="connsiteX505" fmla="*/ 7422206 w 11374474"/>
              <a:gd name="connsiteY505" fmla="*/ 1669225 h 3760277"/>
              <a:gd name="connsiteX506" fmla="*/ 7404165 w 11374474"/>
              <a:gd name="connsiteY506" fmla="*/ 1683043 h 3760277"/>
              <a:gd name="connsiteX507" fmla="*/ 7382384 w 11374474"/>
              <a:gd name="connsiteY507" fmla="*/ 1664853 h 3760277"/>
              <a:gd name="connsiteX508" fmla="*/ 7423261 w 11374474"/>
              <a:gd name="connsiteY508" fmla="*/ 1659617 h 3760277"/>
              <a:gd name="connsiteX509" fmla="*/ 7472641 w 11374474"/>
              <a:gd name="connsiteY509" fmla="*/ 1665039 h 3760277"/>
              <a:gd name="connsiteX510" fmla="*/ 7450151 w 11374474"/>
              <a:gd name="connsiteY510" fmla="*/ 1675331 h 3760277"/>
              <a:gd name="connsiteX511" fmla="*/ 7422206 w 11374474"/>
              <a:gd name="connsiteY511" fmla="*/ 1669225 h 3760277"/>
              <a:gd name="connsiteX512" fmla="*/ 7423261 w 11374474"/>
              <a:gd name="connsiteY512" fmla="*/ 1659617 h 3760277"/>
              <a:gd name="connsiteX513" fmla="*/ 7604469 w 11374474"/>
              <a:gd name="connsiteY513" fmla="*/ 1639001 h 3760277"/>
              <a:gd name="connsiteX514" fmla="*/ 7634734 w 11374474"/>
              <a:gd name="connsiteY514" fmla="*/ 1642323 h 3760277"/>
              <a:gd name="connsiteX515" fmla="*/ 7617489 w 11374474"/>
              <a:gd name="connsiteY515" fmla="*/ 1644532 h 3760277"/>
              <a:gd name="connsiteX516" fmla="*/ 7604469 w 11374474"/>
              <a:gd name="connsiteY516" fmla="*/ 1639001 h 3760277"/>
              <a:gd name="connsiteX517" fmla="*/ 875563 w 11374474"/>
              <a:gd name="connsiteY517" fmla="*/ 1637340 h 3760277"/>
              <a:gd name="connsiteX518" fmla="*/ 859058 w 11374474"/>
              <a:gd name="connsiteY518" fmla="*/ 1642213 h 3760277"/>
              <a:gd name="connsiteX519" fmla="*/ 907385 w 11374474"/>
              <a:gd name="connsiteY519" fmla="*/ 1657242 h 3760277"/>
              <a:gd name="connsiteX520" fmla="*/ 875563 w 11374474"/>
              <a:gd name="connsiteY520" fmla="*/ 1637340 h 3760277"/>
              <a:gd name="connsiteX521" fmla="*/ 807428 w 11374474"/>
              <a:gd name="connsiteY521" fmla="*/ 1622872 h 3760277"/>
              <a:gd name="connsiteX522" fmla="*/ 801175 w 11374474"/>
              <a:gd name="connsiteY522" fmla="*/ 1626136 h 3760277"/>
              <a:gd name="connsiteX523" fmla="*/ 828794 w 11374474"/>
              <a:gd name="connsiteY523" fmla="*/ 1638890 h 3760277"/>
              <a:gd name="connsiteX524" fmla="*/ 819359 w 11374474"/>
              <a:gd name="connsiteY524" fmla="*/ 1625701 h 3760277"/>
              <a:gd name="connsiteX525" fmla="*/ 807428 w 11374474"/>
              <a:gd name="connsiteY525" fmla="*/ 1622872 h 3760277"/>
              <a:gd name="connsiteX526" fmla="*/ 7687277 w 11374474"/>
              <a:gd name="connsiteY526" fmla="*/ 1618924 h 3760277"/>
              <a:gd name="connsiteX527" fmla="*/ 7705339 w 11374474"/>
              <a:gd name="connsiteY527" fmla="*/ 1630630 h 3760277"/>
              <a:gd name="connsiteX528" fmla="*/ 7687277 w 11374474"/>
              <a:gd name="connsiteY528" fmla="*/ 1618924 h 3760277"/>
              <a:gd name="connsiteX529" fmla="*/ 7728155 w 11374474"/>
              <a:gd name="connsiteY529" fmla="*/ 1613691 h 3760277"/>
              <a:gd name="connsiteX530" fmla="*/ 7746215 w 11374474"/>
              <a:gd name="connsiteY530" fmla="*/ 1625395 h 3760277"/>
              <a:gd name="connsiteX531" fmla="*/ 7728155 w 11374474"/>
              <a:gd name="connsiteY531" fmla="*/ 1613691 h 3760277"/>
              <a:gd name="connsiteX532" fmla="*/ 7767615 w 11374474"/>
              <a:gd name="connsiteY532" fmla="*/ 1606679 h 3760277"/>
              <a:gd name="connsiteX533" fmla="*/ 7786119 w 11374474"/>
              <a:gd name="connsiteY533" fmla="*/ 1623978 h 3760277"/>
              <a:gd name="connsiteX534" fmla="*/ 7796651 w 11374474"/>
              <a:gd name="connsiteY534" fmla="*/ 1621211 h 3760277"/>
              <a:gd name="connsiteX535" fmla="*/ 7808493 w 11374474"/>
              <a:gd name="connsiteY535" fmla="*/ 1601444 h 3760277"/>
              <a:gd name="connsiteX536" fmla="*/ 7828147 w 11374474"/>
              <a:gd name="connsiteY536" fmla="*/ 1613325 h 3760277"/>
              <a:gd name="connsiteX537" fmla="*/ 9213989 w 11374474"/>
              <a:gd name="connsiteY537" fmla="*/ 1545094 h 3760277"/>
              <a:gd name="connsiteX538" fmla="*/ 9229978 w 11374474"/>
              <a:gd name="connsiteY538" fmla="*/ 1560523 h 3760277"/>
              <a:gd name="connsiteX539" fmla="*/ 9233642 w 11374474"/>
              <a:gd name="connsiteY539" fmla="*/ 1556975 h 3760277"/>
              <a:gd name="connsiteX540" fmla="*/ 9213989 w 11374474"/>
              <a:gd name="connsiteY540" fmla="*/ 1545094 h 3760277"/>
              <a:gd name="connsiteX541" fmla="*/ 9245308 w 11374474"/>
              <a:gd name="connsiteY541" fmla="*/ 1538811 h 3760277"/>
              <a:gd name="connsiteX542" fmla="*/ 9268017 w 11374474"/>
              <a:gd name="connsiteY542" fmla="*/ 1554977 h 3760277"/>
              <a:gd name="connsiteX543" fmla="*/ 9272926 w 11374474"/>
              <a:gd name="connsiteY543" fmla="*/ 1551565 h 3760277"/>
              <a:gd name="connsiteX544" fmla="*/ 9245308 w 11374474"/>
              <a:gd name="connsiteY544" fmla="*/ 1538811 h 3760277"/>
              <a:gd name="connsiteX545" fmla="*/ 9286186 w 11374474"/>
              <a:gd name="connsiteY545" fmla="*/ 1533576 h 3760277"/>
              <a:gd name="connsiteX546" fmla="*/ 9304864 w 11374474"/>
              <a:gd name="connsiteY546" fmla="*/ 1549299 h 3760277"/>
              <a:gd name="connsiteX547" fmla="*/ 9313804 w 11374474"/>
              <a:gd name="connsiteY547" fmla="*/ 1546331 h 3760277"/>
              <a:gd name="connsiteX548" fmla="*/ 9286186 w 11374474"/>
              <a:gd name="connsiteY548" fmla="*/ 1533576 h 3760277"/>
              <a:gd name="connsiteX549" fmla="*/ 3075576 w 11374474"/>
              <a:gd name="connsiteY549" fmla="*/ 1529344 h 3760277"/>
              <a:gd name="connsiteX550" fmla="*/ 3081139 w 11374474"/>
              <a:gd name="connsiteY550" fmla="*/ 1544791 h 3760277"/>
              <a:gd name="connsiteX551" fmla="*/ 3098603 w 11374474"/>
              <a:gd name="connsiteY551" fmla="*/ 1536454 h 3760277"/>
              <a:gd name="connsiteX552" fmla="*/ 3197363 w 11374474"/>
              <a:gd name="connsiteY552" fmla="*/ 1547297 h 3760277"/>
              <a:gd name="connsiteX553" fmla="*/ 3242749 w 11374474"/>
              <a:gd name="connsiteY553" fmla="*/ 1537697 h 3760277"/>
              <a:gd name="connsiteX554" fmla="*/ 3098603 w 11374474"/>
              <a:gd name="connsiteY554" fmla="*/ 1536454 h 3760277"/>
              <a:gd name="connsiteX555" fmla="*/ 3075576 w 11374474"/>
              <a:gd name="connsiteY555" fmla="*/ 1529344 h 3760277"/>
              <a:gd name="connsiteX556" fmla="*/ 9336796 w 11374474"/>
              <a:gd name="connsiteY556" fmla="*/ 1527790 h 3760277"/>
              <a:gd name="connsiteX557" fmla="*/ 9345670 w 11374474"/>
              <a:gd name="connsiteY557" fmla="*/ 1544031 h 3760277"/>
              <a:gd name="connsiteX558" fmla="*/ 9354680 w 11374474"/>
              <a:gd name="connsiteY558" fmla="*/ 1541096 h 3760277"/>
              <a:gd name="connsiteX559" fmla="*/ 9366525 w 11374474"/>
              <a:gd name="connsiteY559" fmla="*/ 1521331 h 3760277"/>
              <a:gd name="connsiteX560" fmla="*/ 9385126 w 11374474"/>
              <a:gd name="connsiteY560" fmla="*/ 1537729 h 3760277"/>
              <a:gd name="connsiteX561" fmla="*/ 9395735 w 11374474"/>
              <a:gd name="connsiteY561" fmla="*/ 1534261 h 3760277"/>
              <a:gd name="connsiteX562" fmla="*/ 8292519 w 11374474"/>
              <a:gd name="connsiteY562" fmla="*/ 1520316 h 3760277"/>
              <a:gd name="connsiteX563" fmla="*/ 8287685 w 11374474"/>
              <a:gd name="connsiteY563" fmla="*/ 1524420 h 3760277"/>
              <a:gd name="connsiteX564" fmla="*/ 8305745 w 11374474"/>
              <a:gd name="connsiteY564" fmla="*/ 1536124 h 3760277"/>
              <a:gd name="connsiteX565" fmla="*/ 8292519 w 11374474"/>
              <a:gd name="connsiteY565" fmla="*/ 1520316 h 3760277"/>
              <a:gd name="connsiteX566" fmla="*/ 9407402 w 11374474"/>
              <a:gd name="connsiteY566" fmla="*/ 1516096 h 3760277"/>
              <a:gd name="connsiteX567" fmla="*/ 9420701 w 11374474"/>
              <a:gd name="connsiteY567" fmla="*/ 1531228 h 3760277"/>
              <a:gd name="connsiteX568" fmla="*/ 9425461 w 11374474"/>
              <a:gd name="connsiteY568" fmla="*/ 1527801 h 3760277"/>
              <a:gd name="connsiteX569" fmla="*/ 2736701 w 11374474"/>
              <a:gd name="connsiteY569" fmla="*/ 1502343 h 3760277"/>
              <a:gd name="connsiteX570" fmla="*/ 2713658 w 11374474"/>
              <a:gd name="connsiteY570" fmla="*/ 1503915 h 3760277"/>
              <a:gd name="connsiteX571" fmla="*/ 2780414 w 11374474"/>
              <a:gd name="connsiteY571" fmla="*/ 1520501 h 3760277"/>
              <a:gd name="connsiteX572" fmla="*/ 2841090 w 11374474"/>
              <a:gd name="connsiteY572" fmla="*/ 1517905 h 3760277"/>
              <a:gd name="connsiteX573" fmla="*/ 2736701 w 11374474"/>
              <a:gd name="connsiteY573" fmla="*/ 1502343 h 3760277"/>
              <a:gd name="connsiteX574" fmla="*/ 7886983 w 11374474"/>
              <a:gd name="connsiteY574" fmla="*/ 1498657 h 3760277"/>
              <a:gd name="connsiteX575" fmla="*/ 7868772 w 11374474"/>
              <a:gd name="connsiteY575" fmla="*/ 1507596 h 3760277"/>
              <a:gd name="connsiteX576" fmla="*/ 7839045 w 11374474"/>
              <a:gd name="connsiteY576" fmla="*/ 1514055 h 3760277"/>
              <a:gd name="connsiteX577" fmla="*/ 7797991 w 11374474"/>
              <a:gd name="connsiteY577" fmla="*/ 1520890 h 3760277"/>
              <a:gd name="connsiteX578" fmla="*/ 7676952 w 11374474"/>
              <a:gd name="connsiteY578" fmla="*/ 1536769 h 3760277"/>
              <a:gd name="connsiteX579" fmla="*/ 6330108 w 11374474"/>
              <a:gd name="connsiteY579" fmla="*/ 1690303 h 3760277"/>
              <a:gd name="connsiteX580" fmla="*/ 6259327 w 11374474"/>
              <a:gd name="connsiteY580" fmla="*/ 1705461 h 3760277"/>
              <a:gd name="connsiteX581" fmla="*/ 6428868 w 11374474"/>
              <a:gd name="connsiteY581" fmla="*/ 1701145 h 3760277"/>
              <a:gd name="connsiteX582" fmla="*/ 7676952 w 11374474"/>
              <a:gd name="connsiteY582" fmla="*/ 1536769 h 3760277"/>
              <a:gd name="connsiteX583" fmla="*/ 7797991 w 11374474"/>
              <a:gd name="connsiteY583" fmla="*/ 1520890 h 3760277"/>
              <a:gd name="connsiteX584" fmla="*/ 7839045 w 11374474"/>
              <a:gd name="connsiteY584" fmla="*/ 1514055 h 3760277"/>
              <a:gd name="connsiteX585" fmla="*/ 7868772 w 11374474"/>
              <a:gd name="connsiteY585" fmla="*/ 1507596 h 3760277"/>
              <a:gd name="connsiteX586" fmla="*/ 7886983 w 11374474"/>
              <a:gd name="connsiteY586" fmla="*/ 1498657 h 3760277"/>
              <a:gd name="connsiteX587" fmla="*/ 10599314 w 11374474"/>
              <a:gd name="connsiteY587" fmla="*/ 1496253 h 3760277"/>
              <a:gd name="connsiteX588" fmla="*/ 10619703 w 11374474"/>
              <a:gd name="connsiteY588" fmla="*/ 1502593 h 3760277"/>
              <a:gd name="connsiteX589" fmla="*/ 10599314 w 11374474"/>
              <a:gd name="connsiteY589" fmla="*/ 1496253 h 3760277"/>
              <a:gd name="connsiteX590" fmla="*/ 9550222 w 11374474"/>
              <a:gd name="connsiteY590" fmla="*/ 1495240 h 3760277"/>
              <a:gd name="connsiteX591" fmla="*/ 9508272 w 11374474"/>
              <a:gd name="connsiteY591" fmla="*/ 1507725 h 3760277"/>
              <a:gd name="connsiteX592" fmla="*/ 9467394 w 11374474"/>
              <a:gd name="connsiteY592" fmla="*/ 1512960 h 3760277"/>
              <a:gd name="connsiteX593" fmla="*/ 9494807 w 11374474"/>
              <a:gd name="connsiteY593" fmla="*/ 1518400 h 3760277"/>
              <a:gd name="connsiteX594" fmla="*/ 9508272 w 11374474"/>
              <a:gd name="connsiteY594" fmla="*/ 1507725 h 3760277"/>
              <a:gd name="connsiteX595" fmla="*/ 9550222 w 11374474"/>
              <a:gd name="connsiteY595" fmla="*/ 1495240 h 3760277"/>
              <a:gd name="connsiteX596" fmla="*/ 10571902 w 11374474"/>
              <a:gd name="connsiteY596" fmla="*/ 1490813 h 3760277"/>
              <a:gd name="connsiteX597" fmla="*/ 10599314 w 11374474"/>
              <a:gd name="connsiteY597" fmla="*/ 1496253 h 3760277"/>
              <a:gd name="connsiteX598" fmla="*/ 10558437 w 11374474"/>
              <a:gd name="connsiteY598" fmla="*/ 1501488 h 3760277"/>
              <a:gd name="connsiteX599" fmla="*/ 10571902 w 11374474"/>
              <a:gd name="connsiteY599" fmla="*/ 1490813 h 3760277"/>
              <a:gd name="connsiteX600" fmla="*/ 7956415 w 11374474"/>
              <a:gd name="connsiteY600" fmla="*/ 1483416 h 3760277"/>
              <a:gd name="connsiteX601" fmla="*/ 7951582 w 11374474"/>
              <a:gd name="connsiteY601" fmla="*/ 1487519 h 3760277"/>
              <a:gd name="connsiteX602" fmla="*/ 7969642 w 11374474"/>
              <a:gd name="connsiteY602" fmla="*/ 1499224 h 3760277"/>
              <a:gd name="connsiteX603" fmla="*/ 7956415 w 11374474"/>
              <a:gd name="connsiteY603" fmla="*/ 1483416 h 3760277"/>
              <a:gd name="connsiteX604" fmla="*/ 9630541 w 11374474"/>
              <a:gd name="connsiteY604" fmla="*/ 1480638 h 3760277"/>
              <a:gd name="connsiteX605" fmla="*/ 9650193 w 11374474"/>
              <a:gd name="connsiteY605" fmla="*/ 1492518 h 3760277"/>
              <a:gd name="connsiteX606" fmla="*/ 10646229 w 11374474"/>
              <a:gd name="connsiteY606" fmla="*/ 1477326 h 3760277"/>
              <a:gd name="connsiteX607" fmla="*/ 10668865 w 11374474"/>
              <a:gd name="connsiteY607" fmla="*/ 1494166 h 3760277"/>
              <a:gd name="connsiteX608" fmla="*/ 10641248 w 11374474"/>
              <a:gd name="connsiteY608" fmla="*/ 1481412 h 3760277"/>
              <a:gd name="connsiteX609" fmla="*/ 10646229 w 11374474"/>
              <a:gd name="connsiteY609" fmla="*/ 1477326 h 3760277"/>
              <a:gd name="connsiteX610" fmla="*/ 10687206 w 11374474"/>
              <a:gd name="connsiteY610" fmla="*/ 1471190 h 3760277"/>
              <a:gd name="connsiteX611" fmla="*/ 10699666 w 11374474"/>
              <a:gd name="connsiteY611" fmla="*/ 1474254 h 3760277"/>
              <a:gd name="connsiteX612" fmla="*/ 10709743 w 11374474"/>
              <a:gd name="connsiteY612" fmla="*/ 1488932 h 3760277"/>
              <a:gd name="connsiteX613" fmla="*/ 10680707 w 11374474"/>
              <a:gd name="connsiteY613" fmla="*/ 1474401 h 3760277"/>
              <a:gd name="connsiteX614" fmla="*/ 10687206 w 11374474"/>
              <a:gd name="connsiteY614" fmla="*/ 1471190 h 3760277"/>
              <a:gd name="connsiteX615" fmla="*/ 2349646 w 11374474"/>
              <a:gd name="connsiteY615" fmla="*/ 1469748 h 3760277"/>
              <a:gd name="connsiteX616" fmla="*/ 2346234 w 11374474"/>
              <a:gd name="connsiteY616" fmla="*/ 1473298 h 3760277"/>
              <a:gd name="connsiteX617" fmla="*/ 2364119 w 11374474"/>
              <a:gd name="connsiteY617" fmla="*/ 1486605 h 3760277"/>
              <a:gd name="connsiteX618" fmla="*/ 2356033 w 11374474"/>
              <a:gd name="connsiteY618" fmla="*/ 1472146 h 3760277"/>
              <a:gd name="connsiteX619" fmla="*/ 2349646 w 11374474"/>
              <a:gd name="connsiteY619" fmla="*/ 1469748 h 3760277"/>
              <a:gd name="connsiteX620" fmla="*/ 8072429 w 11374474"/>
              <a:gd name="connsiteY620" fmla="*/ 1466048 h 3760277"/>
              <a:gd name="connsiteX621" fmla="*/ 8063239 w 11374474"/>
              <a:gd name="connsiteY621" fmla="*/ 1468989 h 3760277"/>
              <a:gd name="connsiteX622" fmla="*/ 8092450 w 11374474"/>
              <a:gd name="connsiteY622" fmla="*/ 1481920 h 3760277"/>
              <a:gd name="connsiteX623" fmla="*/ 8082219 w 11374474"/>
              <a:gd name="connsiteY623" fmla="*/ 1468642 h 3760277"/>
              <a:gd name="connsiteX624" fmla="*/ 8072429 w 11374474"/>
              <a:gd name="connsiteY624" fmla="*/ 1466048 h 3760277"/>
              <a:gd name="connsiteX625" fmla="*/ 7538228 w 11374474"/>
              <a:gd name="connsiteY625" fmla="*/ 1449429 h 3760277"/>
              <a:gd name="connsiteX626" fmla="*/ 7524167 w 11374474"/>
              <a:gd name="connsiteY626" fmla="*/ 1460039 h 3760277"/>
              <a:gd name="connsiteX627" fmla="*/ 7363129 w 11374474"/>
              <a:gd name="connsiteY627" fmla="*/ 1473147 h 3760277"/>
              <a:gd name="connsiteX628" fmla="*/ 7218406 w 11374474"/>
              <a:gd name="connsiteY628" fmla="*/ 1508124 h 3760277"/>
              <a:gd name="connsiteX629" fmla="*/ 7239804 w 11374474"/>
              <a:gd name="connsiteY629" fmla="*/ 1509841 h 3760277"/>
              <a:gd name="connsiteX630" fmla="*/ 7524167 w 11374474"/>
              <a:gd name="connsiteY630" fmla="*/ 1460039 h 3760277"/>
              <a:gd name="connsiteX631" fmla="*/ 7565044 w 11374474"/>
              <a:gd name="connsiteY631" fmla="*/ 1454804 h 3760277"/>
              <a:gd name="connsiteX632" fmla="*/ 7538228 w 11374474"/>
              <a:gd name="connsiteY632" fmla="*/ 1449429 h 3760277"/>
              <a:gd name="connsiteX633" fmla="*/ 8146225 w 11374474"/>
              <a:gd name="connsiteY633" fmla="*/ 1447312 h 3760277"/>
              <a:gd name="connsiteX634" fmla="*/ 8155096 w 11374474"/>
              <a:gd name="connsiteY634" fmla="*/ 1463554 h 3760277"/>
              <a:gd name="connsiteX635" fmla="*/ 8164110 w 11374474"/>
              <a:gd name="connsiteY635" fmla="*/ 1460618 h 3760277"/>
              <a:gd name="connsiteX636" fmla="*/ 8216830 w 11374474"/>
              <a:gd name="connsiteY636" fmla="*/ 1435618 h 3760277"/>
              <a:gd name="connsiteX637" fmla="*/ 8231474 w 11374474"/>
              <a:gd name="connsiteY637" fmla="*/ 1450899 h 3760277"/>
              <a:gd name="connsiteX638" fmla="*/ 8236483 w 11374474"/>
              <a:gd name="connsiteY638" fmla="*/ 1447498 h 3760277"/>
              <a:gd name="connsiteX639" fmla="*/ 8248149 w 11374474"/>
              <a:gd name="connsiteY639" fmla="*/ 1429334 h 3760277"/>
              <a:gd name="connsiteX640" fmla="*/ 8270858 w 11374474"/>
              <a:gd name="connsiteY640" fmla="*/ 1445500 h 3760277"/>
              <a:gd name="connsiteX641" fmla="*/ 8275767 w 11374474"/>
              <a:gd name="connsiteY641" fmla="*/ 1442088 h 3760277"/>
              <a:gd name="connsiteX642" fmla="*/ 8248149 w 11374474"/>
              <a:gd name="connsiteY642" fmla="*/ 1429334 h 3760277"/>
              <a:gd name="connsiteX643" fmla="*/ 8287433 w 11374474"/>
              <a:gd name="connsiteY643" fmla="*/ 1423924 h 3760277"/>
              <a:gd name="connsiteX644" fmla="*/ 8303423 w 11374474"/>
              <a:gd name="connsiteY644" fmla="*/ 1439352 h 3760277"/>
              <a:gd name="connsiteX645" fmla="*/ 8307086 w 11374474"/>
              <a:gd name="connsiteY645" fmla="*/ 1435805 h 3760277"/>
              <a:gd name="connsiteX646" fmla="*/ 8287433 w 11374474"/>
              <a:gd name="connsiteY646" fmla="*/ 1423924 h 3760277"/>
              <a:gd name="connsiteX647" fmla="*/ 752880 w 11374474"/>
              <a:gd name="connsiteY647" fmla="*/ 1375438 h 3760277"/>
              <a:gd name="connsiteX648" fmla="*/ 763119 w 11374474"/>
              <a:gd name="connsiteY648" fmla="*/ 1378081 h 3760277"/>
              <a:gd name="connsiteX649" fmla="*/ 776933 w 11374474"/>
              <a:gd name="connsiteY649" fmla="*/ 1391751 h 3760277"/>
              <a:gd name="connsiteX650" fmla="*/ 747723 w 11374474"/>
              <a:gd name="connsiteY650" fmla="*/ 1378822 h 3760277"/>
              <a:gd name="connsiteX651" fmla="*/ 752880 w 11374474"/>
              <a:gd name="connsiteY651" fmla="*/ 1375438 h 3760277"/>
              <a:gd name="connsiteX652" fmla="*/ 9337157 w 11374474"/>
              <a:gd name="connsiteY652" fmla="*/ 1363456 h 3760277"/>
              <a:gd name="connsiteX653" fmla="*/ 9344109 w 11374474"/>
              <a:gd name="connsiteY653" fmla="*/ 1365738 h 3760277"/>
              <a:gd name="connsiteX654" fmla="*/ 9353144 w 11374474"/>
              <a:gd name="connsiteY654" fmla="*/ 1378884 h 3760277"/>
              <a:gd name="connsiteX655" fmla="*/ 9333493 w 11374474"/>
              <a:gd name="connsiteY655" fmla="*/ 1367003 h 3760277"/>
              <a:gd name="connsiteX656" fmla="*/ 9337157 w 11374474"/>
              <a:gd name="connsiteY656" fmla="*/ 1363456 h 3760277"/>
              <a:gd name="connsiteX657" fmla="*/ 9368227 w 11374474"/>
              <a:gd name="connsiteY657" fmla="*/ 1357144 h 3760277"/>
              <a:gd name="connsiteX658" fmla="*/ 9374633 w 11374474"/>
              <a:gd name="connsiteY658" fmla="*/ 1359367 h 3760277"/>
              <a:gd name="connsiteX659" fmla="*/ 9382873 w 11374474"/>
              <a:gd name="connsiteY659" fmla="*/ 1372425 h 3760277"/>
              <a:gd name="connsiteX660" fmla="*/ 9364811 w 11374474"/>
              <a:gd name="connsiteY660" fmla="*/ 1360719 h 3760277"/>
              <a:gd name="connsiteX661" fmla="*/ 9368227 w 11374474"/>
              <a:gd name="connsiteY661" fmla="*/ 1357144 h 3760277"/>
              <a:gd name="connsiteX662" fmla="*/ 9409104 w 11374474"/>
              <a:gd name="connsiteY662" fmla="*/ 1351910 h 3760277"/>
              <a:gd name="connsiteX663" fmla="*/ 9415510 w 11374474"/>
              <a:gd name="connsiteY663" fmla="*/ 1354132 h 3760277"/>
              <a:gd name="connsiteX664" fmla="*/ 9423750 w 11374474"/>
              <a:gd name="connsiteY664" fmla="*/ 1367190 h 3760277"/>
              <a:gd name="connsiteX665" fmla="*/ 9405689 w 11374474"/>
              <a:gd name="connsiteY665" fmla="*/ 1355484 h 3760277"/>
              <a:gd name="connsiteX666" fmla="*/ 9409104 w 11374474"/>
              <a:gd name="connsiteY666" fmla="*/ 1351910 h 3760277"/>
              <a:gd name="connsiteX667" fmla="*/ 7923999 w 11374474"/>
              <a:gd name="connsiteY667" fmla="*/ 1283557 h 3760277"/>
              <a:gd name="connsiteX668" fmla="*/ 3846864 w 11374474"/>
              <a:gd name="connsiteY668" fmla="*/ 1548926 h 3760277"/>
              <a:gd name="connsiteX669" fmla="*/ 3787925 w 11374474"/>
              <a:gd name="connsiteY669" fmla="*/ 1542455 h 3760277"/>
              <a:gd name="connsiteX670" fmla="*/ 3606355 w 11374474"/>
              <a:gd name="connsiteY670" fmla="*/ 1551689 h 3760277"/>
              <a:gd name="connsiteX671" fmla="*/ 3668580 w 11374474"/>
              <a:gd name="connsiteY671" fmla="*/ 1560116 h 3760277"/>
              <a:gd name="connsiteX672" fmla="*/ 3846864 w 11374474"/>
              <a:gd name="connsiteY672" fmla="*/ 1548926 h 3760277"/>
              <a:gd name="connsiteX673" fmla="*/ 7923999 w 11374474"/>
              <a:gd name="connsiteY673" fmla="*/ 1283557 h 3760277"/>
              <a:gd name="connsiteX674" fmla="*/ 9884518 w 11374474"/>
              <a:gd name="connsiteY674" fmla="*/ 1267076 h 3760277"/>
              <a:gd name="connsiteX675" fmla="*/ 9902579 w 11374474"/>
              <a:gd name="connsiteY675" fmla="*/ 1278782 h 3760277"/>
              <a:gd name="connsiteX676" fmla="*/ 9899164 w 11374474"/>
              <a:gd name="connsiteY676" fmla="*/ 1282356 h 3760277"/>
              <a:gd name="connsiteX677" fmla="*/ 9884518 w 11374474"/>
              <a:gd name="connsiteY677" fmla="*/ 1267076 h 3760277"/>
              <a:gd name="connsiteX678" fmla="*/ 7976391 w 11374474"/>
              <a:gd name="connsiteY678" fmla="*/ 1264292 h 3760277"/>
              <a:gd name="connsiteX679" fmla="*/ 7966107 w 11374474"/>
              <a:gd name="connsiteY679" fmla="*/ 1267113 h 3760277"/>
              <a:gd name="connsiteX680" fmla="*/ 7993725 w 11374474"/>
              <a:gd name="connsiteY680" fmla="*/ 1279868 h 3760277"/>
              <a:gd name="connsiteX681" fmla="*/ 7987875 w 11374474"/>
              <a:gd name="connsiteY681" fmla="*/ 1267073 h 3760277"/>
              <a:gd name="connsiteX682" fmla="*/ 7976391 w 11374474"/>
              <a:gd name="connsiteY682" fmla="*/ 1264292 h 3760277"/>
              <a:gd name="connsiteX683" fmla="*/ 3359391 w 11374474"/>
              <a:gd name="connsiteY683" fmla="*/ 1096577 h 3760277"/>
              <a:gd name="connsiteX684" fmla="*/ 3336664 w 11374474"/>
              <a:gd name="connsiteY684" fmla="*/ 1100766 h 3760277"/>
              <a:gd name="connsiteX685" fmla="*/ 3408055 w 11374474"/>
              <a:gd name="connsiteY685" fmla="*/ 1119542 h 3760277"/>
              <a:gd name="connsiteX686" fmla="*/ 3424812 w 11374474"/>
              <a:gd name="connsiteY686" fmla="*/ 1120166 h 3760277"/>
              <a:gd name="connsiteX687" fmla="*/ 3359391 w 11374474"/>
              <a:gd name="connsiteY687" fmla="*/ 1096577 h 3760277"/>
              <a:gd name="connsiteX688" fmla="*/ 9858655 w 11374474"/>
              <a:gd name="connsiteY688" fmla="*/ 1089457 h 3760277"/>
              <a:gd name="connsiteX689" fmla="*/ 9853597 w 11374474"/>
              <a:gd name="connsiteY689" fmla="*/ 1093535 h 3760277"/>
              <a:gd name="connsiteX690" fmla="*/ 9871656 w 11374474"/>
              <a:gd name="connsiteY690" fmla="*/ 1105241 h 3760277"/>
              <a:gd name="connsiteX691" fmla="*/ 9858655 w 11374474"/>
              <a:gd name="connsiteY691" fmla="*/ 1089457 h 3760277"/>
              <a:gd name="connsiteX692" fmla="*/ 3170940 w 11374474"/>
              <a:gd name="connsiteY692" fmla="*/ 1088193 h 3760277"/>
              <a:gd name="connsiteX693" fmla="*/ 3147647 w 11374474"/>
              <a:gd name="connsiteY693" fmla="*/ 1089736 h 3760277"/>
              <a:gd name="connsiteX694" fmla="*/ 3211550 w 11374474"/>
              <a:gd name="connsiteY694" fmla="*/ 1108574 h 3760277"/>
              <a:gd name="connsiteX695" fmla="*/ 3247943 w 11374474"/>
              <a:gd name="connsiteY695" fmla="*/ 1112293 h 3760277"/>
              <a:gd name="connsiteX696" fmla="*/ 3276672 w 11374474"/>
              <a:gd name="connsiteY696" fmla="*/ 1103902 h 3760277"/>
              <a:gd name="connsiteX697" fmla="*/ 3170940 w 11374474"/>
              <a:gd name="connsiteY697" fmla="*/ 1088193 h 3760277"/>
              <a:gd name="connsiteX698" fmla="*/ 2992675 w 11374474"/>
              <a:gd name="connsiteY698" fmla="*/ 1078343 h 3760277"/>
              <a:gd name="connsiteX699" fmla="*/ 2969780 w 11374474"/>
              <a:gd name="connsiteY699" fmla="*/ 1079931 h 3760277"/>
              <a:gd name="connsiteX700" fmla="*/ 3027728 w 11374474"/>
              <a:gd name="connsiteY700" fmla="*/ 1098541 h 3760277"/>
              <a:gd name="connsiteX701" fmla="*/ 3087656 w 11374474"/>
              <a:gd name="connsiteY701" fmla="*/ 1092872 h 3760277"/>
              <a:gd name="connsiteX702" fmla="*/ 2992675 w 11374474"/>
              <a:gd name="connsiteY702" fmla="*/ 1078343 h 3760277"/>
              <a:gd name="connsiteX703" fmla="*/ 2915725 w 11374474"/>
              <a:gd name="connsiteY703" fmla="*/ 1071667 h 3760277"/>
              <a:gd name="connsiteX704" fmla="*/ 2909249 w 11374474"/>
              <a:gd name="connsiteY704" fmla="*/ 1073285 h 3760277"/>
              <a:gd name="connsiteX705" fmla="*/ 2935818 w 11374474"/>
              <a:gd name="connsiteY705" fmla="*/ 1091470 h 3760277"/>
              <a:gd name="connsiteX706" fmla="*/ 2947842 w 11374474"/>
              <a:gd name="connsiteY706" fmla="*/ 1088866 h 3760277"/>
              <a:gd name="connsiteX707" fmla="*/ 2915725 w 11374474"/>
              <a:gd name="connsiteY707" fmla="*/ 1071667 h 3760277"/>
              <a:gd name="connsiteX708" fmla="*/ 10009546 w 11374474"/>
              <a:gd name="connsiteY708" fmla="*/ 1066195 h 3760277"/>
              <a:gd name="connsiteX709" fmla="*/ 10006131 w 11374474"/>
              <a:gd name="connsiteY709" fmla="*/ 1069770 h 3760277"/>
              <a:gd name="connsiteX710" fmla="*/ 10024192 w 11374474"/>
              <a:gd name="connsiteY710" fmla="*/ 1081476 h 3760277"/>
              <a:gd name="connsiteX711" fmla="*/ 10015952 w 11374474"/>
              <a:gd name="connsiteY711" fmla="*/ 1068418 h 3760277"/>
              <a:gd name="connsiteX712" fmla="*/ 10009546 w 11374474"/>
              <a:gd name="connsiteY712" fmla="*/ 1066195 h 3760277"/>
              <a:gd name="connsiteX713" fmla="*/ 6023674 w 11374474"/>
              <a:gd name="connsiteY713" fmla="*/ 1059654 h 3760277"/>
              <a:gd name="connsiteX714" fmla="*/ 6018519 w 11374474"/>
              <a:gd name="connsiteY714" fmla="*/ 1063013 h 3760277"/>
              <a:gd name="connsiteX715" fmla="*/ 6037197 w 11374474"/>
              <a:gd name="connsiteY715" fmla="*/ 1078737 h 3760277"/>
              <a:gd name="connsiteX716" fmla="*/ 6047554 w 11374474"/>
              <a:gd name="connsiteY716" fmla="*/ 1077545 h 3760277"/>
              <a:gd name="connsiteX717" fmla="*/ 6033894 w 11374474"/>
              <a:gd name="connsiteY717" fmla="*/ 1062473 h 3760277"/>
              <a:gd name="connsiteX718" fmla="*/ 6023674 w 11374474"/>
              <a:gd name="connsiteY718" fmla="*/ 1059654 h 3760277"/>
              <a:gd name="connsiteX719" fmla="*/ 10040940 w 11374474"/>
              <a:gd name="connsiteY719" fmla="*/ 1059236 h 3760277"/>
              <a:gd name="connsiteX720" fmla="*/ 10037451 w 11374474"/>
              <a:gd name="connsiteY720" fmla="*/ 1063487 h 3760277"/>
              <a:gd name="connsiteX721" fmla="*/ 10055512 w 11374474"/>
              <a:gd name="connsiteY721" fmla="*/ 1075192 h 3760277"/>
              <a:gd name="connsiteX722" fmla="*/ 10040940 w 11374474"/>
              <a:gd name="connsiteY722" fmla="*/ 1059236 h 3760277"/>
              <a:gd name="connsiteX723" fmla="*/ 6142153 w 11374474"/>
              <a:gd name="connsiteY723" fmla="*/ 1054710 h 3760277"/>
              <a:gd name="connsiteX724" fmla="*/ 6118335 w 11374474"/>
              <a:gd name="connsiteY724" fmla="*/ 1064249 h 3760277"/>
              <a:gd name="connsiteX725" fmla="*/ 6094002 w 11374474"/>
              <a:gd name="connsiteY725" fmla="*/ 1073199 h 3760277"/>
              <a:gd name="connsiteX726" fmla="*/ 6118335 w 11374474"/>
              <a:gd name="connsiteY726" fmla="*/ 1064249 h 3760277"/>
              <a:gd name="connsiteX727" fmla="*/ 6179919 w 11374474"/>
              <a:gd name="connsiteY727" fmla="*/ 1061288 h 3760277"/>
              <a:gd name="connsiteX728" fmla="*/ 6142153 w 11374474"/>
              <a:gd name="connsiteY728" fmla="*/ 1054710 h 3760277"/>
              <a:gd name="connsiteX729" fmla="*/ 6272333 w 11374474"/>
              <a:gd name="connsiteY729" fmla="*/ 1047355 h 3760277"/>
              <a:gd name="connsiteX730" fmla="*/ 6260082 w 11374474"/>
              <a:gd name="connsiteY730" fmla="*/ 1050643 h 3760277"/>
              <a:gd name="connsiteX731" fmla="*/ 6296380 w 11374474"/>
              <a:gd name="connsiteY731" fmla="*/ 1066934 h 3760277"/>
              <a:gd name="connsiteX732" fmla="*/ 6308407 w 11374474"/>
              <a:gd name="connsiteY732" fmla="*/ 1065672 h 3760277"/>
              <a:gd name="connsiteX733" fmla="*/ 6272333 w 11374474"/>
              <a:gd name="connsiteY733" fmla="*/ 1047355 h 3760277"/>
              <a:gd name="connsiteX734" fmla="*/ 6337399 w 11374474"/>
              <a:gd name="connsiteY734" fmla="*/ 1041358 h 3760277"/>
              <a:gd name="connsiteX735" fmla="*/ 6320249 w 11374474"/>
              <a:gd name="connsiteY735" fmla="*/ 1045906 h 3760277"/>
              <a:gd name="connsiteX736" fmla="*/ 6368399 w 11374474"/>
              <a:gd name="connsiteY736" fmla="*/ 1062535 h 3760277"/>
              <a:gd name="connsiteX737" fmla="*/ 6337399 w 11374474"/>
              <a:gd name="connsiteY737" fmla="*/ 1041358 h 3760277"/>
              <a:gd name="connsiteX738" fmla="*/ 6393837 w 11374474"/>
              <a:gd name="connsiteY738" fmla="*/ 1040312 h 3760277"/>
              <a:gd name="connsiteX739" fmla="*/ 6381835 w 11374474"/>
              <a:gd name="connsiteY739" fmla="*/ 1042945 h 3760277"/>
              <a:gd name="connsiteX740" fmla="*/ 6419010 w 11374474"/>
              <a:gd name="connsiteY740" fmla="*/ 1056749 h 3760277"/>
              <a:gd name="connsiteX741" fmla="*/ 6408979 w 11374474"/>
              <a:gd name="connsiteY741" fmla="*/ 1043493 h 3760277"/>
              <a:gd name="connsiteX742" fmla="*/ 6393837 w 11374474"/>
              <a:gd name="connsiteY742" fmla="*/ 1040312 h 3760277"/>
              <a:gd name="connsiteX743" fmla="*/ 2584627 w 11374474"/>
              <a:gd name="connsiteY743" fmla="*/ 1040102 h 3760277"/>
              <a:gd name="connsiteX744" fmla="*/ 2566022 w 11374474"/>
              <a:gd name="connsiteY744" fmla="*/ 1043254 h 3760277"/>
              <a:gd name="connsiteX745" fmla="*/ 2565097 w 11374474"/>
              <a:gd name="connsiteY745" fmla="*/ 1043149 h 3760277"/>
              <a:gd name="connsiteX746" fmla="*/ 2552799 w 11374474"/>
              <a:gd name="connsiteY746" fmla="*/ 1045495 h 3760277"/>
              <a:gd name="connsiteX747" fmla="*/ 2566022 w 11374474"/>
              <a:gd name="connsiteY747" fmla="*/ 1043254 h 3760277"/>
              <a:gd name="connsiteX748" fmla="*/ 2587540 w 11374474"/>
              <a:gd name="connsiteY748" fmla="*/ 1045716 h 3760277"/>
              <a:gd name="connsiteX749" fmla="*/ 2808055 w 11374474"/>
              <a:gd name="connsiteY749" fmla="*/ 1095167 h 3760277"/>
              <a:gd name="connsiteX750" fmla="*/ 2868735 w 11374474"/>
              <a:gd name="connsiteY750" fmla="*/ 1089903 h 3760277"/>
              <a:gd name="connsiteX751" fmla="*/ 2721649 w 11374474"/>
              <a:gd name="connsiteY751" fmla="*/ 1064033 h 3760277"/>
              <a:gd name="connsiteX752" fmla="*/ 2584627 w 11374474"/>
              <a:gd name="connsiteY752" fmla="*/ 1040102 h 3760277"/>
              <a:gd name="connsiteX753" fmla="*/ 10150163 w 11374474"/>
              <a:gd name="connsiteY753" fmla="*/ 1035350 h 3760277"/>
              <a:gd name="connsiteX754" fmla="*/ 10164810 w 11374474"/>
              <a:gd name="connsiteY754" fmla="*/ 1050630 h 3760277"/>
              <a:gd name="connsiteX755" fmla="*/ 10168224 w 11374474"/>
              <a:gd name="connsiteY755" fmla="*/ 1047056 h 3760277"/>
              <a:gd name="connsiteX756" fmla="*/ 10150163 w 11374474"/>
              <a:gd name="connsiteY756" fmla="*/ 1035350 h 3760277"/>
              <a:gd name="connsiteX757" fmla="*/ 6561344 w 11374474"/>
              <a:gd name="connsiteY757" fmla="*/ 1028852 h 3760277"/>
              <a:gd name="connsiteX758" fmla="*/ 6552254 w 11374474"/>
              <a:gd name="connsiteY758" fmla="*/ 1032487 h 3760277"/>
              <a:gd name="connsiteX759" fmla="*/ 6570314 w 11374474"/>
              <a:gd name="connsiteY759" fmla="*/ 1044192 h 3760277"/>
              <a:gd name="connsiteX760" fmla="*/ 6561344 w 11374474"/>
              <a:gd name="connsiteY760" fmla="*/ 1028852 h 3760277"/>
              <a:gd name="connsiteX761" fmla="*/ 10615041 w 11374474"/>
              <a:gd name="connsiteY761" fmla="*/ 985922 h 3760277"/>
              <a:gd name="connsiteX762" fmla="*/ 10635429 w 11374474"/>
              <a:gd name="connsiteY762" fmla="*/ 992262 h 3760277"/>
              <a:gd name="connsiteX763" fmla="*/ 10615041 w 11374474"/>
              <a:gd name="connsiteY763" fmla="*/ 985922 h 3760277"/>
              <a:gd name="connsiteX764" fmla="*/ 1252087 w 11374474"/>
              <a:gd name="connsiteY764" fmla="*/ 881625 h 3760277"/>
              <a:gd name="connsiteX765" fmla="*/ 1276067 w 11374474"/>
              <a:gd name="connsiteY765" fmla="*/ 898614 h 3760277"/>
              <a:gd name="connsiteX766" fmla="*/ 1281297 w 11374474"/>
              <a:gd name="connsiteY766" fmla="*/ 894555 h 3760277"/>
              <a:gd name="connsiteX767" fmla="*/ 1252087 w 11374474"/>
              <a:gd name="connsiteY767" fmla="*/ 881625 h 3760277"/>
              <a:gd name="connsiteX768" fmla="*/ 642521 w 11374474"/>
              <a:gd name="connsiteY768" fmla="*/ 795257 h 3760277"/>
              <a:gd name="connsiteX769" fmla="*/ 674246 w 11374474"/>
              <a:gd name="connsiteY769" fmla="*/ 796119 h 3760277"/>
              <a:gd name="connsiteX770" fmla="*/ 662724 w 11374474"/>
              <a:gd name="connsiteY770" fmla="*/ 823908 h 3760277"/>
              <a:gd name="connsiteX771" fmla="*/ 641466 w 11374474"/>
              <a:gd name="connsiteY771" fmla="*/ 804864 h 3760277"/>
              <a:gd name="connsiteX772" fmla="*/ 10873414 w 11374474"/>
              <a:gd name="connsiteY772" fmla="*/ 732331 h 3760277"/>
              <a:gd name="connsiteX773" fmla="*/ 10897759 w 11374474"/>
              <a:gd name="connsiteY773" fmla="*/ 739790 h 3760277"/>
              <a:gd name="connsiteX774" fmla="*/ 10873414 w 11374474"/>
              <a:gd name="connsiteY774" fmla="*/ 732331 h 3760277"/>
              <a:gd name="connsiteX775" fmla="*/ 11148329 w 11374474"/>
              <a:gd name="connsiteY775" fmla="*/ 592368 h 3760277"/>
              <a:gd name="connsiteX776" fmla="*/ 11176783 w 11374474"/>
              <a:gd name="connsiteY776" fmla="*/ 599593 h 3760277"/>
              <a:gd name="connsiteX777" fmla="*/ 11148329 w 11374474"/>
              <a:gd name="connsiteY777" fmla="*/ 592368 h 3760277"/>
              <a:gd name="connsiteX778" fmla="*/ 11210179 w 11374474"/>
              <a:gd name="connsiteY778" fmla="*/ 575079 h 3760277"/>
              <a:gd name="connsiteX779" fmla="*/ 11227437 w 11374474"/>
              <a:gd name="connsiteY779" fmla="*/ 591330 h 3760277"/>
              <a:gd name="connsiteX780" fmla="*/ 11199818 w 11374474"/>
              <a:gd name="connsiteY780" fmla="*/ 578575 h 3760277"/>
              <a:gd name="connsiteX781" fmla="*/ 11210179 w 11374474"/>
              <a:gd name="connsiteY781" fmla="*/ 575079 h 3760277"/>
              <a:gd name="connsiteX782" fmla="*/ 11019592 w 11374474"/>
              <a:gd name="connsiteY782" fmla="*/ 487490 h 3760277"/>
              <a:gd name="connsiteX783" fmla="*/ 11028785 w 11374474"/>
              <a:gd name="connsiteY783" fmla="*/ 502855 h 3760277"/>
              <a:gd name="connsiteX784" fmla="*/ 11037651 w 11374474"/>
              <a:gd name="connsiteY784" fmla="*/ 499195 h 3760277"/>
              <a:gd name="connsiteX785" fmla="*/ 11193349 w 11374474"/>
              <a:gd name="connsiteY785" fmla="*/ 446610 h 3760277"/>
              <a:gd name="connsiteX786" fmla="*/ 11213002 w 11374474"/>
              <a:gd name="connsiteY786" fmla="*/ 458490 h 3760277"/>
              <a:gd name="connsiteX787" fmla="*/ 11193349 w 11374474"/>
              <a:gd name="connsiteY787" fmla="*/ 446610 h 3760277"/>
              <a:gd name="connsiteX788" fmla="*/ 10487020 w 11374474"/>
              <a:gd name="connsiteY788" fmla="*/ 419297 h 3760277"/>
              <a:gd name="connsiteX789" fmla="*/ 10482543 w 11374474"/>
              <a:gd name="connsiteY789" fmla="*/ 422907 h 3760277"/>
              <a:gd name="connsiteX790" fmla="*/ 10487020 w 11374474"/>
              <a:gd name="connsiteY790" fmla="*/ 419297 h 3760277"/>
              <a:gd name="connsiteX791" fmla="*/ 10537457 w 11374474"/>
              <a:gd name="connsiteY791" fmla="*/ 415112 h 3760277"/>
              <a:gd name="connsiteX792" fmla="*/ 10532089 w 11374474"/>
              <a:gd name="connsiteY792" fmla="*/ 426827 h 3760277"/>
              <a:gd name="connsiteX793" fmla="*/ 10537457 w 11374474"/>
              <a:gd name="connsiteY793" fmla="*/ 415112 h 3760277"/>
              <a:gd name="connsiteX794" fmla="*/ 11197744 w 11374474"/>
              <a:gd name="connsiteY794" fmla="*/ 406581 h 3760277"/>
              <a:gd name="connsiteX795" fmla="*/ 11217397 w 11374474"/>
              <a:gd name="connsiteY795" fmla="*/ 418461 h 3760277"/>
              <a:gd name="connsiteX796" fmla="*/ 11197744 w 11374474"/>
              <a:gd name="connsiteY796" fmla="*/ 406581 h 3760277"/>
              <a:gd name="connsiteX797" fmla="*/ 10963049 w 11374474"/>
              <a:gd name="connsiteY797" fmla="*/ 371092 h 3760277"/>
              <a:gd name="connsiteX798" fmla="*/ 10987467 w 11374474"/>
              <a:gd name="connsiteY798" fmla="*/ 377875 h 3760277"/>
              <a:gd name="connsiteX799" fmla="*/ 10963049 w 11374474"/>
              <a:gd name="connsiteY799" fmla="*/ 371092 h 3760277"/>
              <a:gd name="connsiteX800" fmla="*/ 11018176 w 11374474"/>
              <a:gd name="connsiteY800" fmla="*/ 353066 h 3760277"/>
              <a:gd name="connsiteX801" fmla="*/ 11042157 w 11374474"/>
              <a:gd name="connsiteY801" fmla="*/ 370055 h 3760277"/>
              <a:gd name="connsiteX802" fmla="*/ 11012945 w 11374474"/>
              <a:gd name="connsiteY802" fmla="*/ 357124 h 3760277"/>
              <a:gd name="connsiteX803" fmla="*/ 11018176 w 11374474"/>
              <a:gd name="connsiteY803" fmla="*/ 353066 h 3760277"/>
              <a:gd name="connsiteX804" fmla="*/ 11059154 w 11374474"/>
              <a:gd name="connsiteY804" fmla="*/ 346930 h 3760277"/>
              <a:gd name="connsiteX805" fmla="*/ 11069373 w 11374474"/>
              <a:gd name="connsiteY805" fmla="*/ 349749 h 3760277"/>
              <a:gd name="connsiteX806" fmla="*/ 11083034 w 11374474"/>
              <a:gd name="connsiteY806" fmla="*/ 364819 h 3760277"/>
              <a:gd name="connsiteX807" fmla="*/ 11053999 w 11374474"/>
              <a:gd name="connsiteY807" fmla="*/ 350289 h 3760277"/>
              <a:gd name="connsiteX808" fmla="*/ 11059154 w 11374474"/>
              <a:gd name="connsiteY808" fmla="*/ 346930 h 3760277"/>
              <a:gd name="connsiteX809" fmla="*/ 11100034 w 11374474"/>
              <a:gd name="connsiteY809" fmla="*/ 341671 h 3760277"/>
              <a:gd name="connsiteX810" fmla="*/ 11110272 w 11374474"/>
              <a:gd name="connsiteY810" fmla="*/ 344314 h 3760277"/>
              <a:gd name="connsiteX811" fmla="*/ 11124086 w 11374474"/>
              <a:gd name="connsiteY811" fmla="*/ 357984 h 3760277"/>
              <a:gd name="connsiteX812" fmla="*/ 11094876 w 11374474"/>
              <a:gd name="connsiteY812" fmla="*/ 345055 h 3760277"/>
              <a:gd name="connsiteX813" fmla="*/ 11100034 w 11374474"/>
              <a:gd name="connsiteY813" fmla="*/ 341671 h 3760277"/>
              <a:gd name="connsiteX814" fmla="*/ 9476964 w 11374474"/>
              <a:gd name="connsiteY814" fmla="*/ 339192 h 3760277"/>
              <a:gd name="connsiteX815" fmla="*/ 9486234 w 11374474"/>
              <a:gd name="connsiteY815" fmla="*/ 353882 h 3760277"/>
              <a:gd name="connsiteX816" fmla="*/ 9495025 w 11374474"/>
              <a:gd name="connsiteY816" fmla="*/ 350898 h 3760277"/>
              <a:gd name="connsiteX817" fmla="*/ 9537133 w 11374474"/>
              <a:gd name="connsiteY817" fmla="*/ 334455 h 3760277"/>
              <a:gd name="connsiteX818" fmla="*/ 9534322 w 11374474"/>
              <a:gd name="connsiteY818" fmla="*/ 342306 h 3760277"/>
              <a:gd name="connsiteX819" fmla="*/ 9533983 w 11374474"/>
              <a:gd name="connsiteY819" fmla="*/ 343253 h 3760277"/>
              <a:gd name="connsiteX820" fmla="*/ 9531951 w 11374474"/>
              <a:gd name="connsiteY820" fmla="*/ 348930 h 3760277"/>
              <a:gd name="connsiteX821" fmla="*/ 9531002 w 11374474"/>
              <a:gd name="connsiteY821" fmla="*/ 351585 h 3760277"/>
              <a:gd name="connsiteX822" fmla="*/ 9533983 w 11374474"/>
              <a:gd name="connsiteY822" fmla="*/ 343253 h 3760277"/>
              <a:gd name="connsiteX823" fmla="*/ 9588621 w 11374474"/>
              <a:gd name="connsiteY823" fmla="*/ 320663 h 3760277"/>
              <a:gd name="connsiteX824" fmla="*/ 9603267 w 11374474"/>
              <a:gd name="connsiteY824" fmla="*/ 335942 h 3760277"/>
              <a:gd name="connsiteX825" fmla="*/ 9606681 w 11374474"/>
              <a:gd name="connsiteY825" fmla="*/ 332368 h 3760277"/>
              <a:gd name="connsiteX826" fmla="*/ 9588621 w 11374474"/>
              <a:gd name="connsiteY826" fmla="*/ 320663 h 3760277"/>
              <a:gd name="connsiteX827" fmla="*/ 9709836 w 11374474"/>
              <a:gd name="connsiteY827" fmla="*/ 303182 h 3760277"/>
              <a:gd name="connsiteX828" fmla="*/ 9704395 w 11374474"/>
              <a:gd name="connsiteY828" fmla="*/ 315574 h 3760277"/>
              <a:gd name="connsiteX829" fmla="*/ 9709836 w 11374474"/>
              <a:gd name="connsiteY829" fmla="*/ 303182 h 3760277"/>
              <a:gd name="connsiteX830" fmla="*/ 9761326 w 11374474"/>
              <a:gd name="connsiteY830" fmla="*/ 289390 h 3760277"/>
              <a:gd name="connsiteX831" fmla="*/ 9780004 w 11374474"/>
              <a:gd name="connsiteY831" fmla="*/ 305113 h 3760277"/>
              <a:gd name="connsiteX832" fmla="*/ 9790536 w 11374474"/>
              <a:gd name="connsiteY832" fmla="*/ 302320 h 3760277"/>
              <a:gd name="connsiteX833" fmla="*/ 11026527 w 11374474"/>
              <a:gd name="connsiteY833" fmla="*/ 263238 h 3760277"/>
              <a:gd name="connsiteX834" fmla="*/ 11042445 w 11374474"/>
              <a:gd name="connsiteY834" fmla="*/ 279341 h 3760277"/>
              <a:gd name="connsiteX835" fmla="*/ 11022789 w 11374474"/>
              <a:gd name="connsiteY835" fmla="*/ 267460 h 3760277"/>
              <a:gd name="connsiteX836" fmla="*/ 11026527 w 11374474"/>
              <a:gd name="connsiteY836" fmla="*/ 263238 h 3760277"/>
              <a:gd name="connsiteX837" fmla="*/ 10962620 w 11374474"/>
              <a:gd name="connsiteY837" fmla="*/ 572 h 3760277"/>
              <a:gd name="connsiteX838" fmla="*/ 10980488 w 11374474"/>
              <a:gd name="connsiteY838" fmla="*/ 21370 h 3760277"/>
              <a:gd name="connsiteX839" fmla="*/ 10834344 w 11374474"/>
              <a:gd name="connsiteY839" fmla="*/ 75006 h 3760277"/>
              <a:gd name="connsiteX840" fmla="*/ 10395339 w 11374474"/>
              <a:gd name="connsiteY840" fmla="*/ 167786 h 3760277"/>
              <a:gd name="connsiteX841" fmla="*/ 9964296 w 11374474"/>
              <a:gd name="connsiteY841" fmla="*/ 261440 h 3760277"/>
              <a:gd name="connsiteX842" fmla="*/ 9934568 w 11374474"/>
              <a:gd name="connsiteY842" fmla="*/ 267899 h 3760277"/>
              <a:gd name="connsiteX843" fmla="*/ 9934568 w 11374474"/>
              <a:gd name="connsiteY843" fmla="*/ 267899 h 3760277"/>
              <a:gd name="connsiteX844" fmla="*/ 9964296 w 11374474"/>
              <a:gd name="connsiteY844" fmla="*/ 261440 h 3760277"/>
              <a:gd name="connsiteX845" fmla="*/ 11206163 w 11374474"/>
              <a:gd name="connsiteY845" fmla="*/ 65593 h 3760277"/>
              <a:gd name="connsiteX846" fmla="*/ 11374474 w 11374474"/>
              <a:gd name="connsiteY846" fmla="*/ 74349 h 3760277"/>
              <a:gd name="connsiteX847" fmla="*/ 11271319 w 11374474"/>
              <a:gd name="connsiteY847" fmla="*/ 103535 h 3760277"/>
              <a:gd name="connsiteX848" fmla="*/ 11371134 w 11374474"/>
              <a:gd name="connsiteY848" fmla="*/ 104770 h 3760277"/>
              <a:gd name="connsiteX849" fmla="*/ 11244644 w 11374474"/>
              <a:gd name="connsiteY849" fmla="*/ 170285 h 3760277"/>
              <a:gd name="connsiteX850" fmla="*/ 11243413 w 11374474"/>
              <a:gd name="connsiteY850" fmla="*/ 181493 h 3760277"/>
              <a:gd name="connsiteX851" fmla="*/ 11147707 w 11374474"/>
              <a:gd name="connsiteY851" fmla="*/ 230942 h 3760277"/>
              <a:gd name="connsiteX852" fmla="*/ 10994117 w 11374474"/>
              <a:gd name="connsiteY852" fmla="*/ 264313 h 3760277"/>
              <a:gd name="connsiteX853" fmla="*/ 11011122 w 11374474"/>
              <a:gd name="connsiteY853" fmla="*/ 285625 h 3760277"/>
              <a:gd name="connsiteX854" fmla="*/ 10939288 w 11374474"/>
              <a:gd name="connsiteY854" fmla="*/ 308527 h 3760277"/>
              <a:gd name="connsiteX855" fmla="*/ 10807097 w 11374474"/>
              <a:gd name="connsiteY855" fmla="*/ 323182 h 3760277"/>
              <a:gd name="connsiteX856" fmla="*/ 10772976 w 11374474"/>
              <a:gd name="connsiteY856" fmla="*/ 369669 h 3760277"/>
              <a:gd name="connsiteX857" fmla="*/ 10620442 w 11374474"/>
              <a:gd name="connsiteY857" fmla="*/ 393434 h 3760277"/>
              <a:gd name="connsiteX858" fmla="*/ 10699547 w 11374474"/>
              <a:gd name="connsiteY858" fmla="*/ 392396 h 3760277"/>
              <a:gd name="connsiteX859" fmla="*/ 10963049 w 11374474"/>
              <a:gd name="connsiteY859" fmla="*/ 371092 h 3760277"/>
              <a:gd name="connsiteX860" fmla="*/ 10879008 w 11374474"/>
              <a:gd name="connsiteY860" fmla="*/ 402376 h 3760277"/>
              <a:gd name="connsiteX861" fmla="*/ 10867342 w 11374474"/>
              <a:gd name="connsiteY861" fmla="*/ 420541 h 3760277"/>
              <a:gd name="connsiteX862" fmla="*/ 10807865 w 11374474"/>
              <a:gd name="connsiteY862" fmla="*/ 404288 h 3760277"/>
              <a:gd name="connsiteX863" fmla="*/ 10826466 w 11374474"/>
              <a:gd name="connsiteY863" fmla="*/ 425775 h 3760277"/>
              <a:gd name="connsiteX864" fmla="*/ 10396477 w 11374474"/>
              <a:gd name="connsiteY864" fmla="*/ 509823 h 3760277"/>
              <a:gd name="connsiteX865" fmla="*/ 10443748 w 11374474"/>
              <a:gd name="connsiteY865" fmla="*/ 534458 h 3760277"/>
              <a:gd name="connsiteX866" fmla="*/ 11045210 w 11374474"/>
              <a:gd name="connsiteY866" fmla="*/ 430346 h 3760277"/>
              <a:gd name="connsiteX867" fmla="*/ 11094589 w 11374474"/>
              <a:gd name="connsiteY867" fmla="*/ 435767 h 3760277"/>
              <a:gd name="connsiteX868" fmla="*/ 11141861 w 11374474"/>
              <a:gd name="connsiteY868" fmla="*/ 460402 h 3760277"/>
              <a:gd name="connsiteX869" fmla="*/ 11048264 w 11374474"/>
              <a:gd name="connsiteY869" fmla="*/ 490637 h 3760277"/>
              <a:gd name="connsiteX870" fmla="*/ 11246839 w 11374474"/>
              <a:gd name="connsiteY870" fmla="*/ 502717 h 3760277"/>
              <a:gd name="connsiteX871" fmla="*/ 11029916 w 11374474"/>
              <a:gd name="connsiteY871" fmla="*/ 569645 h 3760277"/>
              <a:gd name="connsiteX872" fmla="*/ 11007716 w 11374474"/>
              <a:gd name="connsiteY872" fmla="*/ 573428 h 3760277"/>
              <a:gd name="connsiteX873" fmla="*/ 11005563 w 11374474"/>
              <a:gd name="connsiteY873" fmla="*/ 573731 h 3760277"/>
              <a:gd name="connsiteX874" fmla="*/ 11005886 w 11374474"/>
              <a:gd name="connsiteY874" fmla="*/ 573738 h 3760277"/>
              <a:gd name="connsiteX875" fmla="*/ 11007716 w 11374474"/>
              <a:gd name="connsiteY875" fmla="*/ 573428 h 3760277"/>
              <a:gd name="connsiteX876" fmla="*/ 11021929 w 11374474"/>
              <a:gd name="connsiteY876" fmla="*/ 571417 h 3760277"/>
              <a:gd name="connsiteX877" fmla="*/ 11108507 w 11374474"/>
              <a:gd name="connsiteY877" fmla="*/ 587996 h 3760277"/>
              <a:gd name="connsiteX878" fmla="*/ 11094153 w 11374474"/>
              <a:gd name="connsiteY878" fmla="*/ 593216 h 3760277"/>
              <a:gd name="connsiteX879" fmla="*/ 11090193 w 11374474"/>
              <a:gd name="connsiteY879" fmla="*/ 593277 h 3760277"/>
              <a:gd name="connsiteX880" fmla="*/ 11077031 w 11374474"/>
              <a:gd name="connsiteY880" fmla="*/ 595441 h 3760277"/>
              <a:gd name="connsiteX881" fmla="*/ 11051505 w 11374474"/>
              <a:gd name="connsiteY881" fmla="*/ 595106 h 3760277"/>
              <a:gd name="connsiteX882" fmla="*/ 10986928 w 11374474"/>
              <a:gd name="connsiteY882" fmla="*/ 594093 h 3760277"/>
              <a:gd name="connsiteX883" fmla="*/ 10874216 w 11374474"/>
              <a:gd name="connsiteY883" fmla="*/ 622230 h 3760277"/>
              <a:gd name="connsiteX884" fmla="*/ 11016141 w 11374474"/>
              <a:gd name="connsiteY884" fmla="*/ 607023 h 3760277"/>
              <a:gd name="connsiteX885" fmla="*/ 11056949 w 11374474"/>
              <a:gd name="connsiteY885" fmla="*/ 598742 h 3760277"/>
              <a:gd name="connsiteX886" fmla="*/ 11077031 w 11374474"/>
              <a:gd name="connsiteY886" fmla="*/ 595441 h 3760277"/>
              <a:gd name="connsiteX887" fmla="*/ 11087648 w 11374474"/>
              <a:gd name="connsiteY887" fmla="*/ 595580 h 3760277"/>
              <a:gd name="connsiteX888" fmla="*/ 11094153 w 11374474"/>
              <a:gd name="connsiteY888" fmla="*/ 593216 h 3760277"/>
              <a:gd name="connsiteX889" fmla="*/ 11148329 w 11374474"/>
              <a:gd name="connsiteY889" fmla="*/ 592368 h 3760277"/>
              <a:gd name="connsiteX890" fmla="*/ 10860264 w 11374474"/>
              <a:gd name="connsiteY890" fmla="*/ 661209 h 3760277"/>
              <a:gd name="connsiteX891" fmla="*/ 10825604 w 11374474"/>
              <a:gd name="connsiteY891" fmla="*/ 697915 h 3760277"/>
              <a:gd name="connsiteX892" fmla="*/ 10672552 w 11374474"/>
              <a:gd name="connsiteY892" fmla="*/ 741067 h 3760277"/>
              <a:gd name="connsiteX893" fmla="*/ 10873414 w 11374474"/>
              <a:gd name="connsiteY893" fmla="*/ 732331 h 3760277"/>
              <a:gd name="connsiteX894" fmla="*/ 8219512 w 11374474"/>
              <a:gd name="connsiteY894" fmla="*/ 1234978 h 3760277"/>
              <a:gd name="connsiteX895" fmla="*/ 8147314 w 11374474"/>
              <a:gd name="connsiteY895" fmla="*/ 1246497 h 3760277"/>
              <a:gd name="connsiteX896" fmla="*/ 8117412 w 11374474"/>
              <a:gd name="connsiteY896" fmla="*/ 1254557 h 3760277"/>
              <a:gd name="connsiteX897" fmla="*/ 8066977 w 11374474"/>
              <a:gd name="connsiteY897" fmla="*/ 1258743 h 3760277"/>
              <a:gd name="connsiteX898" fmla="*/ 8035657 w 11374474"/>
              <a:gd name="connsiteY898" fmla="*/ 1265027 h 3760277"/>
              <a:gd name="connsiteX899" fmla="*/ 8035657 w 11374474"/>
              <a:gd name="connsiteY899" fmla="*/ 1265027 h 3760277"/>
              <a:gd name="connsiteX900" fmla="*/ 8066977 w 11374474"/>
              <a:gd name="connsiteY900" fmla="*/ 1258743 h 3760277"/>
              <a:gd name="connsiteX901" fmla="*/ 8117412 w 11374474"/>
              <a:gd name="connsiteY901" fmla="*/ 1254557 h 3760277"/>
              <a:gd name="connsiteX902" fmla="*/ 8147314 w 11374474"/>
              <a:gd name="connsiteY902" fmla="*/ 1246497 h 3760277"/>
              <a:gd name="connsiteX903" fmla="*/ 8219512 w 11374474"/>
              <a:gd name="connsiteY903" fmla="*/ 1234978 h 3760277"/>
              <a:gd name="connsiteX904" fmla="*/ 10883740 w 11374474"/>
              <a:gd name="connsiteY904" fmla="*/ 814487 h 3760277"/>
              <a:gd name="connsiteX905" fmla="*/ 11034165 w 11374474"/>
              <a:gd name="connsiteY905" fmla="*/ 809936 h 3760277"/>
              <a:gd name="connsiteX906" fmla="*/ 11052048 w 11374474"/>
              <a:gd name="connsiteY906" fmla="*/ 823243 h 3760277"/>
              <a:gd name="connsiteX907" fmla="*/ 11058980 w 11374474"/>
              <a:gd name="connsiteY907" fmla="*/ 862895 h 3760277"/>
              <a:gd name="connsiteX908" fmla="*/ 10824514 w 11374474"/>
              <a:gd name="connsiteY908" fmla="*/ 898729 h 3760277"/>
              <a:gd name="connsiteX909" fmla="*/ 10618381 w 11374474"/>
              <a:gd name="connsiteY909" fmla="*/ 955500 h 3760277"/>
              <a:gd name="connsiteX910" fmla="*/ 10435581 w 11374474"/>
              <a:gd name="connsiteY910" fmla="*/ 975942 h 3760277"/>
              <a:gd name="connsiteX911" fmla="*/ 10414356 w 11374474"/>
              <a:gd name="connsiteY911" fmla="*/ 993057 h 3760277"/>
              <a:gd name="connsiteX912" fmla="*/ 10230326 w 11374474"/>
              <a:gd name="connsiteY912" fmla="*/ 1024705 h 3760277"/>
              <a:gd name="connsiteX913" fmla="*/ 10402513 w 11374474"/>
              <a:gd name="connsiteY913" fmla="*/ 1012822 h 3760277"/>
              <a:gd name="connsiteX914" fmla="*/ 10615041 w 11374474"/>
              <a:gd name="connsiteY914" fmla="*/ 985922 h 3760277"/>
              <a:gd name="connsiteX915" fmla="*/ 10440227 w 11374474"/>
              <a:gd name="connsiteY915" fmla="*/ 1036407 h 3760277"/>
              <a:gd name="connsiteX916" fmla="*/ 10347685 w 11374474"/>
              <a:gd name="connsiteY916" fmla="*/ 1057036 h 3760277"/>
              <a:gd name="connsiteX917" fmla="*/ 10364690 w 11374474"/>
              <a:gd name="connsiteY917" fmla="*/ 1078347 h 3760277"/>
              <a:gd name="connsiteX918" fmla="*/ 10130762 w 11374474"/>
              <a:gd name="connsiteY918" fmla="*/ 1123965 h 3760277"/>
              <a:gd name="connsiteX919" fmla="*/ 8581891 w 11374474"/>
              <a:gd name="connsiteY919" fmla="*/ 1384954 h 3760277"/>
              <a:gd name="connsiteX920" fmla="*/ 8511111 w 11374474"/>
              <a:gd name="connsiteY920" fmla="*/ 1398248 h 3760277"/>
              <a:gd name="connsiteX921" fmla="*/ 8470234 w 11374474"/>
              <a:gd name="connsiteY921" fmla="*/ 1403484 h 3760277"/>
              <a:gd name="connsiteX922" fmla="*/ 8440506 w 11374474"/>
              <a:gd name="connsiteY922" fmla="*/ 1409942 h 3760277"/>
              <a:gd name="connsiteX923" fmla="*/ 8388479 w 11374474"/>
              <a:gd name="connsiteY923" fmla="*/ 1413952 h 3760277"/>
              <a:gd name="connsiteX924" fmla="*/ 8388479 w 11374474"/>
              <a:gd name="connsiteY924" fmla="*/ 1413952 h 3760277"/>
              <a:gd name="connsiteX925" fmla="*/ 8440506 w 11374474"/>
              <a:gd name="connsiteY925" fmla="*/ 1409942 h 3760277"/>
              <a:gd name="connsiteX926" fmla="*/ 8470234 w 11374474"/>
              <a:gd name="connsiteY926" fmla="*/ 1403484 h 3760277"/>
              <a:gd name="connsiteX927" fmla="*/ 8511111 w 11374474"/>
              <a:gd name="connsiteY927" fmla="*/ 1398248 h 3760277"/>
              <a:gd name="connsiteX928" fmla="*/ 8581891 w 11374474"/>
              <a:gd name="connsiteY928" fmla="*/ 1384954 h 3760277"/>
              <a:gd name="connsiteX929" fmla="*/ 10044613 w 11374474"/>
              <a:gd name="connsiteY929" fmla="*/ 1174463 h 3760277"/>
              <a:gd name="connsiteX930" fmla="*/ 10460111 w 11374474"/>
              <a:gd name="connsiteY930" fmla="*/ 1119612 h 3760277"/>
              <a:gd name="connsiteX931" fmla="*/ 10214154 w 11374474"/>
              <a:gd name="connsiteY931" fmla="*/ 1172011 h 3760277"/>
              <a:gd name="connsiteX932" fmla="*/ 10082325 w 11374474"/>
              <a:gd name="connsiteY932" fmla="*/ 1198048 h 3760277"/>
              <a:gd name="connsiteX933" fmla="*/ 8623536 w 11374474"/>
              <a:gd name="connsiteY933" fmla="*/ 1460825 h 3760277"/>
              <a:gd name="connsiteX934" fmla="*/ 8501443 w 11374474"/>
              <a:gd name="connsiteY934" fmla="*/ 1486311 h 3760277"/>
              <a:gd name="connsiteX935" fmla="*/ 8346622 w 11374474"/>
              <a:gd name="connsiteY935" fmla="*/ 1530890 h 3760277"/>
              <a:gd name="connsiteX936" fmla="*/ 8346622 w 11374474"/>
              <a:gd name="connsiteY936" fmla="*/ 1530890 h 3760277"/>
              <a:gd name="connsiteX937" fmla="*/ 7675611 w 11374474"/>
              <a:gd name="connsiteY937" fmla="*/ 1637089 h 3760277"/>
              <a:gd name="connsiteX938" fmla="*/ 7646400 w 11374474"/>
              <a:gd name="connsiteY938" fmla="*/ 1624160 h 3760277"/>
              <a:gd name="connsiteX939" fmla="*/ 7666053 w 11374474"/>
              <a:gd name="connsiteY939" fmla="*/ 1636040 h 3760277"/>
              <a:gd name="connsiteX940" fmla="*/ 7634734 w 11374474"/>
              <a:gd name="connsiteY940" fmla="*/ 1642323 h 3760277"/>
              <a:gd name="connsiteX941" fmla="*/ 7604469 w 11374474"/>
              <a:gd name="connsiteY941" fmla="*/ 1639001 h 3760277"/>
              <a:gd name="connsiteX942" fmla="*/ 7552804 w 11374474"/>
              <a:gd name="connsiteY942" fmla="*/ 1654395 h 3760277"/>
              <a:gd name="connsiteX943" fmla="*/ 7552804 w 11374474"/>
              <a:gd name="connsiteY943" fmla="*/ 1654395 h 3760277"/>
              <a:gd name="connsiteX944" fmla="*/ 7511926 w 11374474"/>
              <a:gd name="connsiteY944" fmla="*/ 1659629 h 3760277"/>
              <a:gd name="connsiteX945" fmla="*/ 7511926 w 11374474"/>
              <a:gd name="connsiteY945" fmla="*/ 1659629 h 3760277"/>
              <a:gd name="connsiteX946" fmla="*/ 7472641 w 11374474"/>
              <a:gd name="connsiteY946" fmla="*/ 1665039 h 3760277"/>
              <a:gd name="connsiteX947" fmla="*/ 7423261 w 11374474"/>
              <a:gd name="connsiteY947" fmla="*/ 1659617 h 3760277"/>
              <a:gd name="connsiteX948" fmla="*/ 7382384 w 11374474"/>
              <a:gd name="connsiteY948" fmla="*/ 1664853 h 3760277"/>
              <a:gd name="connsiteX949" fmla="*/ 7168626 w 11374474"/>
              <a:gd name="connsiteY949" fmla="*/ 1702960 h 3760277"/>
              <a:gd name="connsiteX950" fmla="*/ 7132636 w 11374474"/>
              <a:gd name="connsiteY950" fmla="*/ 1705269 h 3760277"/>
              <a:gd name="connsiteX951" fmla="*/ 7128625 w 11374474"/>
              <a:gd name="connsiteY951" fmla="*/ 1704342 h 3760277"/>
              <a:gd name="connsiteX952" fmla="*/ 7122842 w 11374474"/>
              <a:gd name="connsiteY952" fmla="*/ 1705897 h 3760277"/>
              <a:gd name="connsiteX953" fmla="*/ 6954319 w 11374474"/>
              <a:gd name="connsiteY953" fmla="*/ 1716703 h 3760277"/>
              <a:gd name="connsiteX954" fmla="*/ 6752766 w 11374474"/>
              <a:gd name="connsiteY954" fmla="*/ 1746429 h 3760277"/>
              <a:gd name="connsiteX955" fmla="*/ 6703924 w 11374474"/>
              <a:gd name="connsiteY955" fmla="*/ 1750788 h 3760277"/>
              <a:gd name="connsiteX956" fmla="*/ 6662871 w 11374474"/>
              <a:gd name="connsiteY956" fmla="*/ 1757625 h 3760277"/>
              <a:gd name="connsiteX957" fmla="*/ 6612436 w 11374474"/>
              <a:gd name="connsiteY957" fmla="*/ 1761809 h 3760277"/>
              <a:gd name="connsiteX958" fmla="*/ 6611381 w 11374474"/>
              <a:gd name="connsiteY958" fmla="*/ 1771416 h 3760277"/>
              <a:gd name="connsiteX959" fmla="*/ 6459901 w 11374474"/>
              <a:gd name="connsiteY959" fmla="*/ 1785574 h 3760277"/>
              <a:gd name="connsiteX960" fmla="*/ 6289998 w 11374474"/>
              <a:gd name="connsiteY960" fmla="*/ 1776644 h 3760277"/>
              <a:gd name="connsiteX961" fmla="*/ 5024142 w 11374474"/>
              <a:gd name="connsiteY961" fmla="*/ 1838601 h 3760277"/>
              <a:gd name="connsiteX962" fmla="*/ 3134940 w 11374474"/>
              <a:gd name="connsiteY962" fmla="*/ 1851568 h 3760277"/>
              <a:gd name="connsiteX963" fmla="*/ 2549650 w 11374474"/>
              <a:gd name="connsiteY963" fmla="*/ 1808376 h 3760277"/>
              <a:gd name="connsiteX964" fmla="*/ 2583923 w 11374474"/>
              <a:gd name="connsiteY964" fmla="*/ 1812139 h 3760277"/>
              <a:gd name="connsiteX965" fmla="*/ 2865046 w 11374474"/>
              <a:gd name="connsiteY965" fmla="*/ 1843003 h 3760277"/>
              <a:gd name="connsiteX966" fmla="*/ 4770735 w 11374474"/>
              <a:gd name="connsiteY966" fmla="*/ 1870736 h 3760277"/>
              <a:gd name="connsiteX967" fmla="*/ 5997309 w 11374474"/>
              <a:gd name="connsiteY967" fmla="*/ 1814189 h 3760277"/>
              <a:gd name="connsiteX968" fmla="*/ 5743906 w 11374474"/>
              <a:gd name="connsiteY968" fmla="*/ 1846323 h 3760277"/>
              <a:gd name="connsiteX969" fmla="*/ 4791442 w 11374474"/>
              <a:gd name="connsiteY969" fmla="*/ 1873010 h 3760277"/>
              <a:gd name="connsiteX970" fmla="*/ 3239917 w 11374474"/>
              <a:gd name="connsiteY970" fmla="*/ 1893882 h 3760277"/>
              <a:gd name="connsiteX971" fmla="*/ 3050900 w 11374474"/>
              <a:gd name="connsiteY971" fmla="*/ 1882852 h 3760277"/>
              <a:gd name="connsiteX972" fmla="*/ 2762068 w 11374474"/>
              <a:gd name="connsiteY972" fmla="*/ 1870586 h 3760277"/>
              <a:gd name="connsiteX973" fmla="*/ 3010022 w 11374474"/>
              <a:gd name="connsiteY973" fmla="*/ 1888087 h 3760277"/>
              <a:gd name="connsiteX974" fmla="*/ 4185698 w 11374474"/>
              <a:gd name="connsiteY974" fmla="*/ 1928039 h 3760277"/>
              <a:gd name="connsiteX975" fmla="*/ 5819671 w 11374474"/>
              <a:gd name="connsiteY975" fmla="*/ 1875708 h 3760277"/>
              <a:gd name="connsiteX976" fmla="*/ 7384206 w 11374474"/>
              <a:gd name="connsiteY976" fmla="*/ 1736352 h 3760277"/>
              <a:gd name="connsiteX977" fmla="*/ 10374212 w 11374474"/>
              <a:gd name="connsiteY977" fmla="*/ 1270605 h 3760277"/>
              <a:gd name="connsiteX978" fmla="*/ 10615948 w 11374474"/>
              <a:gd name="connsiteY978" fmla="*/ 1256634 h 3760277"/>
              <a:gd name="connsiteX979" fmla="*/ 10549971 w 11374474"/>
              <a:gd name="connsiteY979" fmla="*/ 1299625 h 3760277"/>
              <a:gd name="connsiteX980" fmla="*/ 9875618 w 11374474"/>
              <a:gd name="connsiteY980" fmla="*/ 1436245 h 3760277"/>
              <a:gd name="connsiteX981" fmla="*/ 9772463 w 11374474"/>
              <a:gd name="connsiteY981" fmla="*/ 1465431 h 3760277"/>
              <a:gd name="connsiteX982" fmla="*/ 9973147 w 11374474"/>
              <a:gd name="connsiteY982" fmla="*/ 1458296 h 3760277"/>
              <a:gd name="connsiteX983" fmla="*/ 10330938 w 11374474"/>
              <a:gd name="connsiteY983" fmla="*/ 1385767 h 3760277"/>
              <a:gd name="connsiteX984" fmla="*/ 10513563 w 11374474"/>
              <a:gd name="connsiteY984" fmla="*/ 1366926 h 3760277"/>
              <a:gd name="connsiteX985" fmla="*/ 10509344 w 11374474"/>
              <a:gd name="connsiteY985" fmla="*/ 1405354 h 3760277"/>
              <a:gd name="connsiteX986" fmla="*/ 10575553 w 11374474"/>
              <a:gd name="connsiteY986" fmla="*/ 1433688 h 3760277"/>
              <a:gd name="connsiteX987" fmla="*/ 10413462 w 11374474"/>
              <a:gd name="connsiteY987" fmla="*/ 1456404 h 3760277"/>
              <a:gd name="connsiteX988" fmla="*/ 10269428 w 11374474"/>
              <a:gd name="connsiteY988" fmla="*/ 1490824 h 3760277"/>
              <a:gd name="connsiteX989" fmla="*/ 10269428 w 11374474"/>
              <a:gd name="connsiteY989" fmla="*/ 1490824 h 3760277"/>
              <a:gd name="connsiteX990" fmla="*/ 10785971 w 11374474"/>
              <a:gd name="connsiteY990" fmla="*/ 1426001 h 3760277"/>
              <a:gd name="connsiteX991" fmla="*/ 10672205 w 11374474"/>
              <a:gd name="connsiteY991" fmla="*/ 1463745 h 3760277"/>
              <a:gd name="connsiteX992" fmla="*/ 10558437 w 11374474"/>
              <a:gd name="connsiteY992" fmla="*/ 1501488 h 3760277"/>
              <a:gd name="connsiteX993" fmla="*/ 10734195 w 11374474"/>
              <a:gd name="connsiteY993" fmla="*/ 1530507 h 3760277"/>
              <a:gd name="connsiteX994" fmla="*/ 10650694 w 11374474"/>
              <a:gd name="connsiteY994" fmla="*/ 1571573 h 3760277"/>
              <a:gd name="connsiteX995" fmla="*/ 10587360 w 11374474"/>
              <a:gd name="connsiteY995" fmla="*/ 1605131 h 3760277"/>
              <a:gd name="connsiteX996" fmla="*/ 10672684 w 11374474"/>
              <a:gd name="connsiteY996" fmla="*/ 1635565 h 3760277"/>
              <a:gd name="connsiteX997" fmla="*/ 10499982 w 11374474"/>
              <a:gd name="connsiteY997" fmla="*/ 1666837 h 3760277"/>
              <a:gd name="connsiteX998" fmla="*/ 10629007 w 11374474"/>
              <a:gd name="connsiteY998" fmla="*/ 1681002 h 3760277"/>
              <a:gd name="connsiteX999" fmla="*/ 10616286 w 11374474"/>
              <a:gd name="connsiteY999" fmla="*/ 1708774 h 3760277"/>
              <a:gd name="connsiteX1000" fmla="*/ 10462157 w 11374474"/>
              <a:gd name="connsiteY1000" fmla="*/ 1732363 h 3760277"/>
              <a:gd name="connsiteX1001" fmla="*/ 10429090 w 11374474"/>
              <a:gd name="connsiteY1001" fmla="*/ 1769243 h 3760277"/>
              <a:gd name="connsiteX1002" fmla="*/ 10366989 w 11374474"/>
              <a:gd name="connsiteY1002" fmla="*/ 1791594 h 3760277"/>
              <a:gd name="connsiteX1003" fmla="*/ 10538462 w 11374474"/>
              <a:gd name="connsiteY1003" fmla="*/ 1771529 h 3760277"/>
              <a:gd name="connsiteX1004" fmla="*/ 10374262 w 11374474"/>
              <a:gd name="connsiteY1004" fmla="*/ 1813458 h 3760277"/>
              <a:gd name="connsiteX1005" fmla="*/ 9353963 w 11374474"/>
              <a:gd name="connsiteY1005" fmla="*/ 2002843 h 3760277"/>
              <a:gd name="connsiteX1006" fmla="*/ 9270098 w 11374474"/>
              <a:gd name="connsiteY1006" fmla="*/ 2032525 h 3760277"/>
              <a:gd name="connsiteX1007" fmla="*/ 9399122 w 11374474"/>
              <a:gd name="connsiteY1007" fmla="*/ 2046690 h 3760277"/>
              <a:gd name="connsiteX1008" fmla="*/ 8888796 w 11374474"/>
              <a:gd name="connsiteY1008" fmla="*/ 2142984 h 3760277"/>
              <a:gd name="connsiteX1009" fmla="*/ 8776261 w 11374474"/>
              <a:gd name="connsiteY1009" fmla="*/ 2169520 h 3760277"/>
              <a:gd name="connsiteX1010" fmla="*/ 8776261 w 11374474"/>
              <a:gd name="connsiteY1010" fmla="*/ 2169520 h 3760277"/>
              <a:gd name="connsiteX1011" fmla="*/ 8888796 w 11374474"/>
              <a:gd name="connsiteY1011" fmla="*/ 2142984 h 3760277"/>
              <a:gd name="connsiteX1012" fmla="*/ 10076353 w 11374474"/>
              <a:gd name="connsiteY1012" fmla="*/ 1971962 h 3760277"/>
              <a:gd name="connsiteX1013" fmla="*/ 10461067 w 11374474"/>
              <a:gd name="connsiteY1013" fmla="*/ 1933178 h 3760277"/>
              <a:gd name="connsiteX1014" fmla="*/ 10438250 w 11374474"/>
              <a:gd name="connsiteY1014" fmla="*/ 1950118 h 3760277"/>
              <a:gd name="connsiteX1015" fmla="*/ 10706913 w 11374474"/>
              <a:gd name="connsiteY1015" fmla="*/ 1969892 h 3760277"/>
              <a:gd name="connsiteX1016" fmla="*/ 10585699 w 11374474"/>
              <a:gd name="connsiteY1016" fmla="*/ 1987373 h 3760277"/>
              <a:gd name="connsiteX1017" fmla="*/ 10568044 w 11374474"/>
              <a:gd name="connsiteY1017" fmla="*/ 2045389 h 3760277"/>
              <a:gd name="connsiteX1018" fmla="*/ 10403841 w 11374474"/>
              <a:gd name="connsiteY1018" fmla="*/ 2087319 h 3760277"/>
              <a:gd name="connsiteX1019" fmla="*/ 10503656 w 11374474"/>
              <a:gd name="connsiteY1019" fmla="*/ 2088555 h 3760277"/>
              <a:gd name="connsiteX1020" fmla="*/ 10332007 w 11374474"/>
              <a:gd name="connsiteY1020" fmla="*/ 2110221 h 3760277"/>
              <a:gd name="connsiteX1021" fmla="*/ 10196476 w 11374474"/>
              <a:gd name="connsiteY1021" fmla="*/ 2155296 h 3760277"/>
              <a:gd name="connsiteX1022" fmla="*/ 9819748 w 11374474"/>
              <a:gd name="connsiteY1022" fmla="*/ 2224126 h 3760277"/>
              <a:gd name="connsiteX1023" fmla="*/ 9715538 w 11374474"/>
              <a:gd name="connsiteY1023" fmla="*/ 2262919 h 3760277"/>
              <a:gd name="connsiteX1024" fmla="*/ 9999725 w 11374474"/>
              <a:gd name="connsiteY1024" fmla="*/ 2214718 h 3760277"/>
              <a:gd name="connsiteX1025" fmla="*/ 10334007 w 11374474"/>
              <a:gd name="connsiteY1025" fmla="*/ 2180118 h 3760277"/>
              <a:gd name="connsiteX1026" fmla="*/ 10546534 w 11374474"/>
              <a:gd name="connsiteY1026" fmla="*/ 2153218 h 3760277"/>
              <a:gd name="connsiteX1027" fmla="*/ 10636679 w 11374474"/>
              <a:gd name="connsiteY1027" fmla="*/ 2192580 h 3760277"/>
              <a:gd name="connsiteX1028" fmla="*/ 10640691 w 11374474"/>
              <a:gd name="connsiteY1028" fmla="*/ 2194028 h 3760277"/>
              <a:gd name="connsiteX1029" fmla="*/ 10638295 w 11374474"/>
              <a:gd name="connsiteY1029" fmla="*/ 2197297 h 3760277"/>
              <a:gd name="connsiteX1030" fmla="*/ 10595626 w 11374474"/>
              <a:gd name="connsiteY1030" fmla="*/ 2249353 h 3760277"/>
              <a:gd name="connsiteX1031" fmla="*/ 10494756 w 11374474"/>
              <a:gd name="connsiteY1031" fmla="*/ 2257723 h 3760277"/>
              <a:gd name="connsiteX1032" fmla="*/ 10430370 w 11374474"/>
              <a:gd name="connsiteY1032" fmla="*/ 2300889 h 3760277"/>
              <a:gd name="connsiteX1033" fmla="*/ 10350032 w 11374474"/>
              <a:gd name="connsiteY1033" fmla="*/ 2313133 h 3760277"/>
              <a:gd name="connsiteX1034" fmla="*/ 10091178 w 11374474"/>
              <a:gd name="connsiteY1034" fmla="*/ 2394905 h 3760277"/>
              <a:gd name="connsiteX1035" fmla="*/ 10018981 w 11374474"/>
              <a:gd name="connsiteY1035" fmla="*/ 2406423 h 3760277"/>
              <a:gd name="connsiteX1036" fmla="*/ 9977928 w 11374474"/>
              <a:gd name="connsiteY1036" fmla="*/ 2413259 h 3760277"/>
              <a:gd name="connsiteX1037" fmla="*/ 9977928 w 11374474"/>
              <a:gd name="connsiteY1037" fmla="*/ 2413259 h 3760277"/>
              <a:gd name="connsiteX1038" fmla="*/ 10018981 w 11374474"/>
              <a:gd name="connsiteY1038" fmla="*/ 2406423 h 3760277"/>
              <a:gd name="connsiteX1039" fmla="*/ 10091178 w 11374474"/>
              <a:gd name="connsiteY1039" fmla="*/ 2394905 h 3760277"/>
              <a:gd name="connsiteX1040" fmla="*/ 10560163 w 11374474"/>
              <a:gd name="connsiteY1040" fmla="*/ 2396160 h 3760277"/>
              <a:gd name="connsiteX1041" fmla="*/ 10650421 w 11374474"/>
              <a:gd name="connsiteY1041" fmla="*/ 2396347 h 3760277"/>
              <a:gd name="connsiteX1042" fmla="*/ 10560163 w 11374474"/>
              <a:gd name="connsiteY1042" fmla="*/ 2396160 h 3760277"/>
              <a:gd name="connsiteX1043" fmla="*/ 10690244 w 11374474"/>
              <a:gd name="connsiteY1043" fmla="*/ 2400719 h 3760277"/>
              <a:gd name="connsiteX1044" fmla="*/ 10586725 w 11374474"/>
              <a:gd name="connsiteY1044" fmla="*/ 2418521 h 3760277"/>
              <a:gd name="connsiteX1045" fmla="*/ 10312977 w 11374474"/>
              <a:gd name="connsiteY1045" fmla="*/ 2459767 h 3760277"/>
              <a:gd name="connsiteX1046" fmla="*/ 10493666 w 11374474"/>
              <a:gd name="connsiteY1046" fmla="*/ 2458538 h 3760277"/>
              <a:gd name="connsiteX1047" fmla="*/ 10543047 w 11374474"/>
              <a:gd name="connsiteY1047" fmla="*/ 2463959 h 3760277"/>
              <a:gd name="connsiteX1048" fmla="*/ 10430851 w 11374474"/>
              <a:gd name="connsiteY1048" fmla="*/ 2472708 h 3760277"/>
              <a:gd name="connsiteX1049" fmla="*/ 10223623 w 11374474"/>
              <a:gd name="connsiteY1049" fmla="*/ 2514216 h 3760277"/>
              <a:gd name="connsiteX1050" fmla="*/ 10188608 w 11374474"/>
              <a:gd name="connsiteY1050" fmla="*/ 2533169 h 3760277"/>
              <a:gd name="connsiteX1051" fmla="*/ 10188508 w 11374474"/>
              <a:gd name="connsiteY1051" fmla="*/ 2533047 h 3760277"/>
              <a:gd name="connsiteX1052" fmla="*/ 10185433 w 11374474"/>
              <a:gd name="connsiteY1052" fmla="*/ 2534888 h 3760277"/>
              <a:gd name="connsiteX1053" fmla="*/ 10188608 w 11374474"/>
              <a:gd name="connsiteY1053" fmla="*/ 2533169 h 3760277"/>
              <a:gd name="connsiteX1054" fmla="*/ 10193445 w 11374474"/>
              <a:gd name="connsiteY1054" fmla="*/ 2539008 h 3760277"/>
              <a:gd name="connsiteX1055" fmla="*/ 10192706 w 11374474"/>
              <a:gd name="connsiteY1055" fmla="*/ 2556752 h 3760277"/>
              <a:gd name="connsiteX1056" fmla="*/ 10184203 w 11374474"/>
              <a:gd name="connsiteY1056" fmla="*/ 2546095 h 3760277"/>
              <a:gd name="connsiteX1057" fmla="*/ 10192706 w 11374474"/>
              <a:gd name="connsiteY1057" fmla="*/ 2556752 h 3760277"/>
              <a:gd name="connsiteX1058" fmla="*/ 10340845 w 11374474"/>
              <a:gd name="connsiteY1058" fmla="*/ 2573016 h 3760277"/>
              <a:gd name="connsiteX1059" fmla="*/ 10154882 w 11374474"/>
              <a:gd name="connsiteY1059" fmla="*/ 2622278 h 3760277"/>
              <a:gd name="connsiteX1060" fmla="*/ 9936903 w 11374474"/>
              <a:gd name="connsiteY1060" fmla="*/ 2698813 h 3760277"/>
              <a:gd name="connsiteX1061" fmla="*/ 9936903 w 11374474"/>
              <a:gd name="connsiteY1061" fmla="*/ 2698813 h 3760277"/>
              <a:gd name="connsiteX1062" fmla="*/ 10128031 w 11374474"/>
              <a:gd name="connsiteY1062" fmla="*/ 2690629 h 3760277"/>
              <a:gd name="connsiteX1063" fmla="*/ 9871288 w 11374474"/>
              <a:gd name="connsiteY1063" fmla="*/ 2753187 h 3760277"/>
              <a:gd name="connsiteX1064" fmla="*/ 9871288 w 11374474"/>
              <a:gd name="connsiteY1064" fmla="*/ 2753187 h 3760277"/>
              <a:gd name="connsiteX1065" fmla="*/ 10154594 w 11374474"/>
              <a:gd name="connsiteY1065" fmla="*/ 2712990 h 3760277"/>
              <a:gd name="connsiteX1066" fmla="*/ 10110916 w 11374474"/>
              <a:gd name="connsiteY1066" fmla="*/ 2758429 h 3760277"/>
              <a:gd name="connsiteX1067" fmla="*/ 9672601 w 11374474"/>
              <a:gd name="connsiteY1067" fmla="*/ 2830220 h 3760277"/>
              <a:gd name="connsiteX1068" fmla="*/ 9710137 w 11374474"/>
              <a:gd name="connsiteY1068" fmla="*/ 2855406 h 3760277"/>
              <a:gd name="connsiteX1069" fmla="*/ 9544881 w 11374474"/>
              <a:gd name="connsiteY1069" fmla="*/ 2906942 h 3760277"/>
              <a:gd name="connsiteX1070" fmla="*/ 9014024 w 11374474"/>
              <a:gd name="connsiteY1070" fmla="*/ 2999361 h 3760277"/>
              <a:gd name="connsiteX1071" fmla="*/ 7204663 w 11374474"/>
              <a:gd name="connsiteY1071" fmla="*/ 3283604 h 3760277"/>
              <a:gd name="connsiteX1072" fmla="*/ 6770744 w 11374474"/>
              <a:gd name="connsiteY1072" fmla="*/ 3315366 h 3760277"/>
              <a:gd name="connsiteX1073" fmla="*/ 5902035 w 11374474"/>
              <a:gd name="connsiteY1073" fmla="*/ 3401481 h 3760277"/>
              <a:gd name="connsiteX1074" fmla="*/ 4991682 w 11374474"/>
              <a:gd name="connsiteY1074" fmla="*/ 3411724 h 3760277"/>
              <a:gd name="connsiteX1075" fmla="*/ 4081507 w 11374474"/>
              <a:gd name="connsiteY1075" fmla="*/ 3420366 h 3760277"/>
              <a:gd name="connsiteX1076" fmla="*/ 3161419 w 11374474"/>
              <a:gd name="connsiteY1076" fmla="*/ 3431162 h 3760277"/>
              <a:gd name="connsiteX1077" fmla="*/ 1482479 w 11374474"/>
              <a:gd name="connsiteY1077" fmla="*/ 3292636 h 3760277"/>
              <a:gd name="connsiteX1078" fmla="*/ 886769 w 11374474"/>
              <a:gd name="connsiteY1078" fmla="*/ 3210599 h 3760277"/>
              <a:gd name="connsiteX1079" fmla="*/ 584094 w 11374474"/>
              <a:gd name="connsiteY1079" fmla="*/ 3148201 h 3760277"/>
              <a:gd name="connsiteX1080" fmla="*/ 164238 w 11374474"/>
              <a:gd name="connsiteY1080" fmla="*/ 3051872 h 3760277"/>
              <a:gd name="connsiteX1081" fmla="*/ 101368 w 11374474"/>
              <a:gd name="connsiteY1081" fmla="*/ 2993116 h 3760277"/>
              <a:gd name="connsiteX1082" fmla="*/ 74268 w 11374474"/>
              <a:gd name="connsiteY1082" fmla="*/ 2960973 h 3760277"/>
              <a:gd name="connsiteX1083" fmla="*/ 395365 w 11374474"/>
              <a:gd name="connsiteY1083" fmla="*/ 3046459 h 3760277"/>
              <a:gd name="connsiteX1084" fmla="*/ 766357 w 11374474"/>
              <a:gd name="connsiteY1084" fmla="*/ 3117978 h 3760277"/>
              <a:gd name="connsiteX1085" fmla="*/ 2228646 w 11374474"/>
              <a:gd name="connsiteY1085" fmla="*/ 3278521 h 3760277"/>
              <a:gd name="connsiteX1086" fmla="*/ 2378018 w 11374474"/>
              <a:gd name="connsiteY1086" fmla="*/ 3283576 h 3760277"/>
              <a:gd name="connsiteX1087" fmla="*/ 1982976 w 11374474"/>
              <a:gd name="connsiteY1087" fmla="*/ 3240205 h 3760277"/>
              <a:gd name="connsiteX1088" fmla="*/ 1617661 w 11374474"/>
              <a:gd name="connsiteY1088" fmla="*/ 3190375 h 3760277"/>
              <a:gd name="connsiteX1089" fmla="*/ 1074481 w 11374474"/>
              <a:gd name="connsiteY1089" fmla="*/ 3130740 h 3760277"/>
              <a:gd name="connsiteX1090" fmla="*/ 237414 w 11374474"/>
              <a:gd name="connsiteY1090" fmla="*/ 2928650 h 3760277"/>
              <a:gd name="connsiteX1091" fmla="*/ 106214 w 11374474"/>
              <a:gd name="connsiteY1091" fmla="*/ 2846187 h 3760277"/>
              <a:gd name="connsiteX1092" fmla="*/ 190254 w 11374474"/>
              <a:gd name="connsiteY1092" fmla="*/ 2814904 h 3760277"/>
              <a:gd name="connsiteX1093" fmla="*/ 27393 w 11374474"/>
              <a:gd name="connsiteY1093" fmla="*/ 2756512 h 3760277"/>
              <a:gd name="connsiteX1094" fmla="*/ 80114 w 11374474"/>
              <a:gd name="connsiteY1094" fmla="*/ 2731511 h 3760277"/>
              <a:gd name="connsiteX1095" fmla="*/ 91781 w 11374474"/>
              <a:gd name="connsiteY1095" fmla="*/ 2713348 h 3760277"/>
              <a:gd name="connsiteX1096" fmla="*/ 55298 w 11374474"/>
              <a:gd name="connsiteY1096" fmla="*/ 2678554 h 3760277"/>
              <a:gd name="connsiteX1097" fmla="*/ 201153 w 11374474"/>
              <a:gd name="connsiteY1097" fmla="*/ 2715632 h 3760277"/>
              <a:gd name="connsiteX1098" fmla="*/ 276153 w 11374474"/>
              <a:gd name="connsiteY1098" fmla="*/ 2663910 h 3760277"/>
              <a:gd name="connsiteX1099" fmla="*/ 414734 w 11374474"/>
              <a:gd name="connsiteY1099" fmla="*/ 2679125 h 3760277"/>
              <a:gd name="connsiteX1100" fmla="*/ 231167 w 11374474"/>
              <a:gd name="connsiteY1100" fmla="*/ 2618461 h 3760277"/>
              <a:gd name="connsiteX1101" fmla="*/ 161904 w 11374474"/>
              <a:gd name="connsiteY1101" fmla="*/ 2529834 h 3760277"/>
              <a:gd name="connsiteX1102" fmla="*/ 97266 w 11374474"/>
              <a:gd name="connsiteY1102" fmla="*/ 2472504 h 3760277"/>
              <a:gd name="connsiteX1103" fmla="*/ 296895 w 11374474"/>
              <a:gd name="connsiteY1103" fmla="*/ 2474976 h 3760277"/>
              <a:gd name="connsiteX1104" fmla="*/ 191916 w 11374474"/>
              <a:gd name="connsiteY1104" fmla="*/ 2432662 h 3760277"/>
              <a:gd name="connsiteX1105" fmla="*/ 173089 w 11374474"/>
              <a:gd name="connsiteY1105" fmla="*/ 2339851 h 3760277"/>
              <a:gd name="connsiteX1106" fmla="*/ 253538 w 11374474"/>
              <a:gd name="connsiteY1106" fmla="*/ 2238494 h 3760277"/>
              <a:gd name="connsiteX1107" fmla="*/ 370359 w 11374474"/>
              <a:gd name="connsiteY1107" fmla="*/ 2261042 h 3760277"/>
              <a:gd name="connsiteX1108" fmla="*/ 407127 w 11374474"/>
              <a:gd name="connsiteY1108" fmla="*/ 2205121 h 3760277"/>
              <a:gd name="connsiteX1109" fmla="*/ 815834 w 11374474"/>
              <a:gd name="connsiteY1109" fmla="*/ 2300227 h 3760277"/>
              <a:gd name="connsiteX1110" fmla="*/ 965029 w 11374474"/>
              <a:gd name="connsiteY1110" fmla="*/ 2306884 h 3760277"/>
              <a:gd name="connsiteX1111" fmla="*/ 488883 w 11374474"/>
              <a:gd name="connsiteY1111" fmla="*/ 2194653 h 3760277"/>
              <a:gd name="connsiteX1112" fmla="*/ 347246 w 11374474"/>
              <a:gd name="connsiteY1112" fmla="*/ 2119146 h 3760277"/>
              <a:gd name="connsiteX1113" fmla="*/ 282608 w 11374474"/>
              <a:gd name="connsiteY1113" fmla="*/ 2061816 h 3760277"/>
              <a:gd name="connsiteX1114" fmla="*/ 338667 w 11374474"/>
              <a:gd name="connsiteY1114" fmla="*/ 2006394 h 3760277"/>
              <a:gd name="connsiteX1115" fmla="*/ 353675 w 11374474"/>
              <a:gd name="connsiteY1115" fmla="*/ 1957807 h 3760277"/>
              <a:gd name="connsiteX1116" fmla="*/ 311853 w 11374474"/>
              <a:gd name="connsiteY1116" fmla="*/ 1883538 h 3760277"/>
              <a:gd name="connsiteX1117" fmla="*/ 556469 w 11374474"/>
              <a:gd name="connsiteY1117" fmla="*/ 1931460 h 3760277"/>
              <a:gd name="connsiteX1118" fmla="*/ 520525 w 11374474"/>
              <a:gd name="connsiteY1118" fmla="*/ 1906448 h 3760277"/>
              <a:gd name="connsiteX1119" fmla="*/ 387390 w 11374474"/>
              <a:gd name="connsiteY1119" fmla="*/ 1841598 h 3760277"/>
              <a:gd name="connsiteX1120" fmla="*/ 321697 w 11374474"/>
              <a:gd name="connsiteY1120" fmla="*/ 1793874 h 3760277"/>
              <a:gd name="connsiteX1121" fmla="*/ 442220 w 11374474"/>
              <a:gd name="connsiteY1121" fmla="*/ 1797383 h 3760277"/>
              <a:gd name="connsiteX1122" fmla="*/ 379691 w 11374474"/>
              <a:gd name="connsiteY1122" fmla="*/ 1720840 h 3760277"/>
              <a:gd name="connsiteX1123" fmla="*/ 521613 w 11374474"/>
              <a:gd name="connsiteY1123" fmla="*/ 1705633 h 3760277"/>
              <a:gd name="connsiteX1124" fmla="*/ 441201 w 11374474"/>
              <a:gd name="connsiteY1124" fmla="*/ 1615781 h 3760277"/>
              <a:gd name="connsiteX1125" fmla="*/ 666701 w 11374474"/>
              <a:gd name="connsiteY1125" fmla="*/ 1661606 h 3760277"/>
              <a:gd name="connsiteX1126" fmla="*/ 676258 w 11374474"/>
              <a:gd name="connsiteY1126" fmla="*/ 1662655 h 3760277"/>
              <a:gd name="connsiteX1127" fmla="*/ 672151 w 11374474"/>
              <a:gd name="connsiteY1127" fmla="*/ 1611971 h 3760277"/>
              <a:gd name="connsiteX1128" fmla="*/ 676258 w 11374474"/>
              <a:gd name="connsiteY1128" fmla="*/ 1662655 h 3760277"/>
              <a:gd name="connsiteX1129" fmla="*/ 666701 w 11374474"/>
              <a:gd name="connsiteY1129" fmla="*/ 1661606 h 3760277"/>
              <a:gd name="connsiteX1130" fmla="*/ 655145 w 11374474"/>
              <a:gd name="connsiteY1130" fmla="*/ 1590658 h 3760277"/>
              <a:gd name="connsiteX1131" fmla="*/ 674260 w 11374474"/>
              <a:gd name="connsiteY1131" fmla="*/ 1592756 h 3760277"/>
              <a:gd name="connsiteX1132" fmla="*/ 655145 w 11374474"/>
              <a:gd name="connsiteY1132" fmla="*/ 1590658 h 3760277"/>
              <a:gd name="connsiteX1133" fmla="*/ 484473 w 11374474"/>
              <a:gd name="connsiteY1133" fmla="*/ 1500621 h 3760277"/>
              <a:gd name="connsiteX1134" fmla="*/ 783808 w 11374474"/>
              <a:gd name="connsiteY1134" fmla="*/ 1593441 h 3760277"/>
              <a:gd name="connsiteX1135" fmla="*/ 1021151 w 11374474"/>
              <a:gd name="connsiteY1135" fmla="*/ 1619498 h 3760277"/>
              <a:gd name="connsiteX1136" fmla="*/ 865562 w 11374474"/>
              <a:gd name="connsiteY1136" fmla="*/ 1582971 h 3760277"/>
              <a:gd name="connsiteX1137" fmla="*/ 490977 w 11374474"/>
              <a:gd name="connsiteY1137" fmla="*/ 1441378 h 3760277"/>
              <a:gd name="connsiteX1138" fmla="*/ 588683 w 11374474"/>
              <a:gd name="connsiteY1138" fmla="*/ 1461828 h 3760277"/>
              <a:gd name="connsiteX1139" fmla="*/ 787258 w 11374474"/>
              <a:gd name="connsiteY1139" fmla="*/ 1473906 h 3760277"/>
              <a:gd name="connsiteX1140" fmla="*/ 819809 w 11374474"/>
              <a:gd name="connsiteY1140" fmla="*/ 1456414 h 3760277"/>
              <a:gd name="connsiteX1141" fmla="*/ 1123363 w 11374474"/>
              <a:gd name="connsiteY1141" fmla="*/ 1510807 h 3760277"/>
              <a:gd name="connsiteX1142" fmla="*/ 928128 w 11374474"/>
              <a:gd name="connsiteY1142" fmla="*/ 1468306 h 3760277"/>
              <a:gd name="connsiteX1143" fmla="*/ 786491 w 11374474"/>
              <a:gd name="connsiteY1143" fmla="*/ 1392800 h 3760277"/>
              <a:gd name="connsiteX1144" fmla="*/ 807715 w 11374474"/>
              <a:gd name="connsiteY1144" fmla="*/ 1375686 h 3760277"/>
              <a:gd name="connsiteX1145" fmla="*/ 551543 w 11374474"/>
              <a:gd name="connsiteY1145" fmla="*/ 1256816 h 3760277"/>
              <a:gd name="connsiteX1146" fmla="*/ 810111 w 11374474"/>
              <a:gd name="connsiteY1146" fmla="*/ 1265758 h 3760277"/>
              <a:gd name="connsiteX1147" fmla="*/ 1045345 w 11374474"/>
              <a:gd name="connsiteY1147" fmla="*/ 1311030 h 3760277"/>
              <a:gd name="connsiteX1148" fmla="*/ 979651 w 11374474"/>
              <a:gd name="connsiteY1148" fmla="*/ 1263307 h 3760277"/>
              <a:gd name="connsiteX1149" fmla="*/ 817845 w 11374474"/>
              <a:gd name="connsiteY1149" fmla="*/ 1195308 h 3760277"/>
              <a:gd name="connsiteX1150" fmla="*/ 801895 w 11374474"/>
              <a:gd name="connsiteY1150" fmla="*/ 1164389 h 3760277"/>
              <a:gd name="connsiteX1151" fmla="*/ 608770 w 11374474"/>
              <a:gd name="connsiteY1151" fmla="*/ 1102675 h 3760277"/>
              <a:gd name="connsiteX1152" fmla="*/ 583953 w 11374474"/>
              <a:gd name="connsiteY1152" fmla="*/ 1049717 h 3760277"/>
              <a:gd name="connsiteX1153" fmla="*/ 807344 w 11374474"/>
              <a:gd name="connsiteY1153" fmla="*/ 1114754 h 3760277"/>
              <a:gd name="connsiteX1154" fmla="*/ 938116 w 11374474"/>
              <a:gd name="connsiteY1154" fmla="*/ 1098323 h 3760277"/>
              <a:gd name="connsiteX1155" fmla="*/ 812793 w 11374474"/>
              <a:gd name="connsiteY1155" fmla="*/ 1065119 h 3760277"/>
              <a:gd name="connsiteX1156" fmla="*/ 818243 w 11374474"/>
              <a:gd name="connsiteY1156" fmla="*/ 1015483 h 3760277"/>
              <a:gd name="connsiteX1157" fmla="*/ 672388 w 11374474"/>
              <a:gd name="connsiteY1157" fmla="*/ 978405 h 3760277"/>
              <a:gd name="connsiteX1158" fmla="*/ 681001 w 11374474"/>
              <a:gd name="connsiteY1158" fmla="*/ 899949 h 3760277"/>
              <a:gd name="connsiteX1159" fmla="*/ 814828 w 11374474"/>
              <a:gd name="connsiteY1159" fmla="*/ 943809 h 3760277"/>
              <a:gd name="connsiteX1160" fmla="*/ 723626 w 11374474"/>
              <a:gd name="connsiteY1160" fmla="*/ 864118 h 3760277"/>
              <a:gd name="connsiteX1161" fmla="*/ 898868 w 11374474"/>
              <a:gd name="connsiteY1161" fmla="*/ 912525 h 3760277"/>
              <a:gd name="connsiteX1162" fmla="*/ 920091 w 11374474"/>
              <a:gd name="connsiteY1162" fmla="*/ 895410 h 3760277"/>
              <a:gd name="connsiteX1163" fmla="*/ 924486 w 11374474"/>
              <a:gd name="connsiteY1163" fmla="*/ 855381 h 3760277"/>
              <a:gd name="connsiteX1164" fmla="*/ 998794 w 11374474"/>
              <a:gd name="connsiteY1164" fmla="*/ 824649 h 3760277"/>
              <a:gd name="connsiteX1165" fmla="*/ 1144824 w 11374474"/>
              <a:gd name="connsiteY1165" fmla="*/ 860127 h 3760277"/>
              <a:gd name="connsiteX1166" fmla="*/ 1144824 w 11374474"/>
              <a:gd name="connsiteY1166" fmla="*/ 860127 h 3760277"/>
              <a:gd name="connsiteX1167" fmla="*/ 998794 w 11374474"/>
              <a:gd name="connsiteY1167" fmla="*/ 824649 h 3760277"/>
              <a:gd name="connsiteX1168" fmla="*/ 780851 w 11374474"/>
              <a:gd name="connsiteY1168" fmla="*/ 709976 h 3760277"/>
              <a:gd name="connsiteX1169" fmla="*/ 849884 w 11374474"/>
              <a:gd name="connsiteY1169" fmla="*/ 727278 h 3760277"/>
              <a:gd name="connsiteX1170" fmla="*/ 829177 w 11374474"/>
              <a:gd name="connsiteY1170" fmla="*/ 725005 h 3760277"/>
              <a:gd name="connsiteX1171" fmla="*/ 849884 w 11374474"/>
              <a:gd name="connsiteY1171" fmla="*/ 727278 h 3760277"/>
              <a:gd name="connsiteX1172" fmla="*/ 927938 w 11374474"/>
              <a:gd name="connsiteY1172" fmla="*/ 735848 h 3760277"/>
              <a:gd name="connsiteX1173" fmla="*/ 882952 w 11374474"/>
              <a:gd name="connsiteY1173" fmla="*/ 690398 h 3760277"/>
              <a:gd name="connsiteX1174" fmla="*/ 826124 w 11374474"/>
              <a:gd name="connsiteY1174" fmla="*/ 664713 h 3760277"/>
              <a:gd name="connsiteX1175" fmla="*/ 870341 w 11374474"/>
              <a:gd name="connsiteY1175" fmla="*/ 629056 h 3760277"/>
              <a:gd name="connsiteX1176" fmla="*/ 921831 w 11374474"/>
              <a:gd name="connsiteY1176" fmla="*/ 615265 h 3760277"/>
              <a:gd name="connsiteX1177" fmla="*/ 1314762 w 11374474"/>
              <a:gd name="connsiteY1177" fmla="*/ 677849 h 3760277"/>
              <a:gd name="connsiteX1178" fmla="*/ 3689403 w 11374474"/>
              <a:gd name="connsiteY1178" fmla="*/ 898047 h 3760277"/>
              <a:gd name="connsiteX1179" fmla="*/ 3768510 w 11374474"/>
              <a:gd name="connsiteY1179" fmla="*/ 897009 h 3760277"/>
              <a:gd name="connsiteX1180" fmla="*/ 3361802 w 11374474"/>
              <a:gd name="connsiteY1180" fmla="*/ 871803 h 3760277"/>
              <a:gd name="connsiteX1181" fmla="*/ 1837236 w 11374474"/>
              <a:gd name="connsiteY1181" fmla="*/ 735210 h 3760277"/>
              <a:gd name="connsiteX1182" fmla="*/ 1221452 w 11374474"/>
              <a:gd name="connsiteY1182" fmla="*/ 617371 h 3760277"/>
              <a:gd name="connsiteX1183" fmla="*/ 1046385 w 11374474"/>
              <a:gd name="connsiteY1183" fmla="*/ 567363 h 3760277"/>
              <a:gd name="connsiteX1184" fmla="*/ 937124 w 11374474"/>
              <a:gd name="connsiteY1184" fmla="*/ 475966 h 3760277"/>
              <a:gd name="connsiteX1185" fmla="*/ 1308293 w 11374474"/>
              <a:gd name="connsiteY1185" fmla="*/ 545883 h 3760277"/>
              <a:gd name="connsiteX1186" fmla="*/ 2966873 w 11374474"/>
              <a:gd name="connsiteY1186" fmla="*/ 739321 h 3760277"/>
              <a:gd name="connsiteX1187" fmla="*/ 5566281 w 11374474"/>
              <a:gd name="connsiteY1187" fmla="*/ 733026 h 3760277"/>
              <a:gd name="connsiteX1188" fmla="*/ 6530408 w 11374474"/>
              <a:gd name="connsiteY1188" fmla="*/ 688175 h 3760277"/>
              <a:gd name="connsiteX1189" fmla="*/ 10137825 w 11374474"/>
              <a:gd name="connsiteY1189" fmla="*/ 149236 h 3760277"/>
              <a:gd name="connsiteX1190" fmla="*/ 10800511 w 11374474"/>
              <a:gd name="connsiteY1190" fmla="*/ 30780 h 3760277"/>
              <a:gd name="connsiteX1191" fmla="*/ 10911992 w 11374474"/>
              <a:gd name="connsiteY1191" fmla="*/ 13850 h 3760277"/>
              <a:gd name="connsiteX1192" fmla="*/ 10962620 w 11374474"/>
              <a:gd name="connsiteY1192" fmla="*/ 572 h 3760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</a:cxnLst>
            <a:rect l="l" t="t" r="r" b="b"/>
            <a:pathLst>
              <a:path w="11374474" h="3760277">
                <a:moveTo>
                  <a:pt x="6413373" y="3677768"/>
                </a:moveTo>
                <a:lnTo>
                  <a:pt x="6424479" y="3680390"/>
                </a:lnTo>
                <a:cubicBezTo>
                  <a:pt x="6429741" y="3681633"/>
                  <a:pt x="6433051" y="3682413"/>
                  <a:pt x="6434855" y="3682840"/>
                </a:cubicBezTo>
                <a:cubicBezTo>
                  <a:pt x="6438464" y="3683691"/>
                  <a:pt x="6436058" y="3683124"/>
                  <a:pt x="6431246" y="3681988"/>
                </a:cubicBezTo>
                <a:close/>
                <a:moveTo>
                  <a:pt x="6402371" y="3675171"/>
                </a:moveTo>
                <a:lnTo>
                  <a:pt x="6413373" y="3677768"/>
                </a:lnTo>
                <a:lnTo>
                  <a:pt x="6413199" y="3677728"/>
                </a:lnTo>
                <a:cubicBezTo>
                  <a:pt x="6407184" y="3676308"/>
                  <a:pt x="6402371" y="3675171"/>
                  <a:pt x="6402371" y="3675171"/>
                </a:cubicBezTo>
                <a:close/>
                <a:moveTo>
                  <a:pt x="6303611" y="3664328"/>
                </a:moveTo>
                <a:cubicBezTo>
                  <a:pt x="6295652" y="3670746"/>
                  <a:pt x="6309098" y="3680426"/>
                  <a:pt x="6320871" y="3680579"/>
                </a:cubicBezTo>
                <a:cubicBezTo>
                  <a:pt x="6324794" y="3680630"/>
                  <a:pt x="6328532" y="3679624"/>
                  <a:pt x="6331228" y="3677084"/>
                </a:cubicBezTo>
                <a:close/>
                <a:moveTo>
                  <a:pt x="6564287" y="3654057"/>
                </a:moveTo>
                <a:cubicBezTo>
                  <a:pt x="6573845" y="3655106"/>
                  <a:pt x="6593498" y="3666987"/>
                  <a:pt x="6582348" y="3665763"/>
                </a:cubicBezTo>
                <a:cubicBezTo>
                  <a:pt x="6582348" y="3665763"/>
                  <a:pt x="6563233" y="3663664"/>
                  <a:pt x="6564287" y="3654057"/>
                </a:cubicBezTo>
                <a:close/>
                <a:moveTo>
                  <a:pt x="6634717" y="3648975"/>
                </a:moveTo>
                <a:lnTo>
                  <a:pt x="6635456" y="3649160"/>
                </a:lnTo>
                <a:cubicBezTo>
                  <a:pt x="6640850" y="3650512"/>
                  <a:pt x="6645164" y="3651594"/>
                  <a:pt x="6645164" y="3651594"/>
                </a:cubicBezTo>
                <a:close/>
                <a:moveTo>
                  <a:pt x="6614574" y="3643927"/>
                </a:moveTo>
                <a:cubicBezTo>
                  <a:pt x="6614018" y="3643788"/>
                  <a:pt x="6616040" y="3644294"/>
                  <a:pt x="6619276" y="3645105"/>
                </a:cubicBezTo>
                <a:lnTo>
                  <a:pt x="6634717" y="3648975"/>
                </a:lnTo>
                <a:lnTo>
                  <a:pt x="6625343" y="3646626"/>
                </a:lnTo>
                <a:cubicBezTo>
                  <a:pt x="6618265" y="3644852"/>
                  <a:pt x="6615130" y="3644067"/>
                  <a:pt x="6614574" y="3643927"/>
                </a:cubicBezTo>
                <a:close/>
                <a:moveTo>
                  <a:pt x="6646170" y="3643348"/>
                </a:moveTo>
                <a:cubicBezTo>
                  <a:pt x="6653982" y="3641016"/>
                  <a:pt x="6679277" y="3652908"/>
                  <a:pt x="6695599" y="3647408"/>
                </a:cubicBezTo>
                <a:cubicBezTo>
                  <a:pt x="6694456" y="3657815"/>
                  <a:pt x="6684237" y="3659124"/>
                  <a:pt x="6673107" y="3657700"/>
                </a:cubicBezTo>
                <a:cubicBezTo>
                  <a:pt x="6661980" y="3656276"/>
                  <a:pt x="6649942" y="3652118"/>
                  <a:pt x="6645164" y="3651594"/>
                </a:cubicBezTo>
                <a:cubicBezTo>
                  <a:pt x="6642904" y="3646484"/>
                  <a:pt x="6643565" y="3644126"/>
                  <a:pt x="6646170" y="3643348"/>
                </a:cubicBezTo>
                <a:close/>
                <a:moveTo>
                  <a:pt x="6733484" y="3634553"/>
                </a:moveTo>
                <a:cubicBezTo>
                  <a:pt x="6748283" y="3633747"/>
                  <a:pt x="6765407" y="3635627"/>
                  <a:pt x="6785318" y="3637813"/>
                </a:cubicBezTo>
                <a:cubicBezTo>
                  <a:pt x="6764093" y="3654928"/>
                  <a:pt x="6733829" y="3651605"/>
                  <a:pt x="6695599" y="3647408"/>
                </a:cubicBezTo>
                <a:cubicBezTo>
                  <a:pt x="6706211" y="3638851"/>
                  <a:pt x="6718685" y="3635359"/>
                  <a:pt x="6733484" y="3634553"/>
                </a:cubicBezTo>
                <a:close/>
                <a:moveTo>
                  <a:pt x="6792596" y="3630257"/>
                </a:moveTo>
                <a:cubicBezTo>
                  <a:pt x="6804590" y="3628383"/>
                  <a:pt x="6827794" y="3640046"/>
                  <a:pt x="6835752" y="3633628"/>
                </a:cubicBezTo>
                <a:cubicBezTo>
                  <a:pt x="6833643" y="3652841"/>
                  <a:pt x="6807081" y="3630480"/>
                  <a:pt x="6785318" y="3637813"/>
                </a:cubicBezTo>
                <a:cubicBezTo>
                  <a:pt x="6785846" y="3633010"/>
                  <a:pt x="6788598" y="3630881"/>
                  <a:pt x="6792596" y="3630257"/>
                </a:cubicBezTo>
                <a:close/>
                <a:moveTo>
                  <a:pt x="6857184" y="3627473"/>
                </a:moveTo>
                <a:cubicBezTo>
                  <a:pt x="6864683" y="3627081"/>
                  <a:pt x="6871851" y="3627868"/>
                  <a:pt x="6876629" y="3628393"/>
                </a:cubicBezTo>
                <a:cubicBezTo>
                  <a:pt x="6875575" y="3638000"/>
                  <a:pt x="6856460" y="3635901"/>
                  <a:pt x="6835752" y="3633628"/>
                </a:cubicBezTo>
                <a:cubicBezTo>
                  <a:pt x="6841855" y="3629436"/>
                  <a:pt x="6849685" y="3627865"/>
                  <a:pt x="6857184" y="3627473"/>
                </a:cubicBezTo>
                <a:close/>
                <a:moveTo>
                  <a:pt x="6898659" y="3622303"/>
                </a:moveTo>
                <a:cubicBezTo>
                  <a:pt x="6907551" y="3622064"/>
                  <a:pt x="6917507" y="3623158"/>
                  <a:pt x="6927064" y="3624207"/>
                </a:cubicBezTo>
                <a:cubicBezTo>
                  <a:pt x="6916453" y="3632765"/>
                  <a:pt x="6897338" y="3630666"/>
                  <a:pt x="6876629" y="3628393"/>
                </a:cubicBezTo>
                <a:cubicBezTo>
                  <a:pt x="6881936" y="3624114"/>
                  <a:pt x="6889766" y="3622543"/>
                  <a:pt x="6898659" y="3622303"/>
                </a:cubicBezTo>
                <a:close/>
                <a:moveTo>
                  <a:pt x="6965746" y="3611440"/>
                </a:moveTo>
                <a:cubicBezTo>
                  <a:pt x="6980944" y="3610678"/>
                  <a:pt x="6998466" y="3612601"/>
                  <a:pt x="7018378" y="3614787"/>
                </a:cubicBezTo>
                <a:cubicBezTo>
                  <a:pt x="6998208" y="3622296"/>
                  <a:pt x="6957330" y="3627530"/>
                  <a:pt x="6927064" y="3624207"/>
                </a:cubicBezTo>
                <a:cubicBezTo>
                  <a:pt x="6937677" y="3615650"/>
                  <a:pt x="6950549" y="3612202"/>
                  <a:pt x="6965746" y="3611440"/>
                </a:cubicBezTo>
                <a:close/>
                <a:moveTo>
                  <a:pt x="7037283" y="3604102"/>
                </a:moveTo>
                <a:cubicBezTo>
                  <a:pt x="7047217" y="3605394"/>
                  <a:pt x="7059255" y="3609552"/>
                  <a:pt x="7068812" y="3610601"/>
                </a:cubicBezTo>
                <a:cubicBezTo>
                  <a:pt x="7066702" y="3629816"/>
                  <a:pt x="7028989" y="3606229"/>
                  <a:pt x="7018378" y="3614787"/>
                </a:cubicBezTo>
                <a:cubicBezTo>
                  <a:pt x="7019521" y="3604379"/>
                  <a:pt x="7027350" y="3602809"/>
                  <a:pt x="7037283" y="3604102"/>
                </a:cubicBezTo>
                <a:close/>
                <a:moveTo>
                  <a:pt x="7086014" y="3598919"/>
                </a:moveTo>
                <a:cubicBezTo>
                  <a:pt x="7094598" y="3599659"/>
                  <a:pt x="7104289" y="3603154"/>
                  <a:pt x="7109865" y="3603766"/>
                </a:cubicBezTo>
                <a:cubicBezTo>
                  <a:pt x="7108634" y="3614973"/>
                  <a:pt x="7087927" y="3612700"/>
                  <a:pt x="7068812" y="3610601"/>
                </a:cubicBezTo>
                <a:cubicBezTo>
                  <a:pt x="7069954" y="3600195"/>
                  <a:pt x="7077430" y="3598179"/>
                  <a:pt x="7086014" y="3598919"/>
                </a:cubicBezTo>
                <a:close/>
                <a:moveTo>
                  <a:pt x="7131692" y="3594009"/>
                </a:moveTo>
                <a:cubicBezTo>
                  <a:pt x="7142643" y="3595212"/>
                  <a:pt x="7154726" y="3598968"/>
                  <a:pt x="7160300" y="3599580"/>
                </a:cubicBezTo>
                <a:cubicBezTo>
                  <a:pt x="7158014" y="3620395"/>
                  <a:pt x="7130035" y="3596257"/>
                  <a:pt x="7109865" y="3603766"/>
                </a:cubicBezTo>
                <a:cubicBezTo>
                  <a:pt x="7110919" y="3594159"/>
                  <a:pt x="7120741" y="3592807"/>
                  <a:pt x="7131692" y="3594009"/>
                </a:cubicBezTo>
                <a:close/>
                <a:moveTo>
                  <a:pt x="7180933" y="3589692"/>
                </a:moveTo>
                <a:cubicBezTo>
                  <a:pt x="7188300" y="3590501"/>
                  <a:pt x="7195602" y="3593734"/>
                  <a:pt x="7201178" y="3594346"/>
                </a:cubicBezTo>
                <a:cubicBezTo>
                  <a:pt x="7200123" y="3603952"/>
                  <a:pt x="7179415" y="3601679"/>
                  <a:pt x="7160300" y="3599580"/>
                </a:cubicBezTo>
                <a:cubicBezTo>
                  <a:pt x="7166134" y="3590498"/>
                  <a:pt x="7173566" y="3588883"/>
                  <a:pt x="7180933" y="3589692"/>
                </a:cubicBezTo>
                <a:close/>
                <a:moveTo>
                  <a:pt x="7223005" y="3584588"/>
                </a:moveTo>
                <a:cubicBezTo>
                  <a:pt x="7231567" y="3585528"/>
                  <a:pt x="7241259" y="3589024"/>
                  <a:pt x="7251613" y="3590161"/>
                </a:cubicBezTo>
                <a:cubicBezTo>
                  <a:pt x="7239407" y="3598543"/>
                  <a:pt x="7220293" y="3596445"/>
                  <a:pt x="7201178" y="3594346"/>
                </a:cubicBezTo>
                <a:cubicBezTo>
                  <a:pt x="7207011" y="3585264"/>
                  <a:pt x="7214443" y="3583648"/>
                  <a:pt x="7223005" y="3584588"/>
                </a:cubicBezTo>
                <a:close/>
                <a:moveTo>
                  <a:pt x="7348279" y="3581303"/>
                </a:moveTo>
                <a:lnTo>
                  <a:pt x="7361821" y="3585979"/>
                </a:lnTo>
                <a:cubicBezTo>
                  <a:pt x="7366334" y="3587538"/>
                  <a:pt x="7355802" y="3583901"/>
                  <a:pt x="7348279" y="3581303"/>
                </a:cubicBezTo>
                <a:close/>
                <a:moveTo>
                  <a:pt x="7289652" y="3575904"/>
                </a:moveTo>
                <a:cubicBezTo>
                  <a:pt x="7304473" y="3574898"/>
                  <a:pt x="7321597" y="3576778"/>
                  <a:pt x="7341508" y="3578964"/>
                </a:cubicBezTo>
                <a:cubicBezTo>
                  <a:pt x="7321163" y="3588073"/>
                  <a:pt x="7280285" y="3593308"/>
                  <a:pt x="7251613" y="3590161"/>
                </a:cubicBezTo>
                <a:cubicBezTo>
                  <a:pt x="7262313" y="3580803"/>
                  <a:pt x="7274831" y="3576910"/>
                  <a:pt x="7289652" y="3575904"/>
                </a:cubicBezTo>
                <a:close/>
                <a:moveTo>
                  <a:pt x="7388448" y="3560722"/>
                </a:moveTo>
                <a:cubicBezTo>
                  <a:pt x="7391168" y="3560717"/>
                  <a:pt x="7394587" y="3561700"/>
                  <a:pt x="7397641" y="3563251"/>
                </a:cubicBezTo>
                <a:cubicBezTo>
                  <a:pt x="7403749" y="3566352"/>
                  <a:pt x="7408399" y="3571724"/>
                  <a:pt x="7403093" y="3576003"/>
                </a:cubicBezTo>
                <a:lnTo>
                  <a:pt x="7383440" y="3564122"/>
                </a:lnTo>
                <a:cubicBezTo>
                  <a:pt x="7383704" y="3561720"/>
                  <a:pt x="7385727" y="3560727"/>
                  <a:pt x="7388448" y="3560722"/>
                </a:cubicBezTo>
                <a:close/>
                <a:moveTo>
                  <a:pt x="365393" y="3410299"/>
                </a:moveTo>
                <a:cubicBezTo>
                  <a:pt x="369308" y="3410425"/>
                  <a:pt x="373424" y="3411484"/>
                  <a:pt x="376876" y="3413078"/>
                </a:cubicBezTo>
                <a:cubicBezTo>
                  <a:pt x="383781" y="3416268"/>
                  <a:pt x="388032" y="3421595"/>
                  <a:pt x="382726" y="3425874"/>
                </a:cubicBezTo>
                <a:lnTo>
                  <a:pt x="355109" y="3413119"/>
                </a:lnTo>
                <a:cubicBezTo>
                  <a:pt x="357762" y="3410980"/>
                  <a:pt x="361478" y="3410173"/>
                  <a:pt x="365393" y="3410299"/>
                </a:cubicBezTo>
                <a:close/>
                <a:moveTo>
                  <a:pt x="4276597" y="3329267"/>
                </a:moveTo>
                <a:cubicBezTo>
                  <a:pt x="4273876" y="3329272"/>
                  <a:pt x="4271952" y="3330275"/>
                  <a:pt x="4271688" y="3332677"/>
                </a:cubicBezTo>
                <a:cubicBezTo>
                  <a:pt x="4260538" y="3331452"/>
                  <a:pt x="4289748" y="3344382"/>
                  <a:pt x="4299308" y="3345432"/>
                </a:cubicBezTo>
                <a:cubicBezTo>
                  <a:pt x="4299834" y="3340628"/>
                  <a:pt x="4293193" y="3335039"/>
                  <a:pt x="4286288" y="3331850"/>
                </a:cubicBezTo>
                <a:cubicBezTo>
                  <a:pt x="4282836" y="3330255"/>
                  <a:pt x="4279318" y="3329262"/>
                  <a:pt x="4276597" y="3329267"/>
                </a:cubicBezTo>
                <a:close/>
                <a:moveTo>
                  <a:pt x="4441780" y="3327956"/>
                </a:moveTo>
                <a:cubicBezTo>
                  <a:pt x="4437864" y="3327830"/>
                  <a:pt x="4434149" y="3328638"/>
                  <a:pt x="4431495" y="3330777"/>
                </a:cubicBezTo>
                <a:lnTo>
                  <a:pt x="4459113" y="3343532"/>
                </a:lnTo>
                <a:cubicBezTo>
                  <a:pt x="4464420" y="3339253"/>
                  <a:pt x="4460168" y="3333925"/>
                  <a:pt x="4453264" y="3330737"/>
                </a:cubicBezTo>
                <a:cubicBezTo>
                  <a:pt x="4449812" y="3329142"/>
                  <a:pt x="4445696" y="3328082"/>
                  <a:pt x="4441780" y="3327956"/>
                </a:cubicBezTo>
                <a:close/>
                <a:moveTo>
                  <a:pt x="4607535" y="3325114"/>
                </a:moveTo>
                <a:cubicBezTo>
                  <a:pt x="4603922" y="3324996"/>
                  <a:pt x="4601300" y="3325923"/>
                  <a:pt x="4601037" y="3328325"/>
                </a:cubicBezTo>
                <a:cubicBezTo>
                  <a:pt x="4591478" y="3327276"/>
                  <a:pt x="4618921" y="3341631"/>
                  <a:pt x="4630070" y="3342855"/>
                </a:cubicBezTo>
                <a:cubicBezTo>
                  <a:pt x="4635465" y="3337777"/>
                  <a:pt x="4628470" y="3331742"/>
                  <a:pt x="4619994" y="3328178"/>
                </a:cubicBezTo>
                <a:cubicBezTo>
                  <a:pt x="4615757" y="3326396"/>
                  <a:pt x="4611149" y="3325232"/>
                  <a:pt x="4607535" y="3325114"/>
                </a:cubicBezTo>
                <a:close/>
                <a:moveTo>
                  <a:pt x="4507771" y="3324795"/>
                </a:moveTo>
                <a:cubicBezTo>
                  <a:pt x="4503996" y="3324760"/>
                  <a:pt x="4501353" y="3325888"/>
                  <a:pt x="4501046" y="3328690"/>
                </a:cubicBezTo>
                <a:cubicBezTo>
                  <a:pt x="4493877" y="3327903"/>
                  <a:pt x="4513299" y="3340973"/>
                  <a:pt x="4527934" y="3343948"/>
                </a:cubicBezTo>
                <a:cubicBezTo>
                  <a:pt x="4532813" y="3344939"/>
                  <a:pt x="4537160" y="3344809"/>
                  <a:pt x="4539813" y="3342669"/>
                </a:cubicBezTo>
                <a:cubicBezTo>
                  <a:pt x="4540605" y="3335464"/>
                  <a:pt x="4519094" y="3324899"/>
                  <a:pt x="4507771" y="3324795"/>
                </a:cubicBezTo>
                <a:close/>
                <a:moveTo>
                  <a:pt x="4338380" y="3323592"/>
                </a:moveTo>
                <a:cubicBezTo>
                  <a:pt x="4333003" y="3323002"/>
                  <a:pt x="4327429" y="3324213"/>
                  <a:pt x="4322123" y="3328492"/>
                </a:cubicBezTo>
                <a:lnTo>
                  <a:pt x="4368856" y="3343345"/>
                </a:lnTo>
                <a:cubicBezTo>
                  <a:pt x="4368856" y="3343345"/>
                  <a:pt x="4354507" y="3325363"/>
                  <a:pt x="4338380" y="3323592"/>
                </a:cubicBezTo>
                <a:close/>
                <a:moveTo>
                  <a:pt x="4688684" y="3321540"/>
                </a:moveTo>
                <a:cubicBezTo>
                  <a:pt x="4683159" y="3320933"/>
                  <a:pt x="4677485" y="3322134"/>
                  <a:pt x="4672180" y="3326413"/>
                </a:cubicBezTo>
                <a:lnTo>
                  <a:pt x="4720505" y="3341441"/>
                </a:lnTo>
                <a:cubicBezTo>
                  <a:pt x="4720505" y="3341441"/>
                  <a:pt x="4705261" y="3323360"/>
                  <a:pt x="4688684" y="3321540"/>
                </a:cubicBezTo>
                <a:close/>
                <a:moveTo>
                  <a:pt x="4750520" y="3321342"/>
                </a:moveTo>
                <a:cubicBezTo>
                  <a:pt x="4747501" y="3321314"/>
                  <a:pt x="4744381" y="3322187"/>
                  <a:pt x="4741728" y="3324326"/>
                </a:cubicBezTo>
                <a:lnTo>
                  <a:pt x="4759789" y="3336031"/>
                </a:lnTo>
                <a:cubicBezTo>
                  <a:pt x="4765095" y="3331752"/>
                  <a:pt x="4763233" y="3326686"/>
                  <a:pt x="4758718" y="3323760"/>
                </a:cubicBezTo>
                <a:cubicBezTo>
                  <a:pt x="4756461" y="3322298"/>
                  <a:pt x="4753540" y="3321369"/>
                  <a:pt x="4750520" y="3321342"/>
                </a:cubicBezTo>
                <a:close/>
                <a:moveTo>
                  <a:pt x="4914832" y="3319252"/>
                </a:moveTo>
                <a:cubicBezTo>
                  <a:pt x="4912849" y="3319415"/>
                  <a:pt x="4911401" y="3320673"/>
                  <a:pt x="4911093" y="3323475"/>
                </a:cubicBezTo>
                <a:cubicBezTo>
                  <a:pt x="4901537" y="3322426"/>
                  <a:pt x="4930747" y="3335356"/>
                  <a:pt x="4930747" y="3335356"/>
                </a:cubicBezTo>
                <a:cubicBezTo>
                  <a:pt x="4931538" y="3328150"/>
                  <a:pt x="4920779" y="3318766"/>
                  <a:pt x="4914832" y="3319252"/>
                </a:cubicBezTo>
                <a:close/>
                <a:moveTo>
                  <a:pt x="2705080" y="3300039"/>
                </a:moveTo>
                <a:cubicBezTo>
                  <a:pt x="2699247" y="3309121"/>
                  <a:pt x="2753540" y="3317512"/>
                  <a:pt x="2795685" y="3320924"/>
                </a:cubicBezTo>
                <a:cubicBezTo>
                  <a:pt x="2837830" y="3324335"/>
                  <a:pt x="2867826" y="3322768"/>
                  <a:pt x="2813398" y="3311931"/>
                </a:cubicBezTo>
                <a:cubicBezTo>
                  <a:pt x="2813398" y="3311931"/>
                  <a:pt x="2716230" y="3301263"/>
                  <a:pt x="2705080" y="3300039"/>
                </a:cubicBezTo>
                <a:close/>
                <a:moveTo>
                  <a:pt x="323777" y="3295388"/>
                </a:moveTo>
                <a:cubicBezTo>
                  <a:pt x="329525" y="3294652"/>
                  <a:pt x="306531" y="3297596"/>
                  <a:pt x="306531" y="3297596"/>
                </a:cubicBezTo>
                <a:cubicBezTo>
                  <a:pt x="316750" y="3296288"/>
                  <a:pt x="321860" y="3295634"/>
                  <a:pt x="323777" y="3295388"/>
                </a:cubicBezTo>
                <a:close/>
                <a:moveTo>
                  <a:pt x="5554377" y="3293633"/>
                </a:moveTo>
                <a:cubicBezTo>
                  <a:pt x="5413684" y="3297632"/>
                  <a:pt x="5312814" y="3306002"/>
                  <a:pt x="5161334" y="3320160"/>
                </a:cubicBezTo>
                <a:cubicBezTo>
                  <a:pt x="5121512" y="3315788"/>
                  <a:pt x="4973371" y="3299524"/>
                  <a:pt x="4961704" y="3317689"/>
                </a:cubicBezTo>
                <a:lnTo>
                  <a:pt x="4981181" y="3331170"/>
                </a:lnTo>
                <a:cubicBezTo>
                  <a:pt x="5138879" y="3348483"/>
                  <a:pt x="5502887" y="3307426"/>
                  <a:pt x="5694190" y="3297640"/>
                </a:cubicBezTo>
                <a:cubicBezTo>
                  <a:pt x="5731754" y="3296902"/>
                  <a:pt x="5743686" y="3296491"/>
                  <a:pt x="5739987" y="3296236"/>
                </a:cubicBezTo>
                <a:cubicBezTo>
                  <a:pt x="5728887" y="3295473"/>
                  <a:pt x="5577075" y="3296125"/>
                  <a:pt x="5554377" y="3293633"/>
                </a:cubicBezTo>
                <a:close/>
                <a:moveTo>
                  <a:pt x="2471963" y="3279079"/>
                </a:moveTo>
                <a:cubicBezTo>
                  <a:pt x="2452197" y="3276022"/>
                  <a:pt x="2436147" y="3275375"/>
                  <a:pt x="2428452" y="3279390"/>
                </a:cubicBezTo>
                <a:cubicBezTo>
                  <a:pt x="2428452" y="3279390"/>
                  <a:pt x="2525438" y="3312826"/>
                  <a:pt x="2584075" y="3317669"/>
                </a:cubicBezTo>
                <a:cubicBezTo>
                  <a:pt x="2603620" y="3319284"/>
                  <a:pt x="2618906" y="3317720"/>
                  <a:pt x="2624919" y="3310683"/>
                </a:cubicBezTo>
                <a:cubicBezTo>
                  <a:pt x="2623996" y="3319090"/>
                  <a:pt x="2531259" y="3288247"/>
                  <a:pt x="2471963" y="3279079"/>
                </a:cubicBezTo>
                <a:close/>
                <a:moveTo>
                  <a:pt x="655240" y="3171508"/>
                </a:moveTo>
                <a:cubicBezTo>
                  <a:pt x="657812" y="3171486"/>
                  <a:pt x="661031" y="3172447"/>
                  <a:pt x="663886" y="3173976"/>
                </a:cubicBezTo>
                <a:cubicBezTo>
                  <a:pt x="669596" y="3177034"/>
                  <a:pt x="673847" y="3182361"/>
                  <a:pt x="668540" y="3186640"/>
                </a:cubicBezTo>
                <a:lnTo>
                  <a:pt x="650481" y="3174935"/>
                </a:lnTo>
                <a:cubicBezTo>
                  <a:pt x="650745" y="3172534"/>
                  <a:pt x="652669" y="3171529"/>
                  <a:pt x="655240" y="3171508"/>
                </a:cubicBezTo>
                <a:close/>
                <a:moveTo>
                  <a:pt x="10409137" y="3005415"/>
                </a:moveTo>
                <a:lnTo>
                  <a:pt x="10414215" y="3007170"/>
                </a:lnTo>
                <a:cubicBezTo>
                  <a:pt x="10416473" y="3007949"/>
                  <a:pt x="10414967" y="3007430"/>
                  <a:pt x="10411959" y="3006391"/>
                </a:cubicBezTo>
                <a:close/>
                <a:moveTo>
                  <a:pt x="10393901" y="3000155"/>
                </a:moveTo>
                <a:cubicBezTo>
                  <a:pt x="10393901" y="3000155"/>
                  <a:pt x="10396911" y="3001194"/>
                  <a:pt x="10400674" y="3002493"/>
                </a:cubicBezTo>
                <a:lnTo>
                  <a:pt x="10409137" y="3005415"/>
                </a:lnTo>
                <a:close/>
                <a:moveTo>
                  <a:pt x="10442336" y="2926071"/>
                </a:moveTo>
                <a:cubicBezTo>
                  <a:pt x="10425220" y="2993871"/>
                  <a:pt x="10277081" y="2977607"/>
                  <a:pt x="10202597" y="3009941"/>
                </a:cubicBezTo>
                <a:cubicBezTo>
                  <a:pt x="10140497" y="3032289"/>
                  <a:pt x="10253034" y="3005755"/>
                  <a:pt x="10283298" y="3009078"/>
                </a:cubicBezTo>
                <a:cubicBezTo>
                  <a:pt x="10322582" y="3003668"/>
                  <a:pt x="10354079" y="2995783"/>
                  <a:pt x="10393901" y="3000155"/>
                </a:cubicBezTo>
                <a:cubicBezTo>
                  <a:pt x="9310270" y="3223097"/>
                  <a:pt x="8172613" y="3380151"/>
                  <a:pt x="7056377" y="3547660"/>
                </a:cubicBezTo>
                <a:cubicBezTo>
                  <a:pt x="6824196" y="3562680"/>
                  <a:pt x="6612723" y="3579974"/>
                  <a:pt x="6399318" y="3614880"/>
                </a:cubicBezTo>
                <a:cubicBezTo>
                  <a:pt x="6377556" y="3622213"/>
                  <a:pt x="6339842" y="3598627"/>
                  <a:pt x="6348883" y="3619065"/>
                </a:cubicBezTo>
                <a:cubicBezTo>
                  <a:pt x="6328176" y="3616792"/>
                  <a:pt x="6309060" y="3614693"/>
                  <a:pt x="6307830" y="3625901"/>
                </a:cubicBezTo>
                <a:cubicBezTo>
                  <a:pt x="6286067" y="3633234"/>
                  <a:pt x="6250122" y="3608223"/>
                  <a:pt x="6247837" y="3629037"/>
                </a:cubicBezTo>
                <a:cubicBezTo>
                  <a:pt x="6235632" y="3637420"/>
                  <a:pt x="6199511" y="3614009"/>
                  <a:pt x="6197402" y="3633223"/>
                </a:cubicBezTo>
                <a:cubicBezTo>
                  <a:pt x="6137927" y="3616970"/>
                  <a:pt x="6173530" y="3659770"/>
                  <a:pt x="6197402" y="3633223"/>
                </a:cubicBezTo>
                <a:cubicBezTo>
                  <a:pt x="6216517" y="3635322"/>
                  <a:pt x="6255285" y="3649301"/>
                  <a:pt x="6247837" y="3629037"/>
                </a:cubicBezTo>
                <a:cubicBezTo>
                  <a:pt x="6266952" y="3631136"/>
                  <a:pt x="6305720" y="3645115"/>
                  <a:pt x="6307830" y="3625901"/>
                </a:cubicBezTo>
                <a:cubicBezTo>
                  <a:pt x="6317387" y="3626950"/>
                  <a:pt x="6335447" y="3638656"/>
                  <a:pt x="6348883" y="3619065"/>
                </a:cubicBezTo>
                <a:cubicBezTo>
                  <a:pt x="6358441" y="3620115"/>
                  <a:pt x="6397033" y="3635694"/>
                  <a:pt x="6399318" y="3614880"/>
                </a:cubicBezTo>
                <a:cubicBezTo>
                  <a:pt x="6629729" y="3601286"/>
                  <a:pt x="6842257" y="3574386"/>
                  <a:pt x="7056377" y="3547660"/>
                </a:cubicBezTo>
                <a:cubicBezTo>
                  <a:pt x="7834651" y="3462959"/>
                  <a:pt x="8599261" y="3326526"/>
                  <a:pt x="9380875" y="3211404"/>
                </a:cubicBezTo>
                <a:cubicBezTo>
                  <a:pt x="9432540" y="3196009"/>
                  <a:pt x="9614109" y="3186776"/>
                  <a:pt x="9460519" y="3220148"/>
                </a:cubicBezTo>
                <a:cubicBezTo>
                  <a:pt x="8990193" y="3319211"/>
                  <a:pt x="8497337" y="3344503"/>
                  <a:pt x="7996745" y="3440245"/>
                </a:cubicBezTo>
                <a:cubicBezTo>
                  <a:pt x="7976575" y="3447752"/>
                  <a:pt x="7976575" y="3447752"/>
                  <a:pt x="7954635" y="3456687"/>
                </a:cubicBezTo>
                <a:lnTo>
                  <a:pt x="7936751" y="3443380"/>
                </a:lnTo>
                <a:cubicBezTo>
                  <a:pt x="7927195" y="3442331"/>
                  <a:pt x="7934466" y="3464196"/>
                  <a:pt x="7924909" y="3463147"/>
                </a:cubicBezTo>
                <a:cubicBezTo>
                  <a:pt x="7913759" y="3461923"/>
                  <a:pt x="7866663" y="3435685"/>
                  <a:pt x="7845263" y="3454403"/>
                </a:cubicBezTo>
                <a:cubicBezTo>
                  <a:pt x="7845263" y="3454403"/>
                  <a:pt x="7862269" y="3475714"/>
                  <a:pt x="7852711" y="3474665"/>
                </a:cubicBezTo>
                <a:cubicBezTo>
                  <a:pt x="7843154" y="3473616"/>
                  <a:pt x="7825094" y="3461910"/>
                  <a:pt x="7804385" y="3459636"/>
                </a:cubicBezTo>
                <a:cubicBezTo>
                  <a:pt x="7785270" y="3457538"/>
                  <a:pt x="7702286" y="3479215"/>
                  <a:pt x="7663001" y="3484626"/>
                </a:cubicBezTo>
                <a:cubicBezTo>
                  <a:pt x="7600361" y="3497193"/>
                  <a:pt x="7530811" y="3499280"/>
                  <a:pt x="7469589" y="3513624"/>
                </a:cubicBezTo>
                <a:cubicBezTo>
                  <a:pt x="7458976" y="3522182"/>
                  <a:pt x="7467479" y="3532838"/>
                  <a:pt x="7426602" y="3538072"/>
                </a:cubicBezTo>
                <a:cubicBezTo>
                  <a:pt x="7281339" y="3583701"/>
                  <a:pt x="7091266" y="3582279"/>
                  <a:pt x="6910059" y="3602895"/>
                </a:cubicBezTo>
                <a:cubicBezTo>
                  <a:pt x="6787428" y="3618599"/>
                  <a:pt x="6635068" y="3640762"/>
                  <a:pt x="6483588" y="3654920"/>
                </a:cubicBezTo>
                <a:cubicBezTo>
                  <a:pt x="6422541" y="3667664"/>
                  <a:pt x="6282903" y="3662055"/>
                  <a:pt x="6402371" y="3675171"/>
                </a:cubicBezTo>
                <a:cubicBezTo>
                  <a:pt x="6369821" y="3692663"/>
                  <a:pt x="6320441" y="3687242"/>
                  <a:pt x="6271061" y="3681820"/>
                </a:cubicBezTo>
                <a:cubicBezTo>
                  <a:pt x="5049163" y="3749010"/>
                  <a:pt x="3396932" y="3823542"/>
                  <a:pt x="1869409" y="3669994"/>
                </a:cubicBezTo>
                <a:cubicBezTo>
                  <a:pt x="1651193" y="3648059"/>
                  <a:pt x="1435520" y="3621467"/>
                  <a:pt x="1224011" y="3589537"/>
                </a:cubicBezTo>
                <a:cubicBezTo>
                  <a:pt x="968608" y="3551774"/>
                  <a:pt x="711094" y="3533225"/>
                  <a:pt x="499910" y="3459805"/>
                </a:cubicBezTo>
                <a:cubicBezTo>
                  <a:pt x="451584" y="3444776"/>
                  <a:pt x="424658" y="3411033"/>
                  <a:pt x="384835" y="3406661"/>
                </a:cubicBezTo>
                <a:cubicBezTo>
                  <a:pt x="279681" y="3365948"/>
                  <a:pt x="172594" y="3342848"/>
                  <a:pt x="56290" y="3300911"/>
                </a:cubicBezTo>
                <a:cubicBezTo>
                  <a:pt x="56290" y="3300911"/>
                  <a:pt x="37177" y="3298813"/>
                  <a:pt x="28673" y="3288156"/>
                </a:cubicBezTo>
                <a:cubicBezTo>
                  <a:pt x="-8864" y="3262969"/>
                  <a:pt x="76999" y="3303185"/>
                  <a:pt x="50072" y="3269440"/>
                </a:cubicBezTo>
                <a:cubicBezTo>
                  <a:pt x="41571" y="3258784"/>
                  <a:pt x="-14027" y="3221892"/>
                  <a:pt x="15701" y="3215433"/>
                </a:cubicBezTo>
                <a:cubicBezTo>
                  <a:pt x="26850" y="3216657"/>
                  <a:pt x="112176" y="3247091"/>
                  <a:pt x="150944" y="3261069"/>
                </a:cubicBezTo>
                <a:cubicBezTo>
                  <a:pt x="199268" y="3276097"/>
                  <a:pt x="238037" y="3290076"/>
                  <a:pt x="287416" y="3295498"/>
                </a:cubicBezTo>
                <a:cubicBezTo>
                  <a:pt x="180153" y="3273998"/>
                  <a:pt x="92292" y="3163886"/>
                  <a:pt x="242542" y="3160937"/>
                </a:cubicBezTo>
                <a:cubicBezTo>
                  <a:pt x="272445" y="3152876"/>
                  <a:pt x="309982" y="3178062"/>
                  <a:pt x="349805" y="3182434"/>
                </a:cubicBezTo>
                <a:cubicBezTo>
                  <a:pt x="400240" y="3178250"/>
                  <a:pt x="412082" y="3158483"/>
                  <a:pt x="442349" y="3161806"/>
                </a:cubicBezTo>
                <a:cubicBezTo>
                  <a:pt x="492782" y="3157622"/>
                  <a:pt x="568726" y="3185404"/>
                  <a:pt x="647141" y="3205357"/>
                </a:cubicBezTo>
                <a:cubicBezTo>
                  <a:pt x="763960" y="3227904"/>
                  <a:pt x="871224" y="3249403"/>
                  <a:pt x="970524" y="3270028"/>
                </a:cubicBezTo>
                <a:cubicBezTo>
                  <a:pt x="1155838" y="3300097"/>
                  <a:pt x="1376176" y="3304841"/>
                  <a:pt x="1591756" y="3338233"/>
                </a:cubicBezTo>
                <a:cubicBezTo>
                  <a:pt x="1896540" y="3381417"/>
                  <a:pt x="2237807" y="3459395"/>
                  <a:pt x="2586808" y="3466923"/>
                </a:cubicBezTo>
                <a:cubicBezTo>
                  <a:pt x="2786438" y="3469395"/>
                  <a:pt x="3004665" y="3493354"/>
                  <a:pt x="3212797" y="3506482"/>
                </a:cubicBezTo>
                <a:cubicBezTo>
                  <a:pt x="3501631" y="3518748"/>
                  <a:pt x="3800713" y="3511072"/>
                  <a:pt x="4081219" y="3511080"/>
                </a:cubicBezTo>
                <a:cubicBezTo>
                  <a:pt x="4932634" y="3494366"/>
                  <a:pt x="5773262" y="3487811"/>
                  <a:pt x="6562324" y="3392951"/>
                </a:cubicBezTo>
                <a:cubicBezTo>
                  <a:pt x="7493671" y="3294268"/>
                  <a:pt x="8367651" y="3160120"/>
                  <a:pt x="9273130" y="3018085"/>
                </a:cubicBezTo>
                <a:cubicBezTo>
                  <a:pt x="9403903" y="3001654"/>
                  <a:pt x="9529874" y="2955528"/>
                  <a:pt x="9648806" y="2958863"/>
                </a:cubicBezTo>
                <a:cubicBezTo>
                  <a:pt x="9699239" y="2954678"/>
                  <a:pt x="9738007" y="2968656"/>
                  <a:pt x="9776237" y="2972853"/>
                </a:cubicBezTo>
                <a:cubicBezTo>
                  <a:pt x="9817115" y="2967619"/>
                  <a:pt x="9891596" y="2935285"/>
                  <a:pt x="9905262" y="2987019"/>
                </a:cubicBezTo>
                <a:cubicBezTo>
                  <a:pt x="9847380" y="2970942"/>
                  <a:pt x="9892365" y="3016391"/>
                  <a:pt x="9905262" y="2987019"/>
                </a:cubicBezTo>
                <a:cubicBezTo>
                  <a:pt x="10078506" y="2965528"/>
                  <a:pt x="10259714" y="2944911"/>
                  <a:pt x="10442336" y="2926071"/>
                </a:cubicBezTo>
                <a:close/>
                <a:moveTo>
                  <a:pt x="10442336" y="2926071"/>
                </a:moveTo>
                <a:cubicBezTo>
                  <a:pt x="10442336" y="2926071"/>
                  <a:pt x="10447122" y="2932065"/>
                  <a:pt x="10445924" y="2930566"/>
                </a:cubicBezTo>
                <a:cubicBezTo>
                  <a:pt x="10445526" y="2930067"/>
                  <a:pt x="10444462" y="2928735"/>
                  <a:pt x="10442336" y="2926071"/>
                </a:cubicBezTo>
                <a:close/>
                <a:moveTo>
                  <a:pt x="156044" y="2689146"/>
                </a:moveTo>
                <a:lnTo>
                  <a:pt x="160274" y="2693345"/>
                </a:lnTo>
                <a:cubicBezTo>
                  <a:pt x="161911" y="2694969"/>
                  <a:pt x="160819" y="2693886"/>
                  <a:pt x="158639" y="2691723"/>
                </a:cubicBezTo>
                <a:close/>
                <a:moveTo>
                  <a:pt x="154521" y="2687637"/>
                </a:moveTo>
                <a:lnTo>
                  <a:pt x="156044" y="2689146"/>
                </a:lnTo>
                <a:lnTo>
                  <a:pt x="155572" y="2688680"/>
                </a:lnTo>
                <a:close/>
                <a:moveTo>
                  <a:pt x="145556" y="2678740"/>
                </a:moveTo>
                <a:lnTo>
                  <a:pt x="154521" y="2687637"/>
                </a:lnTo>
                <a:lnTo>
                  <a:pt x="150462" y="2683609"/>
                </a:lnTo>
                <a:cubicBezTo>
                  <a:pt x="147736" y="2680904"/>
                  <a:pt x="145556" y="2678740"/>
                  <a:pt x="145556" y="2678740"/>
                </a:cubicBezTo>
                <a:close/>
                <a:moveTo>
                  <a:pt x="97230" y="2663711"/>
                </a:moveTo>
                <a:cubicBezTo>
                  <a:pt x="115289" y="2675417"/>
                  <a:pt x="147665" y="2659527"/>
                  <a:pt x="145556" y="2678740"/>
                </a:cubicBezTo>
                <a:cubicBezTo>
                  <a:pt x="140777" y="2678215"/>
                  <a:pt x="128169" y="2679262"/>
                  <a:pt x="117018" y="2678038"/>
                </a:cubicBezTo>
                <a:cubicBezTo>
                  <a:pt x="105867" y="2676814"/>
                  <a:pt x="96176" y="2673319"/>
                  <a:pt x="97230" y="2663711"/>
                </a:cubicBezTo>
                <a:close/>
                <a:moveTo>
                  <a:pt x="272445" y="2658998"/>
                </a:moveTo>
                <a:lnTo>
                  <a:pt x="276153" y="2663910"/>
                </a:lnTo>
                <a:cubicBezTo>
                  <a:pt x="276153" y="2663910"/>
                  <a:pt x="274569" y="2661811"/>
                  <a:pt x="272589" y="2659189"/>
                </a:cubicBezTo>
                <a:close/>
                <a:moveTo>
                  <a:pt x="82363" y="2651038"/>
                </a:moveTo>
                <a:lnTo>
                  <a:pt x="97230" y="2663711"/>
                </a:lnTo>
                <a:cubicBezTo>
                  <a:pt x="97230" y="2663711"/>
                  <a:pt x="93820" y="2660805"/>
                  <a:pt x="89560" y="2657174"/>
                </a:cubicBezTo>
                <a:close/>
                <a:moveTo>
                  <a:pt x="264927" y="2649035"/>
                </a:moveTo>
                <a:cubicBezTo>
                  <a:pt x="264723" y="2648764"/>
                  <a:pt x="265465" y="2649747"/>
                  <a:pt x="266653" y="2651321"/>
                </a:cubicBezTo>
                <a:lnTo>
                  <a:pt x="272445" y="2658998"/>
                </a:lnTo>
                <a:lnTo>
                  <a:pt x="268879" y="2654273"/>
                </a:lnTo>
                <a:cubicBezTo>
                  <a:pt x="266281" y="2650829"/>
                  <a:pt x="265132" y="2649305"/>
                  <a:pt x="264927" y="2649035"/>
                </a:cubicBezTo>
                <a:close/>
                <a:moveTo>
                  <a:pt x="77793" y="2647141"/>
                </a:moveTo>
                <a:lnTo>
                  <a:pt x="81570" y="2650361"/>
                </a:lnTo>
                <a:lnTo>
                  <a:pt x="82363" y="2651038"/>
                </a:lnTo>
                <a:close/>
                <a:moveTo>
                  <a:pt x="74743" y="2644541"/>
                </a:moveTo>
                <a:lnTo>
                  <a:pt x="77793" y="2647141"/>
                </a:lnTo>
                <a:lnTo>
                  <a:pt x="76777" y="2646275"/>
                </a:lnTo>
                <a:close/>
                <a:moveTo>
                  <a:pt x="73261" y="2643277"/>
                </a:moveTo>
                <a:lnTo>
                  <a:pt x="74743" y="2644541"/>
                </a:lnTo>
                <a:lnTo>
                  <a:pt x="74220" y="2644095"/>
                </a:lnTo>
                <a:cubicBezTo>
                  <a:pt x="72941" y="2643005"/>
                  <a:pt x="72728" y="2642823"/>
                  <a:pt x="73261" y="2643277"/>
                </a:cubicBezTo>
                <a:close/>
                <a:moveTo>
                  <a:pt x="4392787" y="2509801"/>
                </a:moveTo>
                <a:cubicBezTo>
                  <a:pt x="4395258" y="2508629"/>
                  <a:pt x="4393611" y="2509410"/>
                  <a:pt x="4390315" y="2510972"/>
                </a:cubicBezTo>
                <a:lnTo>
                  <a:pt x="4388149" y="2512000"/>
                </a:lnTo>
                <a:lnTo>
                  <a:pt x="4377959" y="2516832"/>
                </a:lnTo>
                <a:cubicBezTo>
                  <a:pt x="4373840" y="2518785"/>
                  <a:pt x="4370546" y="2520347"/>
                  <a:pt x="4370546" y="2520347"/>
                </a:cubicBezTo>
                <a:cubicBezTo>
                  <a:pt x="4377136" y="2517223"/>
                  <a:pt x="4382079" y="2514879"/>
                  <a:pt x="4385682" y="2513170"/>
                </a:cubicBezTo>
                <a:lnTo>
                  <a:pt x="4388149" y="2512000"/>
                </a:lnTo>
                <a:close/>
                <a:moveTo>
                  <a:pt x="4450884" y="2508102"/>
                </a:moveTo>
                <a:cubicBezTo>
                  <a:pt x="4445490" y="2513182"/>
                  <a:pt x="4479827" y="2519787"/>
                  <a:pt x="4503322" y="2522367"/>
                </a:cubicBezTo>
                <a:cubicBezTo>
                  <a:pt x="4526819" y="2524946"/>
                  <a:pt x="4539471" y="2523500"/>
                  <a:pt x="4490706" y="2512474"/>
                </a:cubicBezTo>
                <a:close/>
                <a:moveTo>
                  <a:pt x="373048" y="2497642"/>
                </a:moveTo>
                <a:cubicBezTo>
                  <a:pt x="369220" y="2499931"/>
                  <a:pt x="376956" y="2505641"/>
                  <a:pt x="403643" y="2515864"/>
                </a:cubicBezTo>
                <a:cubicBezTo>
                  <a:pt x="440641" y="2531268"/>
                  <a:pt x="480463" y="2535640"/>
                  <a:pt x="520286" y="2540013"/>
                </a:cubicBezTo>
                <a:cubicBezTo>
                  <a:pt x="506824" y="2523141"/>
                  <a:pt x="450976" y="2506882"/>
                  <a:pt x="411838" y="2499951"/>
                </a:cubicBezTo>
                <a:cubicBezTo>
                  <a:pt x="392268" y="2496486"/>
                  <a:pt x="376876" y="2495353"/>
                  <a:pt x="373048" y="2497642"/>
                </a:cubicBezTo>
                <a:close/>
                <a:moveTo>
                  <a:pt x="2254828" y="2461422"/>
                </a:moveTo>
                <a:cubicBezTo>
                  <a:pt x="2203771" y="2462330"/>
                  <a:pt x="2319281" y="2475011"/>
                  <a:pt x="2336006" y="2476848"/>
                </a:cubicBezTo>
                <a:cubicBezTo>
                  <a:pt x="2912617" y="2510984"/>
                  <a:pt x="3546748" y="2549816"/>
                  <a:pt x="4039605" y="2524525"/>
                </a:cubicBezTo>
                <a:cubicBezTo>
                  <a:pt x="4112093" y="2547068"/>
                  <a:pt x="4105504" y="2521733"/>
                  <a:pt x="4075438" y="2518205"/>
                </a:cubicBezTo>
                <a:cubicBezTo>
                  <a:pt x="4065415" y="2517029"/>
                  <a:pt x="4052785" y="2518275"/>
                  <a:pt x="4039605" y="2524525"/>
                </a:cubicBezTo>
                <a:cubicBezTo>
                  <a:pt x="3750772" y="2512260"/>
                  <a:pt x="3481417" y="2513476"/>
                  <a:pt x="3201087" y="2511866"/>
                </a:cubicBezTo>
                <a:cubicBezTo>
                  <a:pt x="2883407" y="2498056"/>
                  <a:pt x="2558091" y="2450996"/>
                  <a:pt x="2287682" y="2461819"/>
                </a:cubicBezTo>
                <a:cubicBezTo>
                  <a:pt x="2272816" y="2461403"/>
                  <a:pt x="2262122" y="2461292"/>
                  <a:pt x="2254828" y="2461422"/>
                </a:cubicBezTo>
                <a:close/>
                <a:moveTo>
                  <a:pt x="6077771" y="2446891"/>
                </a:moveTo>
                <a:cubicBezTo>
                  <a:pt x="5816556" y="2447380"/>
                  <a:pt x="5453604" y="2478832"/>
                  <a:pt x="5261422" y="2496622"/>
                </a:cubicBezTo>
                <a:cubicBezTo>
                  <a:pt x="5132758" y="2493840"/>
                  <a:pt x="5013829" y="2490506"/>
                  <a:pt x="4910311" y="2508309"/>
                </a:cubicBezTo>
                <a:cubicBezTo>
                  <a:pt x="4801995" y="2496417"/>
                  <a:pt x="4700947" y="2506388"/>
                  <a:pt x="4611229" y="2515984"/>
                </a:cubicBezTo>
                <a:cubicBezTo>
                  <a:pt x="4719547" y="2527876"/>
                  <a:pt x="4810860" y="2518455"/>
                  <a:pt x="4910311" y="2508309"/>
                </a:cubicBezTo>
                <a:cubicBezTo>
                  <a:pt x="5030836" y="2511818"/>
                  <a:pt x="5149764" y="2515152"/>
                  <a:pt x="5261422" y="2496622"/>
                </a:cubicBezTo>
                <a:cubicBezTo>
                  <a:pt x="5472202" y="2500319"/>
                  <a:pt x="5693232" y="2484075"/>
                  <a:pt x="5913031" y="2479038"/>
                </a:cubicBezTo>
                <a:cubicBezTo>
                  <a:pt x="5932228" y="2471221"/>
                  <a:pt x="6165639" y="2457146"/>
                  <a:pt x="6117223" y="2449659"/>
                </a:cubicBezTo>
                <a:cubicBezTo>
                  <a:pt x="6110306" y="2448590"/>
                  <a:pt x="6097637" y="2447655"/>
                  <a:pt x="6077771" y="2446891"/>
                </a:cubicBezTo>
                <a:close/>
                <a:moveTo>
                  <a:pt x="10554714" y="2445795"/>
                </a:moveTo>
                <a:cubicBezTo>
                  <a:pt x="10554714" y="2445795"/>
                  <a:pt x="10573828" y="2447894"/>
                  <a:pt x="10572773" y="2457501"/>
                </a:cubicBezTo>
                <a:cubicBezTo>
                  <a:pt x="10572773" y="2457501"/>
                  <a:pt x="10545156" y="2444746"/>
                  <a:pt x="10554714" y="2445795"/>
                </a:cubicBezTo>
                <a:close/>
                <a:moveTo>
                  <a:pt x="9841189" y="2424832"/>
                </a:moveTo>
                <a:cubicBezTo>
                  <a:pt x="9838402" y="2424070"/>
                  <a:pt x="9836444" y="2424463"/>
                  <a:pt x="9836180" y="2426865"/>
                </a:cubicBezTo>
                <a:cubicBezTo>
                  <a:pt x="9828221" y="2433283"/>
                  <a:pt x="9842662" y="2442160"/>
                  <a:pt x="9854857" y="2442587"/>
                </a:cubicBezTo>
                <a:cubicBezTo>
                  <a:pt x="9858921" y="2442729"/>
                  <a:pt x="9862736" y="2441933"/>
                  <a:pt x="9865390" y="2439793"/>
                </a:cubicBezTo>
                <a:cubicBezTo>
                  <a:pt x="9865390" y="2439793"/>
                  <a:pt x="9849553" y="2427118"/>
                  <a:pt x="9841189" y="2424832"/>
                </a:cubicBezTo>
                <a:close/>
                <a:moveTo>
                  <a:pt x="9877059" y="2421630"/>
                </a:moveTo>
                <a:cubicBezTo>
                  <a:pt x="9867499" y="2420580"/>
                  <a:pt x="9887153" y="2432461"/>
                  <a:pt x="9896712" y="2433510"/>
                </a:cubicBezTo>
                <a:close/>
                <a:moveTo>
                  <a:pt x="9917935" y="2416396"/>
                </a:moveTo>
                <a:cubicBezTo>
                  <a:pt x="9908379" y="2415347"/>
                  <a:pt x="9937588" y="2428275"/>
                  <a:pt x="9937588" y="2428275"/>
                </a:cubicBezTo>
                <a:cubicBezTo>
                  <a:pt x="9938643" y="2418669"/>
                  <a:pt x="9917935" y="2416396"/>
                  <a:pt x="9917935" y="2416396"/>
                </a:cubicBezTo>
                <a:close/>
                <a:moveTo>
                  <a:pt x="7700190" y="2323612"/>
                </a:moveTo>
                <a:cubicBezTo>
                  <a:pt x="7691036" y="2329899"/>
                  <a:pt x="7705178" y="2338744"/>
                  <a:pt x="7717298" y="2339164"/>
                </a:cubicBezTo>
                <a:cubicBezTo>
                  <a:pt x="7721339" y="2339302"/>
                  <a:pt x="7725154" y="2338506"/>
                  <a:pt x="7727807" y="2336367"/>
                </a:cubicBezTo>
                <a:close/>
                <a:moveTo>
                  <a:pt x="7741067" y="2318378"/>
                </a:moveTo>
                <a:cubicBezTo>
                  <a:pt x="7731913" y="2324665"/>
                  <a:pt x="7740679" y="2332919"/>
                  <a:pt x="7750112" y="2333044"/>
                </a:cubicBezTo>
                <a:cubicBezTo>
                  <a:pt x="7753257" y="2333085"/>
                  <a:pt x="7756474" y="2332222"/>
                  <a:pt x="7759127" y="2330083"/>
                </a:cubicBezTo>
                <a:close/>
                <a:moveTo>
                  <a:pt x="7780527" y="2311367"/>
                </a:moveTo>
                <a:cubicBezTo>
                  <a:pt x="7772436" y="2318986"/>
                  <a:pt x="7786845" y="2328164"/>
                  <a:pt x="7794999" y="2328223"/>
                </a:cubicBezTo>
                <a:cubicBezTo>
                  <a:pt x="7797717" y="2328243"/>
                  <a:pt x="7799741" y="2327250"/>
                  <a:pt x="7800005" y="2324849"/>
                </a:cubicBezTo>
                <a:close/>
                <a:moveTo>
                  <a:pt x="8046169" y="2268953"/>
                </a:moveTo>
                <a:cubicBezTo>
                  <a:pt x="8041789" y="2269156"/>
                  <a:pt x="8037157" y="2271889"/>
                  <a:pt x="8033931" y="2279232"/>
                </a:cubicBezTo>
                <a:cubicBezTo>
                  <a:pt x="8014817" y="2277133"/>
                  <a:pt x="7994109" y="2274860"/>
                  <a:pt x="7983497" y="2283417"/>
                </a:cubicBezTo>
                <a:cubicBezTo>
                  <a:pt x="7973939" y="2282368"/>
                  <a:pt x="7964381" y="2281319"/>
                  <a:pt x="7953770" y="2289877"/>
                </a:cubicBezTo>
                <a:cubicBezTo>
                  <a:pt x="7944212" y="2288827"/>
                  <a:pt x="7923504" y="2286554"/>
                  <a:pt x="7912715" y="2296712"/>
                </a:cubicBezTo>
                <a:cubicBezTo>
                  <a:pt x="7903159" y="2295663"/>
                  <a:pt x="7882451" y="2293389"/>
                  <a:pt x="7881397" y="2302996"/>
                </a:cubicBezTo>
                <a:cubicBezTo>
                  <a:pt x="7871839" y="2301947"/>
                  <a:pt x="7841575" y="2298624"/>
                  <a:pt x="7840520" y="2308231"/>
                </a:cubicBezTo>
                <a:cubicBezTo>
                  <a:pt x="7850873" y="2309368"/>
                  <a:pt x="7860565" y="2312862"/>
                  <a:pt x="7867933" y="2313671"/>
                </a:cubicBezTo>
                <a:cubicBezTo>
                  <a:pt x="7875299" y="2314480"/>
                  <a:pt x="7880342" y="2312602"/>
                  <a:pt x="7881397" y="2302996"/>
                </a:cubicBezTo>
                <a:cubicBezTo>
                  <a:pt x="7890954" y="2304046"/>
                  <a:pt x="7911661" y="2306319"/>
                  <a:pt x="7912715" y="2296712"/>
                </a:cubicBezTo>
                <a:cubicBezTo>
                  <a:pt x="7931831" y="2298810"/>
                  <a:pt x="7951485" y="2310691"/>
                  <a:pt x="7953770" y="2289877"/>
                </a:cubicBezTo>
                <a:cubicBezTo>
                  <a:pt x="7972885" y="2291975"/>
                  <a:pt x="7982441" y="2293024"/>
                  <a:pt x="7983497" y="2283417"/>
                </a:cubicBezTo>
                <a:cubicBezTo>
                  <a:pt x="8004205" y="2285691"/>
                  <a:pt x="8022265" y="2297397"/>
                  <a:pt x="8033931" y="2279232"/>
                </a:cubicBezTo>
                <a:cubicBezTo>
                  <a:pt x="8070175" y="2290502"/>
                  <a:pt x="8059308" y="2268346"/>
                  <a:pt x="8046169" y="2268953"/>
                </a:cubicBezTo>
                <a:close/>
                <a:moveTo>
                  <a:pt x="8111570" y="2255322"/>
                </a:moveTo>
                <a:lnTo>
                  <a:pt x="8109152" y="2260831"/>
                </a:lnTo>
                <a:lnTo>
                  <a:pt x="8107943" y="2263582"/>
                </a:lnTo>
                <a:cubicBezTo>
                  <a:pt x="8106936" y="2265877"/>
                  <a:pt x="8106130" y="2267713"/>
                  <a:pt x="8106130" y="2267713"/>
                </a:cubicBezTo>
                <a:lnTo>
                  <a:pt x="8109152" y="2260831"/>
                </a:lnTo>
                <a:lnTo>
                  <a:pt x="8110966" y="2256698"/>
                </a:lnTo>
                <a:cubicBezTo>
                  <a:pt x="8111771" y="2254863"/>
                  <a:pt x="8112175" y="2253945"/>
                  <a:pt x="8111570" y="2255322"/>
                </a:cubicBezTo>
                <a:close/>
                <a:moveTo>
                  <a:pt x="8148238" y="2251270"/>
                </a:moveTo>
                <a:cubicBezTo>
                  <a:pt x="8139083" y="2257557"/>
                  <a:pt x="8158502" y="2267893"/>
                  <a:pt x="8169304" y="2267940"/>
                </a:cubicBezTo>
                <a:cubicBezTo>
                  <a:pt x="8172905" y="2267954"/>
                  <a:pt x="8175547" y="2266827"/>
                  <a:pt x="8175855" y="2264024"/>
                </a:cubicBezTo>
                <a:cubicBezTo>
                  <a:pt x="8185412" y="2265074"/>
                  <a:pt x="8157794" y="2252319"/>
                  <a:pt x="8148238" y="2251270"/>
                </a:cubicBezTo>
                <a:close/>
                <a:moveTo>
                  <a:pt x="8187522" y="2245861"/>
                </a:moveTo>
                <a:lnTo>
                  <a:pt x="8207175" y="2257740"/>
                </a:lnTo>
                <a:cubicBezTo>
                  <a:pt x="8216732" y="2258789"/>
                  <a:pt x="8187522" y="2245861"/>
                  <a:pt x="8187522" y="2245861"/>
                </a:cubicBezTo>
                <a:close/>
                <a:moveTo>
                  <a:pt x="8310432" y="2225553"/>
                </a:moveTo>
                <a:cubicBezTo>
                  <a:pt x="8306135" y="2225461"/>
                  <a:pt x="8302099" y="2226436"/>
                  <a:pt x="8299003" y="2228932"/>
                </a:cubicBezTo>
                <a:cubicBezTo>
                  <a:pt x="8299003" y="2228932"/>
                  <a:pt x="8328214" y="2241863"/>
                  <a:pt x="8337771" y="2242912"/>
                </a:cubicBezTo>
                <a:cubicBezTo>
                  <a:pt x="8338562" y="2235706"/>
                  <a:pt x="8323324" y="2225829"/>
                  <a:pt x="8310432" y="2225553"/>
                </a:cubicBezTo>
                <a:close/>
                <a:moveTo>
                  <a:pt x="8351206" y="2223320"/>
                </a:moveTo>
                <a:cubicBezTo>
                  <a:pt x="8340057" y="2222096"/>
                  <a:pt x="8359533" y="2235578"/>
                  <a:pt x="8369090" y="2236627"/>
                </a:cubicBezTo>
                <a:cubicBezTo>
                  <a:pt x="8370321" y="2225419"/>
                  <a:pt x="8351206" y="2223320"/>
                  <a:pt x="8351206" y="2223320"/>
                </a:cubicBezTo>
                <a:close/>
                <a:moveTo>
                  <a:pt x="10641210" y="2193322"/>
                </a:moveTo>
                <a:cubicBezTo>
                  <a:pt x="10641840" y="2192774"/>
                  <a:pt x="10642108" y="2193081"/>
                  <a:pt x="10641955" y="2194483"/>
                </a:cubicBezTo>
                <a:lnTo>
                  <a:pt x="10640691" y="2194028"/>
                </a:lnTo>
                <a:close/>
                <a:moveTo>
                  <a:pt x="8592919" y="2185951"/>
                </a:moveTo>
                <a:cubicBezTo>
                  <a:pt x="8589775" y="2185910"/>
                  <a:pt x="8586557" y="2186772"/>
                  <a:pt x="8583903" y="2188911"/>
                </a:cubicBezTo>
                <a:lnTo>
                  <a:pt x="8601964" y="2200617"/>
                </a:lnTo>
                <a:cubicBezTo>
                  <a:pt x="8608066" y="2196426"/>
                  <a:pt x="8606204" y="2191360"/>
                  <a:pt x="8601491" y="2188412"/>
                </a:cubicBezTo>
                <a:cubicBezTo>
                  <a:pt x="8599134" y="2186938"/>
                  <a:pt x="8596063" y="2185993"/>
                  <a:pt x="8592919" y="2185951"/>
                </a:cubicBezTo>
                <a:close/>
                <a:moveTo>
                  <a:pt x="8700217" y="2165146"/>
                </a:moveTo>
                <a:cubicBezTo>
                  <a:pt x="8700707" y="2163776"/>
                  <a:pt x="8700585" y="2164118"/>
                  <a:pt x="8700125" y="2165403"/>
                </a:cubicBezTo>
                <a:lnTo>
                  <a:pt x="8699719" y="2166537"/>
                </a:lnTo>
                <a:lnTo>
                  <a:pt x="8695865" y="2177306"/>
                </a:lnTo>
                <a:lnTo>
                  <a:pt x="8695527" y="2178250"/>
                </a:lnTo>
                <a:cubicBezTo>
                  <a:pt x="8694822" y="2180220"/>
                  <a:pt x="8694332" y="2181590"/>
                  <a:pt x="8694332" y="2181590"/>
                </a:cubicBezTo>
                <a:lnTo>
                  <a:pt x="8695865" y="2177306"/>
                </a:lnTo>
                <a:lnTo>
                  <a:pt x="8698010" y="2171312"/>
                </a:lnTo>
                <a:lnTo>
                  <a:pt x="8699719" y="2166537"/>
                </a:lnTo>
                <a:close/>
                <a:moveTo>
                  <a:pt x="3534856" y="2026730"/>
                </a:moveTo>
                <a:cubicBezTo>
                  <a:pt x="3529550" y="2031009"/>
                  <a:pt x="3563932" y="2037213"/>
                  <a:pt x="3587427" y="2039793"/>
                </a:cubicBezTo>
                <a:cubicBezTo>
                  <a:pt x="3610922" y="2042373"/>
                  <a:pt x="3623531" y="2041327"/>
                  <a:pt x="3574679" y="2031102"/>
                </a:cubicBezTo>
                <a:close/>
                <a:moveTo>
                  <a:pt x="3435042" y="2025494"/>
                </a:moveTo>
                <a:cubicBezTo>
                  <a:pt x="3424957" y="2029248"/>
                  <a:pt x="3456949" y="2035191"/>
                  <a:pt x="3480445" y="2037771"/>
                </a:cubicBezTo>
                <a:cubicBezTo>
                  <a:pt x="3503940" y="2040350"/>
                  <a:pt x="3518938" y="2039566"/>
                  <a:pt x="3474864" y="2029866"/>
                </a:cubicBezTo>
                <a:cubicBezTo>
                  <a:pt x="3465307" y="2028817"/>
                  <a:pt x="3435042" y="2025494"/>
                  <a:pt x="3435042" y="2025494"/>
                </a:cubicBezTo>
                <a:close/>
                <a:moveTo>
                  <a:pt x="3662973" y="2023705"/>
                </a:moveTo>
                <a:cubicBezTo>
                  <a:pt x="3656469" y="2023067"/>
                  <a:pt x="3649977" y="2024380"/>
                  <a:pt x="3644228" y="2029015"/>
                </a:cubicBezTo>
                <a:cubicBezTo>
                  <a:pt x="3644228" y="2029015"/>
                  <a:pt x="3670818" y="2042872"/>
                  <a:pt x="3688590" y="2046191"/>
                </a:cubicBezTo>
                <a:cubicBezTo>
                  <a:pt x="3694514" y="2047297"/>
                  <a:pt x="3699458" y="2047231"/>
                  <a:pt x="3702112" y="2045093"/>
                </a:cubicBezTo>
                <a:cubicBezTo>
                  <a:pt x="3702112" y="2045093"/>
                  <a:pt x="3682487" y="2025619"/>
                  <a:pt x="3662973" y="2023705"/>
                </a:cubicBezTo>
                <a:close/>
                <a:moveTo>
                  <a:pt x="6328957" y="1804367"/>
                </a:moveTo>
                <a:lnTo>
                  <a:pt x="6332943" y="1805589"/>
                </a:lnTo>
                <a:cubicBezTo>
                  <a:pt x="6335647" y="1806417"/>
                  <a:pt x="6333844" y="1805864"/>
                  <a:pt x="6330237" y="1804760"/>
                </a:cubicBezTo>
                <a:close/>
                <a:moveTo>
                  <a:pt x="6103925" y="1802346"/>
                </a:moveTo>
                <a:cubicBezTo>
                  <a:pt x="6107534" y="1803198"/>
                  <a:pt x="6117159" y="1805471"/>
                  <a:pt x="6136408" y="1810015"/>
                </a:cubicBezTo>
                <a:cubicBezTo>
                  <a:pt x="6136408" y="1810015"/>
                  <a:pt x="6093097" y="1799790"/>
                  <a:pt x="6103925" y="1802346"/>
                </a:cubicBezTo>
                <a:close/>
                <a:moveTo>
                  <a:pt x="6320571" y="1801798"/>
                </a:moveTo>
                <a:lnTo>
                  <a:pt x="6328957" y="1804367"/>
                </a:lnTo>
                <a:lnTo>
                  <a:pt x="6325166" y="1803206"/>
                </a:lnTo>
                <a:close/>
                <a:moveTo>
                  <a:pt x="931914" y="1800912"/>
                </a:moveTo>
                <a:cubicBezTo>
                  <a:pt x="950299" y="1804146"/>
                  <a:pt x="962504" y="1806550"/>
                  <a:pt x="969945" y="1808258"/>
                </a:cubicBezTo>
                <a:lnTo>
                  <a:pt x="971638" y="1808830"/>
                </a:lnTo>
                <a:close/>
                <a:moveTo>
                  <a:pt x="6308597" y="1798131"/>
                </a:moveTo>
                <a:cubicBezTo>
                  <a:pt x="6256932" y="1813524"/>
                  <a:pt x="6206497" y="1817709"/>
                  <a:pt x="6136408" y="1810015"/>
                </a:cubicBezTo>
                <a:cubicBezTo>
                  <a:pt x="6186843" y="1805829"/>
                  <a:pt x="6248429" y="1802868"/>
                  <a:pt x="6308597" y="1798131"/>
                </a:cubicBezTo>
                <a:close/>
                <a:moveTo>
                  <a:pt x="6308597" y="1798131"/>
                </a:moveTo>
                <a:cubicBezTo>
                  <a:pt x="6308597" y="1798131"/>
                  <a:pt x="6312204" y="1799235"/>
                  <a:pt x="6316713" y="1800616"/>
                </a:cubicBezTo>
                <a:lnTo>
                  <a:pt x="6320571" y="1801798"/>
                </a:lnTo>
                <a:close/>
                <a:moveTo>
                  <a:pt x="912260" y="1789032"/>
                </a:moveTo>
                <a:cubicBezTo>
                  <a:pt x="850944" y="1796884"/>
                  <a:pt x="975393" y="1814193"/>
                  <a:pt x="979398" y="1811443"/>
                </a:cubicBezTo>
                <a:lnTo>
                  <a:pt x="971638" y="1808830"/>
                </a:lnTo>
                <a:lnTo>
                  <a:pt x="979439" y="1810383"/>
                </a:lnTo>
                <a:cubicBezTo>
                  <a:pt x="1025834" y="1817300"/>
                  <a:pt x="1074612" y="1819009"/>
                  <a:pt x="1177758" y="1837626"/>
                </a:cubicBezTo>
                <a:cubicBezTo>
                  <a:pt x="1272412" y="1856525"/>
                  <a:pt x="1311912" y="1873927"/>
                  <a:pt x="1372332" y="1878357"/>
                </a:cubicBezTo>
                <a:cubicBezTo>
                  <a:pt x="1392474" y="1879834"/>
                  <a:pt x="1414937" y="1879869"/>
                  <a:pt x="1442545" y="1878039"/>
                </a:cubicBezTo>
                <a:cubicBezTo>
                  <a:pt x="1502713" y="1873303"/>
                  <a:pt x="1403953" y="1862460"/>
                  <a:pt x="1384838" y="1860361"/>
                </a:cubicBezTo>
                <a:cubicBezTo>
                  <a:pt x="1265370" y="1847245"/>
                  <a:pt x="1138991" y="1823647"/>
                  <a:pt x="1050843" y="1804247"/>
                </a:cubicBezTo>
                <a:cubicBezTo>
                  <a:pt x="1001463" y="1798825"/>
                  <a:pt x="932968" y="1791305"/>
                  <a:pt x="912260" y="1789032"/>
                </a:cubicBezTo>
                <a:close/>
                <a:moveTo>
                  <a:pt x="6369644" y="1785388"/>
                </a:moveTo>
                <a:cubicBezTo>
                  <a:pt x="6379201" y="1786437"/>
                  <a:pt x="6408412" y="1799367"/>
                  <a:pt x="6398854" y="1798318"/>
                </a:cubicBezTo>
                <a:cubicBezTo>
                  <a:pt x="6398590" y="1800719"/>
                  <a:pt x="6396568" y="1801712"/>
                  <a:pt x="6393698" y="1801701"/>
                </a:cubicBezTo>
                <a:cubicBezTo>
                  <a:pt x="6385086" y="1801667"/>
                  <a:pt x="6368853" y="1792593"/>
                  <a:pt x="6369644" y="1785388"/>
                </a:cubicBezTo>
                <a:close/>
                <a:moveTo>
                  <a:pt x="6445726" y="1781636"/>
                </a:moveTo>
                <a:lnTo>
                  <a:pt x="6459901" y="1785574"/>
                </a:lnTo>
                <a:cubicBezTo>
                  <a:pt x="6459901" y="1785574"/>
                  <a:pt x="6456284" y="1784569"/>
                  <a:pt x="6451762" y="1783313"/>
                </a:cubicBezTo>
                <a:close/>
                <a:moveTo>
                  <a:pt x="6438466" y="1779620"/>
                </a:moveTo>
                <a:lnTo>
                  <a:pt x="6445726" y="1781636"/>
                </a:lnTo>
                <a:lnTo>
                  <a:pt x="6443283" y="1780958"/>
                </a:lnTo>
                <a:close/>
                <a:moveTo>
                  <a:pt x="6434253" y="1778450"/>
                </a:moveTo>
                <a:cubicBezTo>
                  <a:pt x="6433787" y="1778320"/>
                  <a:pt x="6435482" y="1778791"/>
                  <a:pt x="6438196" y="1779545"/>
                </a:cubicBezTo>
                <a:lnTo>
                  <a:pt x="6438466" y="1779620"/>
                </a:lnTo>
                <a:close/>
                <a:moveTo>
                  <a:pt x="7891525" y="1776715"/>
                </a:moveTo>
                <a:cubicBezTo>
                  <a:pt x="7881288" y="1776747"/>
                  <a:pt x="7867799" y="1777089"/>
                  <a:pt x="7850390" y="1777810"/>
                </a:cubicBezTo>
                <a:cubicBezTo>
                  <a:pt x="7709698" y="1781810"/>
                  <a:pt x="7565665" y="1816230"/>
                  <a:pt x="7433476" y="1830885"/>
                </a:cubicBezTo>
                <a:cubicBezTo>
                  <a:pt x="6388724" y="1978694"/>
                  <a:pt x="5255748" y="2005007"/>
                  <a:pt x="4103657" y="2029221"/>
                </a:cubicBezTo>
                <a:cubicBezTo>
                  <a:pt x="4043664" y="2032358"/>
                  <a:pt x="3852537" y="2040542"/>
                  <a:pt x="3852537" y="2040542"/>
                </a:cubicBezTo>
                <a:cubicBezTo>
                  <a:pt x="3857142" y="2046314"/>
                  <a:pt x="3870663" y="2049823"/>
                  <a:pt x="3889611" y="2051828"/>
                </a:cubicBezTo>
                <a:cubicBezTo>
                  <a:pt x="3946458" y="2057842"/>
                  <a:pt x="4052173" y="2050307"/>
                  <a:pt x="4112698" y="2049659"/>
                </a:cubicBezTo>
                <a:cubicBezTo>
                  <a:pt x="4760605" y="2051114"/>
                  <a:pt x="5323727" y="2031916"/>
                  <a:pt x="5946301" y="1999800"/>
                </a:cubicBezTo>
                <a:cubicBezTo>
                  <a:pt x="6267146" y="1984792"/>
                  <a:pt x="6620366" y="1953892"/>
                  <a:pt x="6946144" y="1908637"/>
                </a:cubicBezTo>
                <a:cubicBezTo>
                  <a:pt x="7209107" y="1877551"/>
                  <a:pt x="7570829" y="1857308"/>
                  <a:pt x="7857839" y="1798074"/>
                </a:cubicBezTo>
                <a:cubicBezTo>
                  <a:pt x="7872965" y="1792443"/>
                  <a:pt x="7939555" y="1780612"/>
                  <a:pt x="7913147" y="1777484"/>
                </a:cubicBezTo>
                <a:cubicBezTo>
                  <a:pt x="7908745" y="1776963"/>
                  <a:pt x="7901761" y="1776684"/>
                  <a:pt x="7891525" y="1776715"/>
                </a:cubicBezTo>
                <a:close/>
                <a:moveTo>
                  <a:pt x="6612436" y="1761809"/>
                </a:moveTo>
                <a:cubicBezTo>
                  <a:pt x="6631552" y="1763908"/>
                  <a:pt x="6641109" y="1764957"/>
                  <a:pt x="6661816" y="1767231"/>
                </a:cubicBezTo>
                <a:cubicBezTo>
                  <a:pt x="6659707" y="1786445"/>
                  <a:pt x="6621994" y="1762859"/>
                  <a:pt x="6611381" y="1771416"/>
                </a:cubicBezTo>
                <a:close/>
                <a:moveTo>
                  <a:pt x="6522179" y="1761623"/>
                </a:moveTo>
                <a:cubicBezTo>
                  <a:pt x="6514220" y="1768041"/>
                  <a:pt x="6527667" y="1777721"/>
                  <a:pt x="6540110" y="1777948"/>
                </a:cubicBezTo>
                <a:cubicBezTo>
                  <a:pt x="6544257" y="1778023"/>
                  <a:pt x="6548294" y="1777048"/>
                  <a:pt x="6551390" y="1774553"/>
                </a:cubicBezTo>
                <a:close/>
                <a:moveTo>
                  <a:pt x="6923340" y="1748857"/>
                </a:moveTo>
                <a:lnTo>
                  <a:pt x="6929028" y="1750436"/>
                </a:lnTo>
                <a:cubicBezTo>
                  <a:pt x="6931742" y="1751190"/>
                  <a:pt x="6929933" y="1750687"/>
                  <a:pt x="6926315" y="1749683"/>
                </a:cubicBezTo>
                <a:close/>
                <a:moveTo>
                  <a:pt x="6914836" y="1746494"/>
                </a:moveTo>
                <a:lnTo>
                  <a:pt x="6923340" y="1748857"/>
                </a:lnTo>
                <a:lnTo>
                  <a:pt x="6921228" y="1748270"/>
                </a:lnTo>
                <a:close/>
                <a:moveTo>
                  <a:pt x="6752766" y="1746429"/>
                </a:moveTo>
                <a:cubicBezTo>
                  <a:pt x="6773474" y="1748702"/>
                  <a:pt x="6792589" y="1750801"/>
                  <a:pt x="6803739" y="1752025"/>
                </a:cubicBezTo>
                <a:cubicBezTo>
                  <a:pt x="6771189" y="1769517"/>
                  <a:pt x="6720754" y="1773701"/>
                  <a:pt x="6661816" y="1767231"/>
                </a:cubicBezTo>
                <a:lnTo>
                  <a:pt x="6662871" y="1757625"/>
                </a:lnTo>
                <a:cubicBezTo>
                  <a:pt x="6681986" y="1759723"/>
                  <a:pt x="6702694" y="1761997"/>
                  <a:pt x="6703924" y="1750788"/>
                </a:cubicBezTo>
                <a:cubicBezTo>
                  <a:pt x="6724094" y="1743281"/>
                  <a:pt x="6750481" y="1767243"/>
                  <a:pt x="6752766" y="1746429"/>
                </a:cubicBezTo>
                <a:close/>
                <a:moveTo>
                  <a:pt x="6825170" y="1745870"/>
                </a:moveTo>
                <a:cubicBezTo>
                  <a:pt x="6833864" y="1745609"/>
                  <a:pt x="6843820" y="1746702"/>
                  <a:pt x="6854175" y="1747839"/>
                </a:cubicBezTo>
                <a:cubicBezTo>
                  <a:pt x="6841969" y="1756222"/>
                  <a:pt x="6822854" y="1754124"/>
                  <a:pt x="6803739" y="1752025"/>
                </a:cubicBezTo>
                <a:cubicBezTo>
                  <a:pt x="6809045" y="1747746"/>
                  <a:pt x="6816477" y="1746131"/>
                  <a:pt x="6825170" y="1745870"/>
                </a:cubicBezTo>
                <a:close/>
                <a:moveTo>
                  <a:pt x="6904610" y="1743653"/>
                </a:moveTo>
                <a:cubicBezTo>
                  <a:pt x="6904610" y="1743653"/>
                  <a:pt x="6908227" y="1744659"/>
                  <a:pt x="6912750" y="1745914"/>
                </a:cubicBezTo>
                <a:lnTo>
                  <a:pt x="6914836" y="1746494"/>
                </a:lnTo>
                <a:close/>
                <a:moveTo>
                  <a:pt x="6868236" y="1737230"/>
                </a:moveTo>
                <a:cubicBezTo>
                  <a:pt x="6879387" y="1738454"/>
                  <a:pt x="6894255" y="1742517"/>
                  <a:pt x="6904610" y="1743653"/>
                </a:cubicBezTo>
                <a:cubicBezTo>
                  <a:pt x="6902500" y="1762868"/>
                  <a:pt x="6864786" y="1739281"/>
                  <a:pt x="6854175" y="1747839"/>
                </a:cubicBezTo>
                <a:cubicBezTo>
                  <a:pt x="6849654" y="1737620"/>
                  <a:pt x="6857085" y="1736006"/>
                  <a:pt x="6868236" y="1737230"/>
                </a:cubicBezTo>
                <a:close/>
                <a:moveTo>
                  <a:pt x="7000564" y="1719476"/>
                </a:moveTo>
                <a:cubicBezTo>
                  <a:pt x="7003282" y="1719496"/>
                  <a:pt x="7006695" y="1720529"/>
                  <a:pt x="7009739" y="1722179"/>
                </a:cubicBezTo>
                <a:cubicBezTo>
                  <a:pt x="7015825" y="1725481"/>
                  <a:pt x="7020430" y="1731252"/>
                  <a:pt x="7015037" y="1736332"/>
                </a:cubicBezTo>
                <a:lnTo>
                  <a:pt x="6995560" y="1722850"/>
                </a:lnTo>
                <a:cubicBezTo>
                  <a:pt x="6995823" y="1720449"/>
                  <a:pt x="6997846" y="1719456"/>
                  <a:pt x="7000564" y="1719476"/>
                </a:cubicBezTo>
                <a:close/>
                <a:moveTo>
                  <a:pt x="7046970" y="1714823"/>
                </a:moveTo>
                <a:cubicBezTo>
                  <a:pt x="7051035" y="1714965"/>
                  <a:pt x="7055350" y="1716046"/>
                  <a:pt x="7059001" y="1717662"/>
                </a:cubicBezTo>
                <a:cubicBezTo>
                  <a:pt x="7066304" y="1720895"/>
                  <a:pt x="7070953" y="1726267"/>
                  <a:pt x="7065647" y="1730545"/>
                </a:cubicBezTo>
                <a:lnTo>
                  <a:pt x="7036436" y="1717616"/>
                </a:lnTo>
                <a:cubicBezTo>
                  <a:pt x="7039090" y="1715477"/>
                  <a:pt x="7042905" y="1714680"/>
                  <a:pt x="7046970" y="1714823"/>
                </a:cubicBezTo>
                <a:close/>
                <a:moveTo>
                  <a:pt x="7174356" y="1714068"/>
                </a:moveTo>
                <a:lnTo>
                  <a:pt x="7175355" y="1716005"/>
                </a:lnTo>
                <a:cubicBezTo>
                  <a:pt x="7176103" y="1717455"/>
                  <a:pt x="7175604" y="1716488"/>
                  <a:pt x="7174607" y="1714555"/>
                </a:cubicBezTo>
                <a:close/>
                <a:moveTo>
                  <a:pt x="7087848" y="1709588"/>
                </a:moveTo>
                <a:cubicBezTo>
                  <a:pt x="7091912" y="1709730"/>
                  <a:pt x="7096227" y="1710811"/>
                  <a:pt x="7099878" y="1712427"/>
                </a:cubicBezTo>
                <a:cubicBezTo>
                  <a:pt x="7107180" y="1715660"/>
                  <a:pt x="7111829" y="1721032"/>
                  <a:pt x="7106524" y="1725311"/>
                </a:cubicBezTo>
                <a:lnTo>
                  <a:pt x="7077314" y="1712381"/>
                </a:lnTo>
                <a:cubicBezTo>
                  <a:pt x="7079967" y="1710242"/>
                  <a:pt x="7083783" y="1709445"/>
                  <a:pt x="7087848" y="1709588"/>
                </a:cubicBezTo>
                <a:close/>
                <a:moveTo>
                  <a:pt x="7171836" y="1709185"/>
                </a:moveTo>
                <a:lnTo>
                  <a:pt x="7173206" y="1711838"/>
                </a:lnTo>
                <a:lnTo>
                  <a:pt x="7174356" y="1714068"/>
                </a:lnTo>
                <a:close/>
                <a:moveTo>
                  <a:pt x="7132636" y="1705269"/>
                </a:moveTo>
                <a:lnTo>
                  <a:pt x="7141153" y="1707237"/>
                </a:lnTo>
                <a:cubicBezTo>
                  <a:pt x="7149253" y="1710556"/>
                  <a:pt x="7155893" y="1716147"/>
                  <a:pt x="7155366" y="1720950"/>
                </a:cubicBezTo>
                <a:cubicBezTo>
                  <a:pt x="7145809" y="1719901"/>
                  <a:pt x="7118191" y="1707146"/>
                  <a:pt x="7118191" y="1707146"/>
                </a:cubicBezTo>
                <a:lnTo>
                  <a:pt x="7122842" y="1705897"/>
                </a:lnTo>
                <a:close/>
                <a:moveTo>
                  <a:pt x="7168626" y="1702960"/>
                </a:moveTo>
                <a:cubicBezTo>
                  <a:pt x="7168626" y="1702960"/>
                  <a:pt x="7169622" y="1704893"/>
                  <a:pt x="7170869" y="1707309"/>
                </a:cubicBezTo>
                <a:lnTo>
                  <a:pt x="7171836" y="1709185"/>
                </a:lnTo>
                <a:close/>
                <a:moveTo>
                  <a:pt x="7222649" y="1693624"/>
                </a:moveTo>
                <a:cubicBezTo>
                  <a:pt x="7224471" y="1693546"/>
                  <a:pt x="7226789" y="1694459"/>
                  <a:pt x="7229035" y="1696022"/>
                </a:cubicBezTo>
                <a:cubicBezTo>
                  <a:pt x="7233529" y="1699149"/>
                  <a:pt x="7237736" y="1704877"/>
                  <a:pt x="7237121" y="1710480"/>
                </a:cubicBezTo>
                <a:cubicBezTo>
                  <a:pt x="7237121" y="1710480"/>
                  <a:pt x="7209680" y="1696125"/>
                  <a:pt x="7219237" y="1697174"/>
                </a:cubicBezTo>
                <a:cubicBezTo>
                  <a:pt x="7219500" y="1694772"/>
                  <a:pt x="7220827" y="1693703"/>
                  <a:pt x="7222649" y="1693624"/>
                </a:cubicBezTo>
                <a:close/>
                <a:moveTo>
                  <a:pt x="7263529" y="1688364"/>
                </a:moveTo>
                <a:cubicBezTo>
                  <a:pt x="7265354" y="1688261"/>
                  <a:pt x="7267678" y="1689124"/>
                  <a:pt x="7269935" y="1690587"/>
                </a:cubicBezTo>
                <a:cubicBezTo>
                  <a:pt x="7274450" y="1693513"/>
                  <a:pt x="7278701" y="1698841"/>
                  <a:pt x="7278174" y="1703645"/>
                </a:cubicBezTo>
                <a:cubicBezTo>
                  <a:pt x="7278174" y="1703645"/>
                  <a:pt x="7248964" y="1690715"/>
                  <a:pt x="7260114" y="1691939"/>
                </a:cubicBezTo>
                <a:cubicBezTo>
                  <a:pt x="7260378" y="1689537"/>
                  <a:pt x="7261704" y="1688468"/>
                  <a:pt x="7263529" y="1688364"/>
                </a:cubicBezTo>
                <a:close/>
                <a:moveTo>
                  <a:pt x="7309932" y="1683737"/>
                </a:moveTo>
                <a:cubicBezTo>
                  <a:pt x="7313997" y="1683879"/>
                  <a:pt x="7318311" y="1684960"/>
                  <a:pt x="7321963" y="1686576"/>
                </a:cubicBezTo>
                <a:cubicBezTo>
                  <a:pt x="7329266" y="1689808"/>
                  <a:pt x="7333915" y="1695180"/>
                  <a:pt x="7328609" y="1699459"/>
                </a:cubicBezTo>
                <a:lnTo>
                  <a:pt x="7299398" y="1686529"/>
                </a:lnTo>
                <a:cubicBezTo>
                  <a:pt x="7302051" y="1684390"/>
                  <a:pt x="7305867" y="1683594"/>
                  <a:pt x="7309932" y="1683737"/>
                </a:cubicBezTo>
                <a:close/>
                <a:moveTo>
                  <a:pt x="1447587" y="1683432"/>
                </a:moveTo>
                <a:cubicBezTo>
                  <a:pt x="1444866" y="1683437"/>
                  <a:pt x="1442842" y="1684430"/>
                  <a:pt x="1442579" y="1686832"/>
                </a:cubicBezTo>
                <a:lnTo>
                  <a:pt x="1462233" y="1698713"/>
                </a:lnTo>
                <a:cubicBezTo>
                  <a:pt x="1467539" y="1694434"/>
                  <a:pt x="1462890" y="1689062"/>
                  <a:pt x="1456781" y="1685960"/>
                </a:cubicBezTo>
                <a:cubicBezTo>
                  <a:pt x="1453727" y="1684410"/>
                  <a:pt x="1450308" y="1683427"/>
                  <a:pt x="1447587" y="1683432"/>
                </a:cubicBezTo>
                <a:close/>
                <a:moveTo>
                  <a:pt x="7341331" y="1671688"/>
                </a:moveTo>
                <a:cubicBezTo>
                  <a:pt x="7350888" y="1672737"/>
                  <a:pt x="7380099" y="1685667"/>
                  <a:pt x="7369486" y="1694224"/>
                </a:cubicBezTo>
                <a:cubicBezTo>
                  <a:pt x="7369486" y="1694224"/>
                  <a:pt x="7340277" y="1681295"/>
                  <a:pt x="7341331" y="1671688"/>
                </a:cubicBezTo>
                <a:close/>
                <a:moveTo>
                  <a:pt x="1302500" y="1667351"/>
                </a:moveTo>
                <a:cubicBezTo>
                  <a:pt x="1292146" y="1666670"/>
                  <a:pt x="1285146" y="1667116"/>
                  <a:pt x="1284882" y="1669519"/>
                </a:cubicBezTo>
                <a:cubicBezTo>
                  <a:pt x="1279839" y="1671395"/>
                  <a:pt x="1290958" y="1673831"/>
                  <a:pt x="1308777" y="1676244"/>
                </a:cubicBezTo>
                <a:cubicBezTo>
                  <a:pt x="1362241" y="1683480"/>
                  <a:pt x="1476031" y="1690505"/>
                  <a:pt x="1394792" y="1681586"/>
                </a:cubicBezTo>
                <a:cubicBezTo>
                  <a:pt x="1394792" y="1681586"/>
                  <a:pt x="1333561" y="1669394"/>
                  <a:pt x="1302500" y="1667351"/>
                </a:cubicBezTo>
                <a:close/>
                <a:moveTo>
                  <a:pt x="7382384" y="1664853"/>
                </a:moveTo>
                <a:cubicBezTo>
                  <a:pt x="7401499" y="1666951"/>
                  <a:pt x="7412650" y="1668175"/>
                  <a:pt x="7422206" y="1669225"/>
                </a:cubicBezTo>
                <a:cubicBezTo>
                  <a:pt x="7425843" y="1680156"/>
                  <a:pt x="7415316" y="1684268"/>
                  <a:pt x="7404165" y="1683043"/>
                </a:cubicBezTo>
                <a:cubicBezTo>
                  <a:pt x="7393014" y="1681819"/>
                  <a:pt x="7381241" y="1675259"/>
                  <a:pt x="7382384" y="1664853"/>
                </a:cubicBezTo>
                <a:close/>
                <a:moveTo>
                  <a:pt x="7423261" y="1659617"/>
                </a:moveTo>
                <a:cubicBezTo>
                  <a:pt x="7442376" y="1661716"/>
                  <a:pt x="7451934" y="1662765"/>
                  <a:pt x="7472641" y="1665039"/>
                </a:cubicBezTo>
                <a:cubicBezTo>
                  <a:pt x="7466720" y="1674922"/>
                  <a:pt x="7458891" y="1676493"/>
                  <a:pt x="7450151" y="1675331"/>
                </a:cubicBezTo>
                <a:cubicBezTo>
                  <a:pt x="7441412" y="1674168"/>
                  <a:pt x="7431764" y="1670274"/>
                  <a:pt x="7422206" y="1669225"/>
                </a:cubicBezTo>
                <a:cubicBezTo>
                  <a:pt x="7422206" y="1669225"/>
                  <a:pt x="7422206" y="1669225"/>
                  <a:pt x="7423261" y="1659617"/>
                </a:cubicBezTo>
                <a:close/>
                <a:moveTo>
                  <a:pt x="7604469" y="1639001"/>
                </a:moveTo>
                <a:cubicBezTo>
                  <a:pt x="7615619" y="1640225"/>
                  <a:pt x="7625176" y="1641274"/>
                  <a:pt x="7634734" y="1642323"/>
                </a:cubicBezTo>
                <a:cubicBezTo>
                  <a:pt x="7634734" y="1642323"/>
                  <a:pt x="7628765" y="1647136"/>
                  <a:pt x="7617489" y="1644532"/>
                </a:cubicBezTo>
                <a:cubicBezTo>
                  <a:pt x="7613730" y="1643664"/>
                  <a:pt x="7609382" y="1641971"/>
                  <a:pt x="7604469" y="1639001"/>
                </a:cubicBezTo>
                <a:close/>
                <a:moveTo>
                  <a:pt x="875563" y="1637340"/>
                </a:moveTo>
                <a:cubicBezTo>
                  <a:pt x="870038" y="1636734"/>
                  <a:pt x="864364" y="1637934"/>
                  <a:pt x="859058" y="1642213"/>
                </a:cubicBezTo>
                <a:lnTo>
                  <a:pt x="907385" y="1657242"/>
                </a:lnTo>
                <a:cubicBezTo>
                  <a:pt x="907385" y="1657242"/>
                  <a:pt x="892139" y="1639160"/>
                  <a:pt x="875563" y="1637340"/>
                </a:cubicBezTo>
                <a:close/>
                <a:moveTo>
                  <a:pt x="807428" y="1622872"/>
                </a:moveTo>
                <a:cubicBezTo>
                  <a:pt x="803960" y="1622796"/>
                  <a:pt x="801439" y="1623734"/>
                  <a:pt x="801175" y="1626136"/>
                </a:cubicBezTo>
                <a:cubicBezTo>
                  <a:pt x="790026" y="1624912"/>
                  <a:pt x="828794" y="1638890"/>
                  <a:pt x="828794" y="1638890"/>
                </a:cubicBezTo>
                <a:cubicBezTo>
                  <a:pt x="834099" y="1634611"/>
                  <a:pt x="827458" y="1629021"/>
                  <a:pt x="819359" y="1625701"/>
                </a:cubicBezTo>
                <a:cubicBezTo>
                  <a:pt x="815309" y="1624041"/>
                  <a:pt x="810895" y="1622949"/>
                  <a:pt x="807428" y="1622872"/>
                </a:cubicBezTo>
                <a:close/>
                <a:moveTo>
                  <a:pt x="7687277" y="1618924"/>
                </a:moveTo>
                <a:cubicBezTo>
                  <a:pt x="7686223" y="1628532"/>
                  <a:pt x="7705339" y="1630630"/>
                  <a:pt x="7705339" y="1630630"/>
                </a:cubicBezTo>
                <a:cubicBezTo>
                  <a:pt x="7714895" y="1631679"/>
                  <a:pt x="7696835" y="1619974"/>
                  <a:pt x="7687277" y="1618924"/>
                </a:cubicBezTo>
                <a:close/>
                <a:moveTo>
                  <a:pt x="7728155" y="1613691"/>
                </a:moveTo>
                <a:cubicBezTo>
                  <a:pt x="7727101" y="1623297"/>
                  <a:pt x="7746215" y="1625395"/>
                  <a:pt x="7746215" y="1625395"/>
                </a:cubicBezTo>
                <a:cubicBezTo>
                  <a:pt x="7755773" y="1626444"/>
                  <a:pt x="7737712" y="1614740"/>
                  <a:pt x="7728155" y="1613691"/>
                </a:cubicBezTo>
                <a:close/>
                <a:moveTo>
                  <a:pt x="7767615" y="1606679"/>
                </a:moveTo>
                <a:cubicBezTo>
                  <a:pt x="7759525" y="1614299"/>
                  <a:pt x="7773933" y="1623476"/>
                  <a:pt x="7786119" y="1623978"/>
                </a:cubicBezTo>
                <a:cubicBezTo>
                  <a:pt x="7790181" y="1624146"/>
                  <a:pt x="7793998" y="1623349"/>
                  <a:pt x="7796651" y="1621211"/>
                </a:cubicBezTo>
                <a:close/>
                <a:moveTo>
                  <a:pt x="7808493" y="1601444"/>
                </a:moveTo>
                <a:cubicBezTo>
                  <a:pt x="7797881" y="1610002"/>
                  <a:pt x="7818589" y="1612275"/>
                  <a:pt x="7828147" y="1613325"/>
                </a:cubicBezTo>
                <a:close/>
                <a:moveTo>
                  <a:pt x="9213989" y="1545094"/>
                </a:moveTo>
                <a:cubicBezTo>
                  <a:pt x="9213198" y="1552299"/>
                  <a:pt x="9224055" y="1560784"/>
                  <a:pt x="9229978" y="1560523"/>
                </a:cubicBezTo>
                <a:cubicBezTo>
                  <a:pt x="9231951" y="1560436"/>
                  <a:pt x="9233378" y="1559377"/>
                  <a:pt x="9233642" y="1556975"/>
                </a:cubicBezTo>
                <a:cubicBezTo>
                  <a:pt x="9243199" y="1558024"/>
                  <a:pt x="9213989" y="1545094"/>
                  <a:pt x="9213989" y="1545094"/>
                </a:cubicBezTo>
                <a:close/>
                <a:moveTo>
                  <a:pt x="9245308" y="1538811"/>
                </a:moveTo>
                <a:cubicBezTo>
                  <a:pt x="9244517" y="1546016"/>
                  <a:pt x="9259855" y="1554991"/>
                  <a:pt x="9268017" y="1554977"/>
                </a:cubicBezTo>
                <a:cubicBezTo>
                  <a:pt x="9270738" y="1554971"/>
                  <a:pt x="9272662" y="1553967"/>
                  <a:pt x="9272926" y="1551565"/>
                </a:cubicBezTo>
                <a:cubicBezTo>
                  <a:pt x="9284077" y="1552789"/>
                  <a:pt x="9254866" y="1539860"/>
                  <a:pt x="9245308" y="1538811"/>
                </a:cubicBezTo>
                <a:close/>
                <a:moveTo>
                  <a:pt x="9286186" y="1533576"/>
                </a:moveTo>
                <a:cubicBezTo>
                  <a:pt x="9285395" y="1540781"/>
                  <a:pt x="9295356" y="1549167"/>
                  <a:pt x="9304864" y="1549299"/>
                </a:cubicBezTo>
                <a:cubicBezTo>
                  <a:pt x="9308032" y="1549343"/>
                  <a:pt x="9311150" y="1548470"/>
                  <a:pt x="9313804" y="1546331"/>
                </a:cubicBezTo>
                <a:cubicBezTo>
                  <a:pt x="9313804" y="1546331"/>
                  <a:pt x="9295744" y="1534625"/>
                  <a:pt x="9286186" y="1533576"/>
                </a:cubicBezTo>
                <a:close/>
                <a:moveTo>
                  <a:pt x="3075576" y="1529344"/>
                </a:moveTo>
                <a:cubicBezTo>
                  <a:pt x="3060809" y="1528502"/>
                  <a:pt x="3068780" y="1543263"/>
                  <a:pt x="3081139" y="1544791"/>
                </a:cubicBezTo>
                <a:cubicBezTo>
                  <a:pt x="3086631" y="1545470"/>
                  <a:pt x="3092989" y="1543535"/>
                  <a:pt x="3098603" y="1536454"/>
                </a:cubicBezTo>
                <a:cubicBezTo>
                  <a:pt x="3129923" y="1530170"/>
                  <a:pt x="3157540" y="1542925"/>
                  <a:pt x="3197363" y="1547297"/>
                </a:cubicBezTo>
                <a:cubicBezTo>
                  <a:pt x="3282314" y="1551762"/>
                  <a:pt x="3278327" y="1544033"/>
                  <a:pt x="3242749" y="1537697"/>
                </a:cubicBezTo>
                <a:cubicBezTo>
                  <a:pt x="3207174" y="1531360"/>
                  <a:pt x="3140007" y="1526416"/>
                  <a:pt x="3098603" y="1536454"/>
                </a:cubicBezTo>
                <a:cubicBezTo>
                  <a:pt x="3087948" y="1531638"/>
                  <a:pt x="3080499" y="1529624"/>
                  <a:pt x="3075576" y="1529344"/>
                </a:cubicBezTo>
                <a:close/>
                <a:moveTo>
                  <a:pt x="9336796" y="1527790"/>
                </a:moveTo>
                <a:cubicBezTo>
                  <a:pt x="9327510" y="1535277"/>
                  <a:pt x="9336244" y="1543833"/>
                  <a:pt x="9345670" y="1544031"/>
                </a:cubicBezTo>
                <a:cubicBezTo>
                  <a:pt x="9348809" y="1544098"/>
                  <a:pt x="9352028" y="1543235"/>
                  <a:pt x="9354680" y="1541096"/>
                </a:cubicBezTo>
                <a:close/>
                <a:moveTo>
                  <a:pt x="9366525" y="1521331"/>
                </a:moveTo>
                <a:cubicBezTo>
                  <a:pt x="9358565" y="1527748"/>
                  <a:pt x="9372907" y="1537527"/>
                  <a:pt x="9385126" y="1537729"/>
                </a:cubicBezTo>
                <a:cubicBezTo>
                  <a:pt x="9389199" y="1537796"/>
                  <a:pt x="9393038" y="1536800"/>
                  <a:pt x="9395735" y="1534261"/>
                </a:cubicBezTo>
                <a:close/>
                <a:moveTo>
                  <a:pt x="8292519" y="1520316"/>
                </a:moveTo>
                <a:cubicBezTo>
                  <a:pt x="8289938" y="1520413"/>
                  <a:pt x="8287992" y="1521617"/>
                  <a:pt x="8287685" y="1524420"/>
                </a:cubicBezTo>
                <a:lnTo>
                  <a:pt x="8305745" y="1536124"/>
                </a:lnTo>
                <a:cubicBezTo>
                  <a:pt x="8313704" y="1529706"/>
                  <a:pt x="8300258" y="1520026"/>
                  <a:pt x="8292519" y="1520316"/>
                </a:cubicBezTo>
                <a:close/>
                <a:moveTo>
                  <a:pt x="9407402" y="1516096"/>
                </a:moveTo>
                <a:cubicBezTo>
                  <a:pt x="9399443" y="1522514"/>
                  <a:pt x="9412988" y="1531293"/>
                  <a:pt x="9420701" y="1531228"/>
                </a:cubicBezTo>
                <a:cubicBezTo>
                  <a:pt x="9423274" y="1531208"/>
                  <a:pt x="9425197" y="1530202"/>
                  <a:pt x="9425461" y="1527801"/>
                </a:cubicBezTo>
                <a:close/>
                <a:moveTo>
                  <a:pt x="2736701" y="1502343"/>
                </a:moveTo>
                <a:cubicBezTo>
                  <a:pt x="2725004" y="1501514"/>
                  <a:pt x="2716311" y="1501775"/>
                  <a:pt x="2713658" y="1503915"/>
                </a:cubicBezTo>
                <a:cubicBezTo>
                  <a:pt x="2705035" y="1510868"/>
                  <a:pt x="2740288" y="1516713"/>
                  <a:pt x="2780414" y="1520501"/>
                </a:cubicBezTo>
                <a:cubicBezTo>
                  <a:pt x="2847290" y="1526815"/>
                  <a:pt x="2927704" y="1527415"/>
                  <a:pt x="2841090" y="1517905"/>
                </a:cubicBezTo>
                <a:cubicBezTo>
                  <a:pt x="2833923" y="1517118"/>
                  <a:pt x="2771795" y="1504828"/>
                  <a:pt x="2736701" y="1502343"/>
                </a:cubicBezTo>
                <a:close/>
                <a:moveTo>
                  <a:pt x="7886983" y="1498657"/>
                </a:moveTo>
                <a:cubicBezTo>
                  <a:pt x="7881341" y="1498646"/>
                  <a:pt x="7874739" y="1500959"/>
                  <a:pt x="7868772" y="1507596"/>
                </a:cubicBezTo>
                <a:cubicBezTo>
                  <a:pt x="7859215" y="1506546"/>
                  <a:pt x="7840100" y="1504448"/>
                  <a:pt x="7839045" y="1514055"/>
                </a:cubicBezTo>
                <a:cubicBezTo>
                  <a:pt x="7818337" y="1511781"/>
                  <a:pt x="7800277" y="1500076"/>
                  <a:pt x="7797991" y="1520890"/>
                </a:cubicBezTo>
                <a:cubicBezTo>
                  <a:pt x="7748611" y="1515469"/>
                  <a:pt x="7707734" y="1520704"/>
                  <a:pt x="7676952" y="1536769"/>
                </a:cubicBezTo>
                <a:cubicBezTo>
                  <a:pt x="7240748" y="1589346"/>
                  <a:pt x="6774815" y="1648382"/>
                  <a:pt x="6330108" y="1690303"/>
                </a:cubicBezTo>
                <a:cubicBezTo>
                  <a:pt x="6265739" y="1698427"/>
                  <a:pt x="6249350" y="1703161"/>
                  <a:pt x="6259327" y="1705461"/>
                </a:cubicBezTo>
                <a:cubicBezTo>
                  <a:pt x="6275956" y="1709296"/>
                  <a:pt x="6365824" y="1706377"/>
                  <a:pt x="6428868" y="1701145"/>
                </a:cubicBezTo>
                <a:cubicBezTo>
                  <a:pt x="6842080" y="1667109"/>
                  <a:pt x="7319855" y="1588309"/>
                  <a:pt x="7676952" y="1536769"/>
                </a:cubicBezTo>
                <a:cubicBezTo>
                  <a:pt x="7724739" y="1542016"/>
                  <a:pt x="7765617" y="1536782"/>
                  <a:pt x="7797991" y="1520890"/>
                </a:cubicBezTo>
                <a:cubicBezTo>
                  <a:pt x="7807549" y="1521939"/>
                  <a:pt x="7828257" y="1524213"/>
                  <a:pt x="7839045" y="1514055"/>
                </a:cubicBezTo>
                <a:cubicBezTo>
                  <a:pt x="7848602" y="1515104"/>
                  <a:pt x="7867717" y="1517203"/>
                  <a:pt x="7868772" y="1507596"/>
                </a:cubicBezTo>
                <a:cubicBezTo>
                  <a:pt x="7912185" y="1519653"/>
                  <a:pt x="7903907" y="1498692"/>
                  <a:pt x="7886983" y="1498657"/>
                </a:cubicBezTo>
                <a:close/>
                <a:moveTo>
                  <a:pt x="10599314" y="1496253"/>
                </a:moveTo>
                <a:cubicBezTo>
                  <a:pt x="10611397" y="1500010"/>
                  <a:pt x="10617439" y="1501890"/>
                  <a:pt x="10619703" y="1502593"/>
                </a:cubicBezTo>
                <a:cubicBezTo>
                  <a:pt x="10626499" y="1504707"/>
                  <a:pt x="10599314" y="1496253"/>
                  <a:pt x="10599314" y="1496253"/>
                </a:cubicBezTo>
                <a:close/>
                <a:moveTo>
                  <a:pt x="9550222" y="1495240"/>
                </a:moveTo>
                <a:cubicBezTo>
                  <a:pt x="9538792" y="1495884"/>
                  <a:pt x="9524105" y="1499335"/>
                  <a:pt x="9508272" y="1507725"/>
                </a:cubicBezTo>
                <a:cubicBezTo>
                  <a:pt x="9498714" y="1506676"/>
                  <a:pt x="9468448" y="1503353"/>
                  <a:pt x="9467394" y="1512960"/>
                </a:cubicBezTo>
                <a:cubicBezTo>
                  <a:pt x="9477747" y="1514097"/>
                  <a:pt x="9487440" y="1517591"/>
                  <a:pt x="9494807" y="1518400"/>
                </a:cubicBezTo>
                <a:cubicBezTo>
                  <a:pt x="9502173" y="1519209"/>
                  <a:pt x="9507217" y="1517333"/>
                  <a:pt x="9508272" y="1507725"/>
                </a:cubicBezTo>
                <a:cubicBezTo>
                  <a:pt x="9589510" y="1516644"/>
                  <a:pt x="9584515" y="1493308"/>
                  <a:pt x="9550222" y="1495240"/>
                </a:cubicBezTo>
                <a:close/>
                <a:moveTo>
                  <a:pt x="10571902" y="1490813"/>
                </a:moveTo>
                <a:cubicBezTo>
                  <a:pt x="10579268" y="1491622"/>
                  <a:pt x="10588960" y="1495117"/>
                  <a:pt x="10599314" y="1496253"/>
                </a:cubicBezTo>
                <a:cubicBezTo>
                  <a:pt x="10588701" y="1504811"/>
                  <a:pt x="10567994" y="1502538"/>
                  <a:pt x="10558437" y="1501488"/>
                </a:cubicBezTo>
                <a:cubicBezTo>
                  <a:pt x="10559492" y="1491881"/>
                  <a:pt x="10564534" y="1490005"/>
                  <a:pt x="10571902" y="1490813"/>
                </a:cubicBezTo>
                <a:close/>
                <a:moveTo>
                  <a:pt x="7956415" y="1483416"/>
                </a:moveTo>
                <a:cubicBezTo>
                  <a:pt x="7953835" y="1483512"/>
                  <a:pt x="7951889" y="1484717"/>
                  <a:pt x="7951582" y="1487519"/>
                </a:cubicBezTo>
                <a:lnTo>
                  <a:pt x="7969642" y="1499224"/>
                </a:lnTo>
                <a:cubicBezTo>
                  <a:pt x="7977601" y="1492806"/>
                  <a:pt x="7964155" y="1483126"/>
                  <a:pt x="7956415" y="1483416"/>
                </a:cubicBezTo>
                <a:close/>
                <a:moveTo>
                  <a:pt x="9630541" y="1480638"/>
                </a:moveTo>
                <a:cubicBezTo>
                  <a:pt x="9619929" y="1489196"/>
                  <a:pt x="9640637" y="1491469"/>
                  <a:pt x="9650193" y="1492518"/>
                </a:cubicBezTo>
                <a:close/>
                <a:moveTo>
                  <a:pt x="10646229" y="1477326"/>
                </a:moveTo>
                <a:cubicBezTo>
                  <a:pt x="10654417" y="1477085"/>
                  <a:pt x="10669656" y="1486961"/>
                  <a:pt x="10668865" y="1494166"/>
                </a:cubicBezTo>
                <a:cubicBezTo>
                  <a:pt x="10659307" y="1493117"/>
                  <a:pt x="10630097" y="1480188"/>
                  <a:pt x="10641248" y="1481412"/>
                </a:cubicBezTo>
                <a:cubicBezTo>
                  <a:pt x="10641555" y="1478610"/>
                  <a:pt x="10643500" y="1477406"/>
                  <a:pt x="10646229" y="1477326"/>
                </a:cubicBezTo>
                <a:close/>
                <a:moveTo>
                  <a:pt x="10687206" y="1471190"/>
                </a:moveTo>
                <a:cubicBezTo>
                  <a:pt x="10690820" y="1471309"/>
                  <a:pt x="10695428" y="1472473"/>
                  <a:pt x="10699666" y="1474254"/>
                </a:cubicBezTo>
                <a:cubicBezTo>
                  <a:pt x="10708142" y="1477818"/>
                  <a:pt x="10715138" y="1483853"/>
                  <a:pt x="10709743" y="1488932"/>
                </a:cubicBezTo>
                <a:cubicBezTo>
                  <a:pt x="10709743" y="1488932"/>
                  <a:pt x="10671150" y="1473352"/>
                  <a:pt x="10680707" y="1474401"/>
                </a:cubicBezTo>
                <a:cubicBezTo>
                  <a:pt x="10680970" y="1471999"/>
                  <a:pt x="10683591" y="1471072"/>
                  <a:pt x="10687206" y="1471190"/>
                </a:cubicBezTo>
                <a:close/>
                <a:moveTo>
                  <a:pt x="2349646" y="1469748"/>
                </a:moveTo>
                <a:cubicBezTo>
                  <a:pt x="2347824" y="1469826"/>
                  <a:pt x="2346497" y="1470896"/>
                  <a:pt x="2346234" y="1473298"/>
                </a:cubicBezTo>
                <a:cubicBezTo>
                  <a:pt x="2336676" y="1472248"/>
                  <a:pt x="2364119" y="1486605"/>
                  <a:pt x="2364119" y="1486605"/>
                </a:cubicBezTo>
                <a:cubicBezTo>
                  <a:pt x="2364734" y="1481000"/>
                  <a:pt x="2360526" y="1475272"/>
                  <a:pt x="2356033" y="1472146"/>
                </a:cubicBezTo>
                <a:cubicBezTo>
                  <a:pt x="2353787" y="1470582"/>
                  <a:pt x="2351468" y="1469669"/>
                  <a:pt x="2349646" y="1469748"/>
                </a:cubicBezTo>
                <a:close/>
                <a:moveTo>
                  <a:pt x="8072429" y="1466048"/>
                </a:moveTo>
                <a:cubicBezTo>
                  <a:pt x="8069111" y="1465988"/>
                  <a:pt x="8065893" y="1466850"/>
                  <a:pt x="8063239" y="1468989"/>
                </a:cubicBezTo>
                <a:cubicBezTo>
                  <a:pt x="8063239" y="1468989"/>
                  <a:pt x="8081299" y="1480695"/>
                  <a:pt x="8092450" y="1481920"/>
                </a:cubicBezTo>
                <a:cubicBezTo>
                  <a:pt x="8092977" y="1477116"/>
                  <a:pt x="8088327" y="1471744"/>
                  <a:pt x="8082219" y="1468642"/>
                </a:cubicBezTo>
                <a:cubicBezTo>
                  <a:pt x="8079165" y="1467092"/>
                  <a:pt x="8075747" y="1466109"/>
                  <a:pt x="8072429" y="1466048"/>
                </a:cubicBezTo>
                <a:close/>
                <a:moveTo>
                  <a:pt x="7538228" y="1449429"/>
                </a:moveTo>
                <a:cubicBezTo>
                  <a:pt x="7530662" y="1448599"/>
                  <a:pt x="7525222" y="1450432"/>
                  <a:pt x="7524167" y="1460039"/>
                </a:cubicBezTo>
                <a:cubicBezTo>
                  <a:pt x="7474786" y="1454617"/>
                  <a:pt x="7424351" y="1458803"/>
                  <a:pt x="7363129" y="1473147"/>
                </a:cubicBezTo>
                <a:cubicBezTo>
                  <a:pt x="7346403" y="1471311"/>
                  <a:pt x="7195423" y="1500639"/>
                  <a:pt x="7218406" y="1508124"/>
                </a:cubicBezTo>
                <a:cubicBezTo>
                  <a:pt x="7221688" y="1509195"/>
                  <a:pt x="7228521" y="1509818"/>
                  <a:pt x="7239804" y="1509841"/>
                </a:cubicBezTo>
                <a:cubicBezTo>
                  <a:pt x="7309530" y="1506153"/>
                  <a:pt x="7485937" y="1455842"/>
                  <a:pt x="7524167" y="1460039"/>
                </a:cubicBezTo>
                <a:cubicBezTo>
                  <a:pt x="7533723" y="1461088"/>
                  <a:pt x="7563989" y="1464411"/>
                  <a:pt x="7565044" y="1454804"/>
                </a:cubicBezTo>
                <a:cubicBezTo>
                  <a:pt x="7555486" y="1453754"/>
                  <a:pt x="7545794" y="1450260"/>
                  <a:pt x="7538228" y="1449429"/>
                </a:cubicBezTo>
                <a:close/>
                <a:moveTo>
                  <a:pt x="8146225" y="1447312"/>
                </a:moveTo>
                <a:cubicBezTo>
                  <a:pt x="8136939" y="1454800"/>
                  <a:pt x="8145672" y="1463354"/>
                  <a:pt x="8155096" y="1463554"/>
                </a:cubicBezTo>
                <a:cubicBezTo>
                  <a:pt x="8158238" y="1463620"/>
                  <a:pt x="8161456" y="1462758"/>
                  <a:pt x="8164110" y="1460618"/>
                </a:cubicBezTo>
                <a:close/>
                <a:moveTo>
                  <a:pt x="8216830" y="1435618"/>
                </a:moveTo>
                <a:cubicBezTo>
                  <a:pt x="8208869" y="1442035"/>
                  <a:pt x="8223311" y="1450914"/>
                  <a:pt x="8231474" y="1450899"/>
                </a:cubicBezTo>
                <a:cubicBezTo>
                  <a:pt x="8234195" y="1450893"/>
                  <a:pt x="8236219" y="1449901"/>
                  <a:pt x="8236483" y="1447498"/>
                </a:cubicBezTo>
                <a:close/>
                <a:moveTo>
                  <a:pt x="8248149" y="1429334"/>
                </a:moveTo>
                <a:cubicBezTo>
                  <a:pt x="8247358" y="1436539"/>
                  <a:pt x="8262695" y="1445515"/>
                  <a:pt x="8270858" y="1445500"/>
                </a:cubicBezTo>
                <a:cubicBezTo>
                  <a:pt x="8273579" y="1445495"/>
                  <a:pt x="8275503" y="1444491"/>
                  <a:pt x="8275767" y="1442088"/>
                </a:cubicBezTo>
                <a:cubicBezTo>
                  <a:pt x="8285324" y="1443138"/>
                  <a:pt x="8257706" y="1430384"/>
                  <a:pt x="8248149" y="1429334"/>
                </a:cubicBezTo>
                <a:close/>
                <a:moveTo>
                  <a:pt x="8287433" y="1423924"/>
                </a:moveTo>
                <a:cubicBezTo>
                  <a:pt x="8286642" y="1431129"/>
                  <a:pt x="8297499" y="1439614"/>
                  <a:pt x="8303423" y="1439352"/>
                </a:cubicBezTo>
                <a:cubicBezTo>
                  <a:pt x="8305397" y="1439265"/>
                  <a:pt x="8306822" y="1438206"/>
                  <a:pt x="8307086" y="1435805"/>
                </a:cubicBezTo>
                <a:cubicBezTo>
                  <a:pt x="8316644" y="1436854"/>
                  <a:pt x="8287433" y="1423924"/>
                  <a:pt x="8287433" y="1423924"/>
                </a:cubicBezTo>
                <a:close/>
                <a:moveTo>
                  <a:pt x="752880" y="1375438"/>
                </a:moveTo>
                <a:cubicBezTo>
                  <a:pt x="755750" y="1375449"/>
                  <a:pt x="759467" y="1376465"/>
                  <a:pt x="763119" y="1378081"/>
                </a:cubicBezTo>
                <a:cubicBezTo>
                  <a:pt x="770422" y="1381314"/>
                  <a:pt x="777460" y="1386947"/>
                  <a:pt x="776933" y="1391751"/>
                </a:cubicBezTo>
                <a:cubicBezTo>
                  <a:pt x="765783" y="1390527"/>
                  <a:pt x="738165" y="1377773"/>
                  <a:pt x="747723" y="1378822"/>
                </a:cubicBezTo>
                <a:cubicBezTo>
                  <a:pt x="747987" y="1376420"/>
                  <a:pt x="750010" y="1375427"/>
                  <a:pt x="752880" y="1375438"/>
                </a:cubicBezTo>
                <a:close/>
                <a:moveTo>
                  <a:pt x="9337157" y="1363456"/>
                </a:moveTo>
                <a:cubicBezTo>
                  <a:pt x="9339131" y="1363368"/>
                  <a:pt x="9341653" y="1364253"/>
                  <a:pt x="9344109" y="1365738"/>
                </a:cubicBezTo>
                <a:cubicBezTo>
                  <a:pt x="9349022" y="1368708"/>
                  <a:pt x="9353672" y="1374080"/>
                  <a:pt x="9353144" y="1378884"/>
                </a:cubicBezTo>
                <a:cubicBezTo>
                  <a:pt x="9341994" y="1377660"/>
                  <a:pt x="9323934" y="1365954"/>
                  <a:pt x="9333493" y="1367003"/>
                </a:cubicBezTo>
                <a:cubicBezTo>
                  <a:pt x="9333756" y="1364602"/>
                  <a:pt x="9335183" y="1363543"/>
                  <a:pt x="9337157" y="1363456"/>
                </a:cubicBezTo>
                <a:close/>
                <a:moveTo>
                  <a:pt x="9368227" y="1357144"/>
                </a:moveTo>
                <a:cubicBezTo>
                  <a:pt x="9370052" y="1357041"/>
                  <a:pt x="9372375" y="1357904"/>
                  <a:pt x="9374633" y="1359367"/>
                </a:cubicBezTo>
                <a:cubicBezTo>
                  <a:pt x="9379148" y="1362293"/>
                  <a:pt x="9383400" y="1367621"/>
                  <a:pt x="9382873" y="1372425"/>
                </a:cubicBezTo>
                <a:cubicBezTo>
                  <a:pt x="9373313" y="1371375"/>
                  <a:pt x="9355254" y="1359669"/>
                  <a:pt x="9364811" y="1360719"/>
                </a:cubicBezTo>
                <a:cubicBezTo>
                  <a:pt x="9365075" y="1358317"/>
                  <a:pt x="9366402" y="1357247"/>
                  <a:pt x="9368227" y="1357144"/>
                </a:cubicBezTo>
                <a:close/>
                <a:moveTo>
                  <a:pt x="9409104" y="1351910"/>
                </a:moveTo>
                <a:cubicBezTo>
                  <a:pt x="9410928" y="1351806"/>
                  <a:pt x="9413252" y="1352669"/>
                  <a:pt x="9415510" y="1354132"/>
                </a:cubicBezTo>
                <a:cubicBezTo>
                  <a:pt x="9420026" y="1357058"/>
                  <a:pt x="9424278" y="1362386"/>
                  <a:pt x="9423750" y="1367190"/>
                </a:cubicBezTo>
                <a:cubicBezTo>
                  <a:pt x="9423750" y="1367190"/>
                  <a:pt x="9394538" y="1354260"/>
                  <a:pt x="9405689" y="1355484"/>
                </a:cubicBezTo>
                <a:cubicBezTo>
                  <a:pt x="9405952" y="1353083"/>
                  <a:pt x="9407279" y="1352013"/>
                  <a:pt x="9409104" y="1351910"/>
                </a:cubicBezTo>
                <a:close/>
                <a:moveTo>
                  <a:pt x="7923999" y="1283557"/>
                </a:moveTo>
                <a:cubicBezTo>
                  <a:pt x="6652581" y="1484261"/>
                  <a:pt x="5267616" y="1544486"/>
                  <a:pt x="3846864" y="1548926"/>
                </a:cubicBezTo>
                <a:cubicBezTo>
                  <a:pt x="3827747" y="1546827"/>
                  <a:pt x="3797483" y="1543504"/>
                  <a:pt x="3787925" y="1542455"/>
                </a:cubicBezTo>
                <a:cubicBezTo>
                  <a:pt x="3747048" y="1547690"/>
                  <a:pt x="3518747" y="1542071"/>
                  <a:pt x="3606355" y="1551689"/>
                </a:cubicBezTo>
                <a:cubicBezTo>
                  <a:pt x="3625959" y="1556677"/>
                  <a:pt x="3647044" y="1559194"/>
                  <a:pt x="3668580" y="1560116"/>
                </a:cubicBezTo>
                <a:cubicBezTo>
                  <a:pt x="3733189" y="1562879"/>
                  <a:pt x="3801869" y="1551277"/>
                  <a:pt x="3846864" y="1548926"/>
                </a:cubicBezTo>
                <a:cubicBezTo>
                  <a:pt x="5294179" y="1566846"/>
                  <a:pt x="6669411" y="1507174"/>
                  <a:pt x="7923999" y="1283557"/>
                </a:cubicBezTo>
                <a:close/>
                <a:moveTo>
                  <a:pt x="9884518" y="1267076"/>
                </a:moveTo>
                <a:cubicBezTo>
                  <a:pt x="9894076" y="1268125"/>
                  <a:pt x="9913730" y="1280006"/>
                  <a:pt x="9902579" y="1278782"/>
                </a:cubicBezTo>
                <a:cubicBezTo>
                  <a:pt x="9902315" y="1281183"/>
                  <a:pt x="9900988" y="1282252"/>
                  <a:pt x="9899164" y="1282356"/>
                </a:cubicBezTo>
                <a:cubicBezTo>
                  <a:pt x="9893688" y="1282667"/>
                  <a:pt x="9883727" y="1274281"/>
                  <a:pt x="9884518" y="1267076"/>
                </a:cubicBezTo>
                <a:close/>
                <a:moveTo>
                  <a:pt x="7976391" y="1264292"/>
                </a:moveTo>
                <a:cubicBezTo>
                  <a:pt x="7972476" y="1264166"/>
                  <a:pt x="7968759" y="1264974"/>
                  <a:pt x="7966107" y="1267113"/>
                </a:cubicBezTo>
                <a:lnTo>
                  <a:pt x="7993725" y="1279868"/>
                </a:lnTo>
                <a:cubicBezTo>
                  <a:pt x="7999030" y="1275589"/>
                  <a:pt x="7994779" y="1270261"/>
                  <a:pt x="7987875" y="1267073"/>
                </a:cubicBezTo>
                <a:cubicBezTo>
                  <a:pt x="7984423" y="1265478"/>
                  <a:pt x="7980307" y="1264419"/>
                  <a:pt x="7976391" y="1264292"/>
                </a:cubicBezTo>
                <a:close/>
                <a:moveTo>
                  <a:pt x="3359391" y="1096577"/>
                </a:moveTo>
                <a:cubicBezTo>
                  <a:pt x="3350132" y="1095560"/>
                  <a:pt x="3341971" y="1096487"/>
                  <a:pt x="3336664" y="1100766"/>
                </a:cubicBezTo>
                <a:cubicBezTo>
                  <a:pt x="3344623" y="1094347"/>
                  <a:pt x="3384257" y="1113283"/>
                  <a:pt x="3408055" y="1119542"/>
                </a:cubicBezTo>
                <a:cubicBezTo>
                  <a:pt x="3415987" y="1121628"/>
                  <a:pt x="3422160" y="1122306"/>
                  <a:pt x="3424812" y="1120166"/>
                </a:cubicBezTo>
                <a:cubicBezTo>
                  <a:pt x="3424812" y="1120166"/>
                  <a:pt x="3387168" y="1099626"/>
                  <a:pt x="3359391" y="1096577"/>
                </a:cubicBezTo>
                <a:close/>
                <a:moveTo>
                  <a:pt x="9858655" y="1089457"/>
                </a:moveTo>
                <a:cubicBezTo>
                  <a:pt x="9855950" y="1089540"/>
                  <a:pt x="9853905" y="1090733"/>
                  <a:pt x="9853597" y="1093535"/>
                </a:cubicBezTo>
                <a:lnTo>
                  <a:pt x="9871656" y="1105241"/>
                </a:lnTo>
                <a:cubicBezTo>
                  <a:pt x="9880811" y="1098954"/>
                  <a:pt x="9866767" y="1089209"/>
                  <a:pt x="9858655" y="1089457"/>
                </a:cubicBezTo>
                <a:close/>
                <a:moveTo>
                  <a:pt x="3170940" y="1088193"/>
                </a:moveTo>
                <a:cubicBezTo>
                  <a:pt x="3159094" y="1087347"/>
                  <a:pt x="3150300" y="1087597"/>
                  <a:pt x="3147647" y="1089736"/>
                </a:cubicBezTo>
                <a:cubicBezTo>
                  <a:pt x="3143206" y="1097148"/>
                  <a:pt x="3175324" y="1104017"/>
                  <a:pt x="3211550" y="1108574"/>
                </a:cubicBezTo>
                <a:cubicBezTo>
                  <a:pt x="3223624" y="1110091"/>
                  <a:pt x="3236157" y="1111353"/>
                  <a:pt x="3247943" y="1112293"/>
                </a:cubicBezTo>
                <a:cubicBezTo>
                  <a:pt x="3295086" y="1116052"/>
                  <a:pt x="3330304" y="1114651"/>
                  <a:pt x="3276672" y="1103902"/>
                </a:cubicBezTo>
                <a:cubicBezTo>
                  <a:pt x="3269504" y="1103115"/>
                  <a:pt x="3206481" y="1090727"/>
                  <a:pt x="3170940" y="1088193"/>
                </a:cubicBezTo>
                <a:close/>
                <a:moveTo>
                  <a:pt x="2992675" y="1078343"/>
                </a:moveTo>
                <a:cubicBezTo>
                  <a:pt x="2981126" y="1077531"/>
                  <a:pt x="2972432" y="1077792"/>
                  <a:pt x="2969780" y="1079931"/>
                </a:cubicBezTo>
                <a:cubicBezTo>
                  <a:pt x="2961158" y="1086884"/>
                  <a:pt x="2991981" y="1093838"/>
                  <a:pt x="3027728" y="1098541"/>
                </a:cubicBezTo>
                <a:cubicBezTo>
                  <a:pt x="3087306" y="1106381"/>
                  <a:pt x="3160558" y="1107966"/>
                  <a:pt x="3087656" y="1092872"/>
                </a:cubicBezTo>
                <a:cubicBezTo>
                  <a:pt x="3087656" y="1092872"/>
                  <a:pt x="3027319" y="1080780"/>
                  <a:pt x="2992675" y="1078343"/>
                </a:cubicBezTo>
                <a:close/>
                <a:moveTo>
                  <a:pt x="2915725" y="1071667"/>
                </a:moveTo>
                <a:cubicBezTo>
                  <a:pt x="2912057" y="1070657"/>
                  <a:pt x="2909513" y="1070884"/>
                  <a:pt x="2909249" y="1073285"/>
                </a:cubicBezTo>
                <a:cubicBezTo>
                  <a:pt x="2901159" y="1080905"/>
                  <a:pt x="2920943" y="1090673"/>
                  <a:pt x="2935818" y="1091470"/>
                </a:cubicBezTo>
                <a:cubicBezTo>
                  <a:pt x="2940777" y="1091736"/>
                  <a:pt x="2945189" y="1091005"/>
                  <a:pt x="2947842" y="1088866"/>
                </a:cubicBezTo>
                <a:cubicBezTo>
                  <a:pt x="2947842" y="1088866"/>
                  <a:pt x="2926727" y="1074698"/>
                  <a:pt x="2915725" y="1071667"/>
                </a:cubicBezTo>
                <a:close/>
                <a:moveTo>
                  <a:pt x="10009546" y="1066195"/>
                </a:moveTo>
                <a:cubicBezTo>
                  <a:pt x="10007721" y="1066299"/>
                  <a:pt x="10006395" y="1067369"/>
                  <a:pt x="10006131" y="1069770"/>
                </a:cubicBezTo>
                <a:cubicBezTo>
                  <a:pt x="9996573" y="1068721"/>
                  <a:pt x="10014633" y="1080427"/>
                  <a:pt x="10024192" y="1081476"/>
                </a:cubicBezTo>
                <a:cubicBezTo>
                  <a:pt x="10024720" y="1076673"/>
                  <a:pt x="10020468" y="1071344"/>
                  <a:pt x="10015952" y="1068418"/>
                </a:cubicBezTo>
                <a:cubicBezTo>
                  <a:pt x="10013694" y="1066955"/>
                  <a:pt x="10011371" y="1066092"/>
                  <a:pt x="10009546" y="1066195"/>
                </a:cubicBezTo>
                <a:close/>
                <a:moveTo>
                  <a:pt x="6023674" y="1059654"/>
                </a:moveTo>
                <a:cubicBezTo>
                  <a:pt x="6020806" y="1059618"/>
                  <a:pt x="6018783" y="1060611"/>
                  <a:pt x="6018519" y="1063013"/>
                </a:cubicBezTo>
                <a:cubicBezTo>
                  <a:pt x="6011351" y="1062226"/>
                  <a:pt x="6025299" y="1075606"/>
                  <a:pt x="6037197" y="1078737"/>
                </a:cubicBezTo>
                <a:cubicBezTo>
                  <a:pt x="6041163" y="1079779"/>
                  <a:pt x="6044902" y="1079683"/>
                  <a:pt x="6047554" y="1077545"/>
                </a:cubicBezTo>
                <a:cubicBezTo>
                  <a:pt x="6048169" y="1071940"/>
                  <a:pt x="6041174" y="1065906"/>
                  <a:pt x="6033894" y="1062473"/>
                </a:cubicBezTo>
                <a:cubicBezTo>
                  <a:pt x="6030254" y="1060757"/>
                  <a:pt x="6026542" y="1059691"/>
                  <a:pt x="6023674" y="1059654"/>
                </a:cubicBezTo>
                <a:close/>
                <a:moveTo>
                  <a:pt x="10040940" y="1059236"/>
                </a:moveTo>
                <a:cubicBezTo>
                  <a:pt x="10039107" y="1059414"/>
                  <a:pt x="10037758" y="1060685"/>
                  <a:pt x="10037451" y="1063487"/>
                </a:cubicBezTo>
                <a:cubicBezTo>
                  <a:pt x="10026302" y="1062263"/>
                  <a:pt x="10045955" y="1074143"/>
                  <a:pt x="10055512" y="1075192"/>
                </a:cubicBezTo>
                <a:cubicBezTo>
                  <a:pt x="10056303" y="1067987"/>
                  <a:pt x="10046440" y="1058700"/>
                  <a:pt x="10040940" y="1059236"/>
                </a:cubicBezTo>
                <a:close/>
                <a:moveTo>
                  <a:pt x="6142153" y="1054710"/>
                </a:moveTo>
                <a:cubicBezTo>
                  <a:pt x="6129609" y="1053333"/>
                  <a:pt x="6119389" y="1054643"/>
                  <a:pt x="6118335" y="1064249"/>
                </a:cubicBezTo>
                <a:cubicBezTo>
                  <a:pt x="6060586" y="1050617"/>
                  <a:pt x="6071454" y="1072775"/>
                  <a:pt x="6094002" y="1073199"/>
                </a:cubicBezTo>
                <a:cubicBezTo>
                  <a:pt x="6101518" y="1073340"/>
                  <a:pt x="6110332" y="1071067"/>
                  <a:pt x="6118335" y="1064249"/>
                </a:cubicBezTo>
                <a:cubicBezTo>
                  <a:pt x="6140097" y="1056916"/>
                  <a:pt x="6177810" y="1080501"/>
                  <a:pt x="6179919" y="1061288"/>
                </a:cubicBezTo>
                <a:cubicBezTo>
                  <a:pt x="6169566" y="1060152"/>
                  <a:pt x="6154697" y="1056088"/>
                  <a:pt x="6142153" y="1054710"/>
                </a:cubicBezTo>
                <a:close/>
                <a:moveTo>
                  <a:pt x="6272333" y="1047355"/>
                </a:moveTo>
                <a:cubicBezTo>
                  <a:pt x="6267213" y="1047173"/>
                  <a:pt x="6262779" y="1048103"/>
                  <a:pt x="6260082" y="1050643"/>
                </a:cubicBezTo>
                <a:cubicBezTo>
                  <a:pt x="6260082" y="1050643"/>
                  <a:pt x="6281296" y="1063910"/>
                  <a:pt x="6296380" y="1066934"/>
                </a:cubicBezTo>
                <a:cubicBezTo>
                  <a:pt x="6301408" y="1067942"/>
                  <a:pt x="6305755" y="1067811"/>
                  <a:pt x="6308407" y="1065672"/>
                </a:cubicBezTo>
                <a:cubicBezTo>
                  <a:pt x="6309198" y="1058467"/>
                  <a:pt x="6287688" y="1047901"/>
                  <a:pt x="6272333" y="1047355"/>
                </a:cubicBezTo>
                <a:close/>
                <a:moveTo>
                  <a:pt x="6337399" y="1041358"/>
                </a:moveTo>
                <a:cubicBezTo>
                  <a:pt x="6331816" y="1040593"/>
                  <a:pt x="6325955" y="1041671"/>
                  <a:pt x="6320249" y="1045906"/>
                </a:cubicBezTo>
                <a:cubicBezTo>
                  <a:pt x="6320249" y="1045906"/>
                  <a:pt x="6358842" y="1061486"/>
                  <a:pt x="6368399" y="1062535"/>
                </a:cubicBezTo>
                <a:cubicBezTo>
                  <a:pt x="6368399" y="1062535"/>
                  <a:pt x="6354149" y="1043652"/>
                  <a:pt x="6337399" y="1041358"/>
                </a:cubicBezTo>
                <a:close/>
                <a:moveTo>
                  <a:pt x="6393837" y="1040312"/>
                </a:moveTo>
                <a:cubicBezTo>
                  <a:pt x="6388901" y="1040074"/>
                  <a:pt x="6384489" y="1040805"/>
                  <a:pt x="6381835" y="1042945"/>
                </a:cubicBezTo>
                <a:cubicBezTo>
                  <a:pt x="6370685" y="1041721"/>
                  <a:pt x="6409453" y="1055700"/>
                  <a:pt x="6419010" y="1056749"/>
                </a:cubicBezTo>
                <a:cubicBezTo>
                  <a:pt x="6425113" y="1052557"/>
                  <a:pt x="6418472" y="1046967"/>
                  <a:pt x="6408979" y="1043493"/>
                </a:cubicBezTo>
                <a:cubicBezTo>
                  <a:pt x="6404233" y="1041757"/>
                  <a:pt x="6398773" y="1040550"/>
                  <a:pt x="6393837" y="1040312"/>
                </a:cubicBezTo>
                <a:close/>
                <a:moveTo>
                  <a:pt x="2584627" y="1040102"/>
                </a:moveTo>
                <a:lnTo>
                  <a:pt x="2566022" y="1043254"/>
                </a:lnTo>
                <a:lnTo>
                  <a:pt x="2565097" y="1043149"/>
                </a:lnTo>
                <a:cubicBezTo>
                  <a:pt x="2559181" y="1043043"/>
                  <a:pt x="2554956" y="1043756"/>
                  <a:pt x="2552799" y="1045495"/>
                </a:cubicBezTo>
                <a:lnTo>
                  <a:pt x="2566022" y="1043254"/>
                </a:lnTo>
                <a:lnTo>
                  <a:pt x="2587540" y="1045716"/>
                </a:lnTo>
                <a:cubicBezTo>
                  <a:pt x="2641055" y="1054942"/>
                  <a:pt x="2741818" y="1086242"/>
                  <a:pt x="2808055" y="1095167"/>
                </a:cubicBezTo>
                <a:cubicBezTo>
                  <a:pt x="2837494" y="1099134"/>
                  <a:pt x="2860113" y="1098680"/>
                  <a:pt x="2868735" y="1089903"/>
                </a:cubicBezTo>
                <a:cubicBezTo>
                  <a:pt x="2856528" y="1098286"/>
                  <a:pt x="2761472" y="1068405"/>
                  <a:pt x="2721649" y="1064033"/>
                </a:cubicBezTo>
                <a:cubicBezTo>
                  <a:pt x="2698950" y="1061541"/>
                  <a:pt x="2628256" y="1041929"/>
                  <a:pt x="2584627" y="1040102"/>
                </a:cubicBezTo>
                <a:close/>
                <a:moveTo>
                  <a:pt x="10150163" y="1035350"/>
                </a:moveTo>
                <a:cubicBezTo>
                  <a:pt x="10149372" y="1042555"/>
                  <a:pt x="10159333" y="1050941"/>
                  <a:pt x="10164810" y="1050630"/>
                </a:cubicBezTo>
                <a:cubicBezTo>
                  <a:pt x="10166634" y="1050527"/>
                  <a:pt x="10167960" y="1049457"/>
                  <a:pt x="10168224" y="1047056"/>
                </a:cubicBezTo>
                <a:cubicBezTo>
                  <a:pt x="10177782" y="1048105"/>
                  <a:pt x="10150163" y="1035350"/>
                  <a:pt x="10150163" y="1035350"/>
                </a:cubicBezTo>
                <a:close/>
                <a:moveTo>
                  <a:pt x="6561344" y="1028852"/>
                </a:moveTo>
                <a:cubicBezTo>
                  <a:pt x="6558191" y="1028886"/>
                  <a:pt x="6554952" y="1029947"/>
                  <a:pt x="6552254" y="1032487"/>
                </a:cubicBezTo>
                <a:lnTo>
                  <a:pt x="6570314" y="1044192"/>
                </a:lnTo>
                <a:cubicBezTo>
                  <a:pt x="6579468" y="1037905"/>
                  <a:pt x="6570801" y="1028750"/>
                  <a:pt x="6561344" y="1028852"/>
                </a:cubicBezTo>
                <a:close/>
                <a:moveTo>
                  <a:pt x="10615041" y="985922"/>
                </a:moveTo>
                <a:cubicBezTo>
                  <a:pt x="10615041" y="985922"/>
                  <a:pt x="10642225" y="994375"/>
                  <a:pt x="10635429" y="992262"/>
                </a:cubicBezTo>
                <a:cubicBezTo>
                  <a:pt x="10633163" y="991558"/>
                  <a:pt x="10627124" y="989679"/>
                  <a:pt x="10615041" y="985922"/>
                </a:cubicBezTo>
                <a:close/>
                <a:moveTo>
                  <a:pt x="1252087" y="881625"/>
                </a:moveTo>
                <a:cubicBezTo>
                  <a:pt x="1251296" y="888830"/>
                  <a:pt x="1267432" y="898805"/>
                  <a:pt x="1276067" y="898614"/>
                </a:cubicBezTo>
                <a:cubicBezTo>
                  <a:pt x="1278946" y="898550"/>
                  <a:pt x="1280989" y="897357"/>
                  <a:pt x="1281297" y="894555"/>
                </a:cubicBezTo>
                <a:cubicBezTo>
                  <a:pt x="1290855" y="895604"/>
                  <a:pt x="1261645" y="882674"/>
                  <a:pt x="1252087" y="881625"/>
                </a:cubicBezTo>
                <a:close/>
                <a:moveTo>
                  <a:pt x="642521" y="795257"/>
                </a:moveTo>
                <a:cubicBezTo>
                  <a:pt x="657584" y="792960"/>
                  <a:pt x="667777" y="793719"/>
                  <a:pt x="674246" y="796119"/>
                </a:cubicBezTo>
                <a:cubicBezTo>
                  <a:pt x="693648" y="803319"/>
                  <a:pt x="679519" y="825297"/>
                  <a:pt x="662724" y="823908"/>
                </a:cubicBezTo>
                <a:cubicBezTo>
                  <a:pt x="655261" y="823291"/>
                  <a:pt x="647271" y="818059"/>
                  <a:pt x="641466" y="804864"/>
                </a:cubicBezTo>
                <a:close/>
                <a:moveTo>
                  <a:pt x="10873414" y="732331"/>
                </a:moveTo>
                <a:cubicBezTo>
                  <a:pt x="10887842" y="736751"/>
                  <a:pt x="10895055" y="738961"/>
                  <a:pt x="10897759" y="739790"/>
                </a:cubicBezTo>
                <a:cubicBezTo>
                  <a:pt x="10905873" y="742277"/>
                  <a:pt x="10873414" y="732331"/>
                  <a:pt x="10873414" y="732331"/>
                </a:cubicBezTo>
                <a:close/>
                <a:moveTo>
                  <a:pt x="11148329" y="592368"/>
                </a:moveTo>
                <a:cubicBezTo>
                  <a:pt x="11165190" y="596649"/>
                  <a:pt x="11173622" y="598790"/>
                  <a:pt x="11176783" y="599593"/>
                </a:cubicBezTo>
                <a:cubicBezTo>
                  <a:pt x="11186266" y="602001"/>
                  <a:pt x="11148329" y="592368"/>
                  <a:pt x="11148329" y="592368"/>
                </a:cubicBezTo>
                <a:close/>
                <a:moveTo>
                  <a:pt x="11210179" y="575079"/>
                </a:moveTo>
                <a:cubicBezTo>
                  <a:pt x="11221950" y="575233"/>
                  <a:pt x="11235396" y="584912"/>
                  <a:pt x="11227437" y="591330"/>
                </a:cubicBezTo>
                <a:lnTo>
                  <a:pt x="11199818" y="578575"/>
                </a:lnTo>
                <a:cubicBezTo>
                  <a:pt x="11202515" y="576036"/>
                  <a:pt x="11206254" y="575028"/>
                  <a:pt x="11210179" y="575079"/>
                </a:cubicBezTo>
                <a:close/>
                <a:moveTo>
                  <a:pt x="11019592" y="487490"/>
                </a:moveTo>
                <a:cubicBezTo>
                  <a:pt x="11011630" y="493907"/>
                  <a:pt x="11019702" y="502997"/>
                  <a:pt x="11028785" y="502855"/>
                </a:cubicBezTo>
                <a:cubicBezTo>
                  <a:pt x="11031816" y="502808"/>
                  <a:pt x="11034956" y="501735"/>
                  <a:pt x="11037651" y="499195"/>
                </a:cubicBezTo>
                <a:close/>
                <a:moveTo>
                  <a:pt x="11193349" y="446610"/>
                </a:moveTo>
                <a:cubicBezTo>
                  <a:pt x="11202906" y="447659"/>
                  <a:pt x="11222562" y="459540"/>
                  <a:pt x="11213002" y="458490"/>
                </a:cubicBezTo>
                <a:cubicBezTo>
                  <a:pt x="11213002" y="458490"/>
                  <a:pt x="11192295" y="456217"/>
                  <a:pt x="11193349" y="446610"/>
                </a:cubicBezTo>
                <a:close/>
                <a:moveTo>
                  <a:pt x="10487020" y="419297"/>
                </a:moveTo>
                <a:cubicBezTo>
                  <a:pt x="10484367" y="421436"/>
                  <a:pt x="10483041" y="422506"/>
                  <a:pt x="10482543" y="422907"/>
                </a:cubicBezTo>
                <a:cubicBezTo>
                  <a:pt x="10481052" y="424111"/>
                  <a:pt x="10487020" y="419297"/>
                  <a:pt x="10487020" y="419297"/>
                </a:cubicBezTo>
                <a:close/>
                <a:moveTo>
                  <a:pt x="10537457" y="415112"/>
                </a:moveTo>
                <a:cubicBezTo>
                  <a:pt x="10534276" y="422054"/>
                  <a:pt x="10532686" y="425525"/>
                  <a:pt x="10532089" y="426827"/>
                </a:cubicBezTo>
                <a:cubicBezTo>
                  <a:pt x="10530302" y="430733"/>
                  <a:pt x="10537457" y="415112"/>
                  <a:pt x="10537457" y="415112"/>
                </a:cubicBezTo>
                <a:close/>
                <a:moveTo>
                  <a:pt x="11197744" y="406581"/>
                </a:moveTo>
                <a:cubicBezTo>
                  <a:pt x="11207301" y="407630"/>
                  <a:pt x="11226956" y="419511"/>
                  <a:pt x="11217397" y="418461"/>
                </a:cubicBezTo>
                <a:cubicBezTo>
                  <a:pt x="11217397" y="418461"/>
                  <a:pt x="11196689" y="416188"/>
                  <a:pt x="11197744" y="406581"/>
                </a:cubicBezTo>
                <a:close/>
                <a:moveTo>
                  <a:pt x="10963049" y="371092"/>
                </a:moveTo>
                <a:cubicBezTo>
                  <a:pt x="10963049" y="371092"/>
                  <a:pt x="10995609" y="380135"/>
                  <a:pt x="10987467" y="377875"/>
                </a:cubicBezTo>
                <a:cubicBezTo>
                  <a:pt x="10984755" y="377121"/>
                  <a:pt x="10977520" y="375111"/>
                  <a:pt x="10963049" y="371092"/>
                </a:cubicBezTo>
                <a:close/>
                <a:moveTo>
                  <a:pt x="11018176" y="353066"/>
                </a:moveTo>
                <a:cubicBezTo>
                  <a:pt x="11026812" y="352874"/>
                  <a:pt x="11042948" y="362849"/>
                  <a:pt x="11042157" y="370055"/>
                </a:cubicBezTo>
                <a:cubicBezTo>
                  <a:pt x="11032600" y="369005"/>
                  <a:pt x="11003387" y="356075"/>
                  <a:pt x="11012945" y="357124"/>
                </a:cubicBezTo>
                <a:cubicBezTo>
                  <a:pt x="11013252" y="354322"/>
                  <a:pt x="11015299" y="353129"/>
                  <a:pt x="11018176" y="353066"/>
                </a:cubicBezTo>
                <a:close/>
                <a:moveTo>
                  <a:pt x="11059154" y="346930"/>
                </a:moveTo>
                <a:cubicBezTo>
                  <a:pt x="11062021" y="346967"/>
                  <a:pt x="11065733" y="348033"/>
                  <a:pt x="11069373" y="349749"/>
                </a:cubicBezTo>
                <a:cubicBezTo>
                  <a:pt x="11076654" y="353181"/>
                  <a:pt x="11083649" y="359215"/>
                  <a:pt x="11083034" y="364819"/>
                </a:cubicBezTo>
                <a:cubicBezTo>
                  <a:pt x="11073476" y="363770"/>
                  <a:pt x="11044442" y="349240"/>
                  <a:pt x="11053999" y="350289"/>
                </a:cubicBezTo>
                <a:cubicBezTo>
                  <a:pt x="11054263" y="347887"/>
                  <a:pt x="11056286" y="346894"/>
                  <a:pt x="11059154" y="346930"/>
                </a:cubicBezTo>
                <a:close/>
                <a:moveTo>
                  <a:pt x="11100034" y="341671"/>
                </a:moveTo>
                <a:cubicBezTo>
                  <a:pt x="11102904" y="341683"/>
                  <a:pt x="11106621" y="342698"/>
                  <a:pt x="11110272" y="344314"/>
                </a:cubicBezTo>
                <a:cubicBezTo>
                  <a:pt x="11117574" y="347546"/>
                  <a:pt x="11124613" y="353180"/>
                  <a:pt x="11124086" y="357984"/>
                </a:cubicBezTo>
                <a:cubicBezTo>
                  <a:pt x="11114529" y="356935"/>
                  <a:pt x="11085319" y="344006"/>
                  <a:pt x="11094876" y="345055"/>
                </a:cubicBezTo>
                <a:cubicBezTo>
                  <a:pt x="11095140" y="342653"/>
                  <a:pt x="11097164" y="341660"/>
                  <a:pt x="11100034" y="341671"/>
                </a:cubicBezTo>
                <a:close/>
                <a:moveTo>
                  <a:pt x="9476964" y="339192"/>
                </a:moveTo>
                <a:cubicBezTo>
                  <a:pt x="9469004" y="345611"/>
                  <a:pt x="9477175" y="353800"/>
                  <a:pt x="9486234" y="353882"/>
                </a:cubicBezTo>
                <a:cubicBezTo>
                  <a:pt x="9489253" y="353910"/>
                  <a:pt x="9492371" y="353038"/>
                  <a:pt x="9495025" y="350898"/>
                </a:cubicBezTo>
                <a:close/>
                <a:moveTo>
                  <a:pt x="9537133" y="334455"/>
                </a:moveTo>
                <a:cubicBezTo>
                  <a:pt x="9537133" y="334455"/>
                  <a:pt x="9535769" y="338262"/>
                  <a:pt x="9534322" y="342306"/>
                </a:cubicBezTo>
                <a:lnTo>
                  <a:pt x="9533983" y="343253"/>
                </a:lnTo>
                <a:lnTo>
                  <a:pt x="9531951" y="348930"/>
                </a:lnTo>
                <a:cubicBezTo>
                  <a:pt x="9531020" y="351528"/>
                  <a:pt x="9530796" y="352155"/>
                  <a:pt x="9531002" y="351585"/>
                </a:cubicBezTo>
                <a:lnTo>
                  <a:pt x="9533983" y="343253"/>
                </a:lnTo>
                <a:close/>
                <a:moveTo>
                  <a:pt x="9588621" y="320663"/>
                </a:moveTo>
                <a:cubicBezTo>
                  <a:pt x="9587830" y="327868"/>
                  <a:pt x="9597792" y="336253"/>
                  <a:pt x="9603267" y="335942"/>
                </a:cubicBezTo>
                <a:cubicBezTo>
                  <a:pt x="9605091" y="335839"/>
                  <a:pt x="9606417" y="334769"/>
                  <a:pt x="9606681" y="332368"/>
                </a:cubicBezTo>
                <a:cubicBezTo>
                  <a:pt x="9617832" y="333592"/>
                  <a:pt x="9588621" y="320663"/>
                  <a:pt x="9588621" y="320663"/>
                </a:cubicBezTo>
                <a:close/>
                <a:moveTo>
                  <a:pt x="9709836" y="303182"/>
                </a:moveTo>
                <a:cubicBezTo>
                  <a:pt x="9706614" y="310525"/>
                  <a:pt x="9705001" y="314197"/>
                  <a:pt x="9704395" y="315574"/>
                </a:cubicBezTo>
                <a:cubicBezTo>
                  <a:pt x="9702583" y="319704"/>
                  <a:pt x="9709836" y="303182"/>
                  <a:pt x="9709836" y="303182"/>
                </a:cubicBezTo>
                <a:close/>
                <a:moveTo>
                  <a:pt x="9761326" y="289390"/>
                </a:moveTo>
                <a:cubicBezTo>
                  <a:pt x="9753366" y="295808"/>
                  <a:pt x="9767808" y="304685"/>
                  <a:pt x="9780004" y="305113"/>
                </a:cubicBezTo>
                <a:cubicBezTo>
                  <a:pt x="9784068" y="305255"/>
                  <a:pt x="9787883" y="304459"/>
                  <a:pt x="9790536" y="302320"/>
                </a:cubicBezTo>
                <a:close/>
                <a:moveTo>
                  <a:pt x="11026527" y="263238"/>
                </a:moveTo>
                <a:cubicBezTo>
                  <a:pt x="11032477" y="262751"/>
                  <a:pt x="11043236" y="272137"/>
                  <a:pt x="11042445" y="279341"/>
                </a:cubicBezTo>
                <a:cubicBezTo>
                  <a:pt x="11032884" y="278292"/>
                  <a:pt x="11013231" y="266411"/>
                  <a:pt x="11022789" y="267460"/>
                </a:cubicBezTo>
                <a:cubicBezTo>
                  <a:pt x="11023096" y="264658"/>
                  <a:pt x="11024545" y="263400"/>
                  <a:pt x="11026527" y="263238"/>
                </a:cubicBezTo>
                <a:close/>
                <a:moveTo>
                  <a:pt x="10962620" y="572"/>
                </a:moveTo>
                <a:cubicBezTo>
                  <a:pt x="10977772" y="-1613"/>
                  <a:pt x="10987463" y="1881"/>
                  <a:pt x="10980488" y="21370"/>
                </a:cubicBezTo>
                <a:cubicBezTo>
                  <a:pt x="10980488" y="21370"/>
                  <a:pt x="10844956" y="66448"/>
                  <a:pt x="10834344" y="75006"/>
                </a:cubicBezTo>
                <a:cubicBezTo>
                  <a:pt x="10719346" y="123956"/>
                  <a:pt x="10548928" y="134414"/>
                  <a:pt x="10395339" y="167786"/>
                </a:cubicBezTo>
                <a:cubicBezTo>
                  <a:pt x="10242802" y="191550"/>
                  <a:pt x="10098771" y="225971"/>
                  <a:pt x="9964296" y="261440"/>
                </a:cubicBezTo>
                <a:cubicBezTo>
                  <a:pt x="9954739" y="260391"/>
                  <a:pt x="9935623" y="258292"/>
                  <a:pt x="9934568" y="267899"/>
                </a:cubicBezTo>
                <a:cubicBezTo>
                  <a:pt x="9886244" y="252871"/>
                  <a:pt x="9921672" y="297271"/>
                  <a:pt x="9934568" y="267899"/>
                </a:cubicBezTo>
                <a:cubicBezTo>
                  <a:pt x="9944128" y="268948"/>
                  <a:pt x="9963241" y="271046"/>
                  <a:pt x="9964296" y="261440"/>
                </a:cubicBezTo>
                <a:cubicBezTo>
                  <a:pt x="10319802" y="209726"/>
                  <a:pt x="10790667" y="120444"/>
                  <a:pt x="11206163" y="65593"/>
                </a:cubicBezTo>
                <a:cubicBezTo>
                  <a:pt x="11225278" y="67691"/>
                  <a:pt x="11360806" y="22615"/>
                  <a:pt x="11374474" y="74349"/>
                </a:cubicBezTo>
                <a:lnTo>
                  <a:pt x="11271319" y="103535"/>
                </a:lnTo>
                <a:cubicBezTo>
                  <a:pt x="11299474" y="126072"/>
                  <a:pt x="11333595" y="79583"/>
                  <a:pt x="11371134" y="104770"/>
                </a:cubicBezTo>
                <a:cubicBezTo>
                  <a:pt x="11307802" y="138329"/>
                  <a:pt x="11115619" y="156120"/>
                  <a:pt x="11244644" y="170285"/>
                </a:cubicBezTo>
                <a:cubicBezTo>
                  <a:pt x="11273318" y="173433"/>
                  <a:pt x="11304637" y="167149"/>
                  <a:pt x="11243413" y="181493"/>
                </a:cubicBezTo>
                <a:cubicBezTo>
                  <a:pt x="11221651" y="188825"/>
                  <a:pt x="11177435" y="224483"/>
                  <a:pt x="11147707" y="230942"/>
                </a:cubicBezTo>
                <a:cubicBezTo>
                  <a:pt x="11085605" y="253291"/>
                  <a:pt x="11025074" y="246646"/>
                  <a:pt x="10994117" y="264313"/>
                </a:cubicBezTo>
                <a:cubicBezTo>
                  <a:pt x="10984560" y="263263"/>
                  <a:pt x="11012176" y="276018"/>
                  <a:pt x="11011122" y="285625"/>
                </a:cubicBezTo>
                <a:cubicBezTo>
                  <a:pt x="11012176" y="276018"/>
                  <a:pt x="10959458" y="301019"/>
                  <a:pt x="10939288" y="308527"/>
                </a:cubicBezTo>
                <a:cubicBezTo>
                  <a:pt x="10898410" y="313762"/>
                  <a:pt x="10849031" y="308341"/>
                  <a:pt x="10807097" y="323182"/>
                </a:cubicBezTo>
                <a:cubicBezTo>
                  <a:pt x="10807097" y="323182"/>
                  <a:pt x="10793146" y="362161"/>
                  <a:pt x="10772976" y="369669"/>
                </a:cubicBezTo>
                <a:cubicBezTo>
                  <a:pt x="10740427" y="387161"/>
                  <a:pt x="10670877" y="389248"/>
                  <a:pt x="10620442" y="393434"/>
                </a:cubicBezTo>
                <a:cubicBezTo>
                  <a:pt x="10507729" y="421571"/>
                  <a:pt x="10669822" y="398855"/>
                  <a:pt x="10699547" y="392396"/>
                </a:cubicBezTo>
                <a:cubicBezTo>
                  <a:pt x="10730869" y="386112"/>
                  <a:pt x="10849975" y="387846"/>
                  <a:pt x="10963049" y="371092"/>
                </a:cubicBezTo>
                <a:cubicBezTo>
                  <a:pt x="10949790" y="389081"/>
                  <a:pt x="10901463" y="374053"/>
                  <a:pt x="10879008" y="402376"/>
                </a:cubicBezTo>
                <a:cubicBezTo>
                  <a:pt x="10851029" y="378238"/>
                  <a:pt x="10855137" y="428923"/>
                  <a:pt x="10867342" y="420541"/>
                </a:cubicBezTo>
                <a:cubicBezTo>
                  <a:pt x="10825411" y="435382"/>
                  <a:pt x="10848744" y="399053"/>
                  <a:pt x="10807865" y="404288"/>
                </a:cubicBezTo>
                <a:cubicBezTo>
                  <a:pt x="10807865" y="404288"/>
                  <a:pt x="10836023" y="426824"/>
                  <a:pt x="10826466" y="425775"/>
                </a:cubicBezTo>
                <a:cubicBezTo>
                  <a:pt x="10793913" y="443268"/>
                  <a:pt x="10469905" y="487096"/>
                  <a:pt x="10396477" y="509823"/>
                </a:cubicBezTo>
                <a:cubicBezTo>
                  <a:pt x="10316316" y="520467"/>
                  <a:pt x="10345526" y="533397"/>
                  <a:pt x="10443748" y="534458"/>
                </a:cubicBezTo>
                <a:cubicBezTo>
                  <a:pt x="10593997" y="531509"/>
                  <a:pt x="10885402" y="432245"/>
                  <a:pt x="11045210" y="430346"/>
                </a:cubicBezTo>
                <a:cubicBezTo>
                  <a:pt x="11075475" y="433669"/>
                  <a:pt x="11063808" y="451832"/>
                  <a:pt x="11094589" y="435767"/>
                </a:cubicBezTo>
                <a:cubicBezTo>
                  <a:pt x="11125910" y="429483"/>
                  <a:pt x="11223617" y="449933"/>
                  <a:pt x="11141861" y="460402"/>
                </a:cubicBezTo>
                <a:cubicBezTo>
                  <a:pt x="11132304" y="459353"/>
                  <a:pt x="11048264" y="490637"/>
                  <a:pt x="11048264" y="490637"/>
                </a:cubicBezTo>
                <a:cubicBezTo>
                  <a:pt x="11047209" y="500244"/>
                  <a:pt x="11363253" y="455540"/>
                  <a:pt x="11246839" y="502717"/>
                </a:cubicBezTo>
                <a:cubicBezTo>
                  <a:pt x="11173948" y="535225"/>
                  <a:pt x="11103343" y="546918"/>
                  <a:pt x="11029916" y="569645"/>
                </a:cubicBezTo>
                <a:lnTo>
                  <a:pt x="11007716" y="573428"/>
                </a:lnTo>
                <a:lnTo>
                  <a:pt x="11005563" y="573731"/>
                </a:lnTo>
                <a:cubicBezTo>
                  <a:pt x="11002499" y="574218"/>
                  <a:pt x="11002217" y="574320"/>
                  <a:pt x="11005886" y="573738"/>
                </a:cubicBezTo>
                <a:lnTo>
                  <a:pt x="11007716" y="573428"/>
                </a:lnTo>
                <a:lnTo>
                  <a:pt x="11021929" y="571417"/>
                </a:lnTo>
                <a:cubicBezTo>
                  <a:pt x="11059215" y="566633"/>
                  <a:pt x="11136802" y="559707"/>
                  <a:pt x="11108507" y="587996"/>
                </a:cubicBezTo>
                <a:lnTo>
                  <a:pt x="11094153" y="593216"/>
                </a:lnTo>
                <a:lnTo>
                  <a:pt x="11090193" y="593277"/>
                </a:lnTo>
                <a:lnTo>
                  <a:pt x="11077031" y="595441"/>
                </a:lnTo>
                <a:lnTo>
                  <a:pt x="11051505" y="595106"/>
                </a:lnTo>
                <a:cubicBezTo>
                  <a:pt x="11025289" y="593443"/>
                  <a:pt x="10997811" y="590426"/>
                  <a:pt x="10986928" y="594093"/>
                </a:cubicBezTo>
                <a:cubicBezTo>
                  <a:pt x="10958256" y="590945"/>
                  <a:pt x="10874216" y="622230"/>
                  <a:pt x="10874216" y="622230"/>
                </a:cubicBezTo>
                <a:cubicBezTo>
                  <a:pt x="10902373" y="644767"/>
                  <a:pt x="11006584" y="605974"/>
                  <a:pt x="11016141" y="607023"/>
                </a:cubicBezTo>
                <a:cubicBezTo>
                  <a:pt x="11031402" y="603837"/>
                  <a:pt x="11044807" y="601055"/>
                  <a:pt x="11056949" y="598742"/>
                </a:cubicBezTo>
                <a:lnTo>
                  <a:pt x="11077031" y="595441"/>
                </a:lnTo>
                <a:lnTo>
                  <a:pt x="11087648" y="595580"/>
                </a:lnTo>
                <a:lnTo>
                  <a:pt x="11094153" y="593216"/>
                </a:lnTo>
                <a:lnTo>
                  <a:pt x="11148329" y="592368"/>
                </a:lnTo>
                <a:cubicBezTo>
                  <a:pt x="11110506" y="657895"/>
                  <a:pt x="10953862" y="630974"/>
                  <a:pt x="10860264" y="661209"/>
                </a:cubicBezTo>
                <a:cubicBezTo>
                  <a:pt x="10849652" y="669766"/>
                  <a:pt x="10858155" y="680423"/>
                  <a:pt x="10825604" y="697915"/>
                </a:cubicBezTo>
                <a:cubicBezTo>
                  <a:pt x="10825604" y="697915"/>
                  <a:pt x="10661402" y="739843"/>
                  <a:pt x="10672552" y="741067"/>
                </a:cubicBezTo>
                <a:cubicBezTo>
                  <a:pt x="10696832" y="784244"/>
                  <a:pt x="10814993" y="706471"/>
                  <a:pt x="10873414" y="732331"/>
                </a:cubicBezTo>
                <a:cubicBezTo>
                  <a:pt x="10047295" y="973823"/>
                  <a:pt x="9089561" y="1048543"/>
                  <a:pt x="8219512" y="1234978"/>
                </a:cubicBezTo>
                <a:cubicBezTo>
                  <a:pt x="8189247" y="1231655"/>
                  <a:pt x="8158981" y="1228332"/>
                  <a:pt x="8147314" y="1246497"/>
                </a:cubicBezTo>
                <a:cubicBezTo>
                  <a:pt x="8128199" y="1244399"/>
                  <a:pt x="8118642" y="1243349"/>
                  <a:pt x="8117412" y="1254557"/>
                </a:cubicBezTo>
                <a:cubicBezTo>
                  <a:pt x="8096703" y="1252283"/>
                  <a:pt x="8078819" y="1238977"/>
                  <a:pt x="8066977" y="1258743"/>
                </a:cubicBezTo>
                <a:cubicBezTo>
                  <a:pt x="8057419" y="1257693"/>
                  <a:pt x="8036711" y="1255420"/>
                  <a:pt x="8035657" y="1265027"/>
                </a:cubicBezTo>
                <a:cubicBezTo>
                  <a:pt x="7987331" y="1249998"/>
                  <a:pt x="8022758" y="1294400"/>
                  <a:pt x="8035657" y="1265027"/>
                </a:cubicBezTo>
                <a:cubicBezTo>
                  <a:pt x="8056364" y="1267301"/>
                  <a:pt x="8065922" y="1268350"/>
                  <a:pt x="8066977" y="1258743"/>
                </a:cubicBezTo>
                <a:cubicBezTo>
                  <a:pt x="8086091" y="1260841"/>
                  <a:pt x="8105206" y="1262940"/>
                  <a:pt x="8117412" y="1254557"/>
                </a:cubicBezTo>
                <a:cubicBezTo>
                  <a:pt x="8126969" y="1255606"/>
                  <a:pt x="8136527" y="1256655"/>
                  <a:pt x="8147314" y="1246497"/>
                </a:cubicBezTo>
                <a:cubicBezTo>
                  <a:pt x="8177580" y="1249820"/>
                  <a:pt x="8197749" y="1242311"/>
                  <a:pt x="8219512" y="1234978"/>
                </a:cubicBezTo>
                <a:cubicBezTo>
                  <a:pt x="9119001" y="1132797"/>
                  <a:pt x="9963541" y="914395"/>
                  <a:pt x="10883740" y="814487"/>
                </a:cubicBezTo>
                <a:cubicBezTo>
                  <a:pt x="10943731" y="811351"/>
                  <a:pt x="10975226" y="803465"/>
                  <a:pt x="11034165" y="809936"/>
                </a:cubicBezTo>
                <a:cubicBezTo>
                  <a:pt x="11053279" y="812035"/>
                  <a:pt x="11034165" y="809936"/>
                  <a:pt x="11052048" y="823243"/>
                </a:cubicBezTo>
                <a:cubicBezTo>
                  <a:pt x="10996452" y="786351"/>
                  <a:pt x="11035988" y="881435"/>
                  <a:pt x="11058980" y="862895"/>
                </a:cubicBezTo>
                <a:cubicBezTo>
                  <a:pt x="11035988" y="881435"/>
                  <a:pt x="10866622" y="882286"/>
                  <a:pt x="10824514" y="898729"/>
                </a:cubicBezTo>
                <a:cubicBezTo>
                  <a:pt x="10742759" y="909199"/>
                  <a:pt x="10679429" y="942756"/>
                  <a:pt x="10618381" y="955500"/>
                </a:cubicBezTo>
                <a:cubicBezTo>
                  <a:pt x="10566715" y="970893"/>
                  <a:pt x="10487071" y="962149"/>
                  <a:pt x="10435581" y="975942"/>
                </a:cubicBezTo>
                <a:cubicBezTo>
                  <a:pt x="10424968" y="984499"/>
                  <a:pt x="10423913" y="994106"/>
                  <a:pt x="10414356" y="993057"/>
                </a:cubicBezTo>
                <a:cubicBezTo>
                  <a:pt x="10393649" y="990783"/>
                  <a:pt x="10292087" y="1020143"/>
                  <a:pt x="10230326" y="1024705"/>
                </a:cubicBezTo>
                <a:cubicBezTo>
                  <a:pt x="10088062" y="1057700"/>
                  <a:pt x="10351025" y="1026614"/>
                  <a:pt x="10402513" y="1012822"/>
                </a:cubicBezTo>
                <a:cubicBezTo>
                  <a:pt x="10473295" y="999528"/>
                  <a:pt x="10534341" y="986785"/>
                  <a:pt x="10615041" y="985922"/>
                </a:cubicBezTo>
                <a:cubicBezTo>
                  <a:pt x="10574164" y="991157"/>
                  <a:pt x="10479512" y="1030997"/>
                  <a:pt x="10440227" y="1036407"/>
                </a:cubicBezTo>
                <a:cubicBezTo>
                  <a:pt x="10407676" y="1053899"/>
                  <a:pt x="10358297" y="1048478"/>
                  <a:pt x="10347685" y="1057036"/>
                </a:cubicBezTo>
                <a:cubicBezTo>
                  <a:pt x="10335479" y="1065419"/>
                  <a:pt x="10364690" y="1078347"/>
                  <a:pt x="10364690" y="1078347"/>
                </a:cubicBezTo>
                <a:cubicBezTo>
                  <a:pt x="10292855" y="1101249"/>
                  <a:pt x="10212154" y="1102112"/>
                  <a:pt x="10130762" y="1123965"/>
                </a:cubicBezTo>
                <a:cubicBezTo>
                  <a:pt x="9631400" y="1208498"/>
                  <a:pt x="9082482" y="1289212"/>
                  <a:pt x="8581891" y="1384954"/>
                </a:cubicBezTo>
                <a:cubicBezTo>
                  <a:pt x="8553219" y="1381806"/>
                  <a:pt x="8521899" y="1388090"/>
                  <a:pt x="8511111" y="1398248"/>
                </a:cubicBezTo>
                <a:cubicBezTo>
                  <a:pt x="8490404" y="1395975"/>
                  <a:pt x="8471289" y="1393877"/>
                  <a:pt x="8470234" y="1403484"/>
                </a:cubicBezTo>
                <a:cubicBezTo>
                  <a:pt x="8460675" y="1402434"/>
                  <a:pt x="8441561" y="1400336"/>
                  <a:pt x="8440506" y="1409942"/>
                </a:cubicBezTo>
                <a:cubicBezTo>
                  <a:pt x="8419799" y="1407668"/>
                  <a:pt x="8400683" y="1405569"/>
                  <a:pt x="8388479" y="1413952"/>
                </a:cubicBezTo>
                <a:cubicBezTo>
                  <a:pt x="8340153" y="1398924"/>
                  <a:pt x="8375581" y="1443325"/>
                  <a:pt x="8388479" y="1413952"/>
                </a:cubicBezTo>
                <a:cubicBezTo>
                  <a:pt x="8409187" y="1416226"/>
                  <a:pt x="8427247" y="1427932"/>
                  <a:pt x="8440506" y="1409942"/>
                </a:cubicBezTo>
                <a:cubicBezTo>
                  <a:pt x="8450064" y="1410991"/>
                  <a:pt x="8469180" y="1413089"/>
                  <a:pt x="8470234" y="1403484"/>
                </a:cubicBezTo>
                <a:cubicBezTo>
                  <a:pt x="8479790" y="1404533"/>
                  <a:pt x="8509002" y="1417462"/>
                  <a:pt x="8511111" y="1398248"/>
                </a:cubicBezTo>
                <a:cubicBezTo>
                  <a:pt x="8539783" y="1401396"/>
                  <a:pt x="8570049" y="1404719"/>
                  <a:pt x="8581891" y="1384954"/>
                </a:cubicBezTo>
                <a:cubicBezTo>
                  <a:pt x="9069585" y="1318584"/>
                  <a:pt x="9555863" y="1250439"/>
                  <a:pt x="10044613" y="1174463"/>
                </a:cubicBezTo>
                <a:cubicBezTo>
                  <a:pt x="10176439" y="1148426"/>
                  <a:pt x="10299247" y="1131120"/>
                  <a:pt x="10460111" y="1119612"/>
                </a:cubicBezTo>
                <a:cubicBezTo>
                  <a:pt x="10542041" y="1107542"/>
                  <a:pt x="10295908" y="1161542"/>
                  <a:pt x="10214154" y="1172011"/>
                </a:cubicBezTo>
                <a:cubicBezTo>
                  <a:pt x="10162488" y="1187404"/>
                  <a:pt x="10124258" y="1183207"/>
                  <a:pt x="10082325" y="1198048"/>
                </a:cubicBezTo>
                <a:cubicBezTo>
                  <a:pt x="9637332" y="1330682"/>
                  <a:pt x="9122019" y="1384298"/>
                  <a:pt x="8623536" y="1460825"/>
                </a:cubicBezTo>
                <a:cubicBezTo>
                  <a:pt x="8582660" y="1466060"/>
                  <a:pt x="8542320" y="1481076"/>
                  <a:pt x="8501443" y="1486311"/>
                </a:cubicBezTo>
                <a:cubicBezTo>
                  <a:pt x="8418458" y="1507988"/>
                  <a:pt x="8369077" y="1502567"/>
                  <a:pt x="8346622" y="1530890"/>
                </a:cubicBezTo>
                <a:cubicBezTo>
                  <a:pt x="8349962" y="1500468"/>
                  <a:pt x="8305745" y="1536124"/>
                  <a:pt x="8346622" y="1530890"/>
                </a:cubicBezTo>
                <a:cubicBezTo>
                  <a:pt x="8150047" y="1588709"/>
                  <a:pt x="7895411" y="1632053"/>
                  <a:pt x="7675611" y="1637089"/>
                </a:cubicBezTo>
                <a:cubicBezTo>
                  <a:pt x="7685168" y="1638139"/>
                  <a:pt x="7655958" y="1625209"/>
                  <a:pt x="7646400" y="1624160"/>
                </a:cubicBezTo>
                <a:cubicBezTo>
                  <a:pt x="7645346" y="1633767"/>
                  <a:pt x="7654904" y="1634816"/>
                  <a:pt x="7666053" y="1636040"/>
                </a:cubicBezTo>
                <a:cubicBezTo>
                  <a:pt x="7653849" y="1644422"/>
                  <a:pt x="7644291" y="1643373"/>
                  <a:pt x="7634734" y="1642323"/>
                </a:cubicBezTo>
                <a:cubicBezTo>
                  <a:pt x="7635789" y="1632717"/>
                  <a:pt x="7617729" y="1621012"/>
                  <a:pt x="7604469" y="1639001"/>
                </a:cubicBezTo>
                <a:cubicBezTo>
                  <a:pt x="7515266" y="1629207"/>
                  <a:pt x="7640951" y="1673794"/>
                  <a:pt x="7552804" y="1654395"/>
                </a:cubicBezTo>
                <a:cubicBezTo>
                  <a:pt x="7546586" y="1622924"/>
                  <a:pt x="7492811" y="1657530"/>
                  <a:pt x="7552804" y="1654395"/>
                </a:cubicBezTo>
                <a:cubicBezTo>
                  <a:pt x="7550695" y="1673608"/>
                  <a:pt x="7523076" y="1660853"/>
                  <a:pt x="7511926" y="1659629"/>
                </a:cubicBezTo>
                <a:cubicBezTo>
                  <a:pt x="7505709" y="1628158"/>
                  <a:pt x="7451934" y="1662765"/>
                  <a:pt x="7511926" y="1659629"/>
                </a:cubicBezTo>
                <a:cubicBezTo>
                  <a:pt x="7500260" y="1677794"/>
                  <a:pt x="7482199" y="1666088"/>
                  <a:pt x="7472641" y="1665039"/>
                </a:cubicBezTo>
                <a:cubicBezTo>
                  <a:pt x="7473696" y="1655432"/>
                  <a:pt x="7424316" y="1650010"/>
                  <a:pt x="7423261" y="1659617"/>
                </a:cubicBezTo>
                <a:cubicBezTo>
                  <a:pt x="7412650" y="1668175"/>
                  <a:pt x="7392996" y="1656295"/>
                  <a:pt x="7382384" y="1664853"/>
                </a:cubicBezTo>
                <a:cubicBezTo>
                  <a:pt x="7301508" y="1667316"/>
                  <a:pt x="7230904" y="1679009"/>
                  <a:pt x="7168626" y="1702960"/>
                </a:cubicBezTo>
                <a:lnTo>
                  <a:pt x="7132636" y="1705269"/>
                </a:lnTo>
                <a:lnTo>
                  <a:pt x="7128625" y="1704342"/>
                </a:lnTo>
                <a:lnTo>
                  <a:pt x="7122842" y="1705897"/>
                </a:lnTo>
                <a:lnTo>
                  <a:pt x="6954319" y="1716703"/>
                </a:lnTo>
                <a:cubicBezTo>
                  <a:pt x="6885791" y="1724168"/>
                  <a:pt x="6819389" y="1734297"/>
                  <a:pt x="6752766" y="1746429"/>
                </a:cubicBezTo>
                <a:cubicBezTo>
                  <a:pt x="6743208" y="1745379"/>
                  <a:pt x="6706034" y="1731575"/>
                  <a:pt x="6703924" y="1750788"/>
                </a:cubicBezTo>
                <a:cubicBezTo>
                  <a:pt x="6692775" y="1749564"/>
                  <a:pt x="6664102" y="1746416"/>
                  <a:pt x="6662871" y="1757625"/>
                </a:cubicBezTo>
                <a:cubicBezTo>
                  <a:pt x="6652260" y="1766182"/>
                  <a:pt x="6614721" y="1740995"/>
                  <a:pt x="6612436" y="1761809"/>
                </a:cubicBezTo>
                <a:cubicBezTo>
                  <a:pt x="6554554" y="1745733"/>
                  <a:pt x="6551390" y="1774553"/>
                  <a:pt x="6611381" y="1771416"/>
                </a:cubicBezTo>
                <a:cubicBezTo>
                  <a:pt x="6569274" y="1787859"/>
                  <a:pt x="6519894" y="1782438"/>
                  <a:pt x="6459901" y="1785574"/>
                </a:cubicBezTo>
                <a:cubicBezTo>
                  <a:pt x="6522179" y="1761623"/>
                  <a:pt x="6351584" y="1773682"/>
                  <a:pt x="6289998" y="1776644"/>
                </a:cubicBezTo>
                <a:cubicBezTo>
                  <a:pt x="5887398" y="1802122"/>
                  <a:pt x="5465509" y="1827102"/>
                  <a:pt x="5024142" y="1838601"/>
                </a:cubicBezTo>
                <a:cubicBezTo>
                  <a:pt x="4383144" y="1847628"/>
                  <a:pt x="3769949" y="1882395"/>
                  <a:pt x="3134940" y="1851568"/>
                </a:cubicBezTo>
                <a:cubicBezTo>
                  <a:pt x="2937419" y="1829883"/>
                  <a:pt x="2768572" y="1811345"/>
                  <a:pt x="2549650" y="1808376"/>
                </a:cubicBezTo>
                <a:lnTo>
                  <a:pt x="2583923" y="1812139"/>
                </a:lnTo>
                <a:cubicBezTo>
                  <a:pt x="2672030" y="1821812"/>
                  <a:pt x="2834183" y="1839614"/>
                  <a:pt x="2865046" y="1843003"/>
                </a:cubicBezTo>
                <a:cubicBezTo>
                  <a:pt x="3560761" y="1878873"/>
                  <a:pt x="3990464" y="1885539"/>
                  <a:pt x="4770735" y="1870736"/>
                </a:cubicBezTo>
                <a:cubicBezTo>
                  <a:pt x="5180783" y="1865522"/>
                  <a:pt x="5554711" y="1836895"/>
                  <a:pt x="5997309" y="1814189"/>
                </a:cubicBezTo>
                <a:cubicBezTo>
                  <a:pt x="6207552" y="1808102"/>
                  <a:pt x="5844774" y="1837953"/>
                  <a:pt x="5743906" y="1846323"/>
                </a:cubicBezTo>
                <a:cubicBezTo>
                  <a:pt x="5422521" y="1851550"/>
                  <a:pt x="5101677" y="1866558"/>
                  <a:pt x="4791442" y="1873010"/>
                </a:cubicBezTo>
                <a:cubicBezTo>
                  <a:pt x="4139657" y="1892196"/>
                  <a:pt x="3765730" y="1920822"/>
                  <a:pt x="3239917" y="1893882"/>
                </a:cubicBezTo>
                <a:cubicBezTo>
                  <a:pt x="3169829" y="1886187"/>
                  <a:pt x="3101334" y="1878667"/>
                  <a:pt x="3050900" y="1882852"/>
                </a:cubicBezTo>
                <a:cubicBezTo>
                  <a:pt x="3011077" y="1878480"/>
                  <a:pt x="2762068" y="1870586"/>
                  <a:pt x="2762068" y="1870586"/>
                </a:cubicBezTo>
                <a:cubicBezTo>
                  <a:pt x="2790047" y="1894725"/>
                  <a:pt x="2981350" y="1884939"/>
                  <a:pt x="3010022" y="1888087"/>
                </a:cubicBezTo>
                <a:cubicBezTo>
                  <a:pt x="3397615" y="1911196"/>
                  <a:pt x="3775288" y="1921871"/>
                  <a:pt x="4185698" y="1928039"/>
                </a:cubicBezTo>
                <a:cubicBezTo>
                  <a:pt x="4742832" y="1948694"/>
                  <a:pt x="5288409" y="1898403"/>
                  <a:pt x="5819671" y="1875708"/>
                </a:cubicBezTo>
                <a:cubicBezTo>
                  <a:pt x="6362085" y="1854237"/>
                  <a:pt x="6886955" y="1801671"/>
                  <a:pt x="7384206" y="1736352"/>
                </a:cubicBezTo>
                <a:cubicBezTo>
                  <a:pt x="8430375" y="1590319"/>
                  <a:pt x="9414193" y="1366140"/>
                  <a:pt x="10374212" y="1270605"/>
                </a:cubicBezTo>
                <a:cubicBezTo>
                  <a:pt x="10443763" y="1268518"/>
                  <a:pt x="10543577" y="1269754"/>
                  <a:pt x="10615948" y="1256634"/>
                </a:cubicBezTo>
                <a:cubicBezTo>
                  <a:pt x="10756104" y="1242854"/>
                  <a:pt x="10570678" y="1301898"/>
                  <a:pt x="10549971" y="1299625"/>
                </a:cubicBezTo>
                <a:cubicBezTo>
                  <a:pt x="10293226" y="1362181"/>
                  <a:pt x="10122631" y="1374240"/>
                  <a:pt x="9875618" y="1436245"/>
                </a:cubicBezTo>
                <a:cubicBezTo>
                  <a:pt x="9875618" y="1436245"/>
                  <a:pt x="9782020" y="1466480"/>
                  <a:pt x="9772463" y="1465431"/>
                </a:cubicBezTo>
                <a:cubicBezTo>
                  <a:pt x="9790886" y="1488520"/>
                  <a:pt x="9942883" y="1454973"/>
                  <a:pt x="9973147" y="1458296"/>
                </a:cubicBezTo>
                <a:cubicBezTo>
                  <a:pt x="10075248" y="1438717"/>
                  <a:pt x="10208669" y="1412855"/>
                  <a:pt x="10330938" y="1385767"/>
                </a:cubicBezTo>
                <a:cubicBezTo>
                  <a:pt x="10390931" y="1382630"/>
                  <a:pt x="10473740" y="1362554"/>
                  <a:pt x="10513563" y="1366926"/>
                </a:cubicBezTo>
                <a:cubicBezTo>
                  <a:pt x="10561889" y="1381955"/>
                  <a:pt x="10489692" y="1393473"/>
                  <a:pt x="10509344" y="1405354"/>
                </a:cubicBezTo>
                <a:cubicBezTo>
                  <a:pt x="10509344" y="1405354"/>
                  <a:pt x="10588450" y="1404316"/>
                  <a:pt x="10575553" y="1433688"/>
                </a:cubicBezTo>
                <a:cubicBezTo>
                  <a:pt x="10554330" y="1450804"/>
                  <a:pt x="10454515" y="1449567"/>
                  <a:pt x="10413462" y="1456404"/>
                </a:cubicBezTo>
                <a:cubicBezTo>
                  <a:pt x="10363027" y="1460589"/>
                  <a:pt x="10342319" y="1458315"/>
                  <a:pt x="10269428" y="1490824"/>
                </a:cubicBezTo>
                <a:cubicBezTo>
                  <a:pt x="10211722" y="1473146"/>
                  <a:pt x="10247151" y="1517546"/>
                  <a:pt x="10269428" y="1490824"/>
                </a:cubicBezTo>
                <a:cubicBezTo>
                  <a:pt x="10429412" y="1487323"/>
                  <a:pt x="10597315" y="1426355"/>
                  <a:pt x="10785971" y="1426001"/>
                </a:cubicBezTo>
                <a:cubicBezTo>
                  <a:pt x="10906493" y="1429510"/>
                  <a:pt x="10682816" y="1455188"/>
                  <a:pt x="10672205" y="1463745"/>
                </a:cubicBezTo>
                <a:cubicBezTo>
                  <a:pt x="10602654" y="1465831"/>
                  <a:pt x="10510112" y="1486460"/>
                  <a:pt x="10558437" y="1501488"/>
                </a:cubicBezTo>
                <a:cubicBezTo>
                  <a:pt x="10332475" y="1547980"/>
                  <a:pt x="10909550" y="1489803"/>
                  <a:pt x="10734195" y="1530507"/>
                </a:cubicBezTo>
                <a:cubicBezTo>
                  <a:pt x="10713851" y="1539617"/>
                  <a:pt x="10680419" y="1565114"/>
                  <a:pt x="10650694" y="1571573"/>
                </a:cubicBezTo>
                <a:cubicBezTo>
                  <a:pt x="10641136" y="1570524"/>
                  <a:pt x="10435881" y="1619289"/>
                  <a:pt x="10587360" y="1605131"/>
                </a:cubicBezTo>
                <a:cubicBezTo>
                  <a:pt x="10647354" y="1601995"/>
                  <a:pt x="10819004" y="1580329"/>
                  <a:pt x="10672684" y="1635565"/>
                </a:cubicBezTo>
                <a:cubicBezTo>
                  <a:pt x="10610584" y="1657914"/>
                  <a:pt x="10582966" y="1645159"/>
                  <a:pt x="10499982" y="1666837"/>
                </a:cubicBezTo>
                <a:cubicBezTo>
                  <a:pt x="10428323" y="1688137"/>
                  <a:pt x="10579626" y="1675581"/>
                  <a:pt x="10629007" y="1681002"/>
                </a:cubicBezTo>
                <a:cubicBezTo>
                  <a:pt x="10618395" y="1689560"/>
                  <a:pt x="10604080" y="1717156"/>
                  <a:pt x="10616286" y="1708774"/>
                </a:cubicBezTo>
                <a:cubicBezTo>
                  <a:pt x="10574176" y="1725216"/>
                  <a:pt x="10494533" y="1716472"/>
                  <a:pt x="10462157" y="1732363"/>
                </a:cubicBezTo>
                <a:cubicBezTo>
                  <a:pt x="10452600" y="1731314"/>
                  <a:pt x="10450491" y="1750527"/>
                  <a:pt x="10429090" y="1769243"/>
                </a:cubicBezTo>
                <a:cubicBezTo>
                  <a:pt x="10429090" y="1769243"/>
                  <a:pt x="10358486" y="1780938"/>
                  <a:pt x="10366989" y="1791594"/>
                </a:cubicBezTo>
                <a:cubicBezTo>
                  <a:pt x="10403471" y="1826388"/>
                  <a:pt x="10511537" y="1737785"/>
                  <a:pt x="10538462" y="1771529"/>
                </a:cubicBezTo>
                <a:cubicBezTo>
                  <a:pt x="10557060" y="1793016"/>
                  <a:pt x="10394431" y="1805950"/>
                  <a:pt x="10374262" y="1813458"/>
                </a:cubicBezTo>
                <a:cubicBezTo>
                  <a:pt x="10007088" y="1883336"/>
                  <a:pt x="9731921" y="1922805"/>
                  <a:pt x="9353963" y="2002843"/>
                </a:cubicBezTo>
                <a:cubicBezTo>
                  <a:pt x="9313085" y="2008077"/>
                  <a:pt x="9098447" y="2054191"/>
                  <a:pt x="9270098" y="2032525"/>
                </a:cubicBezTo>
                <a:cubicBezTo>
                  <a:pt x="9310976" y="2027291"/>
                  <a:pt x="9603148" y="2009134"/>
                  <a:pt x="9399122" y="2046690"/>
                </a:cubicBezTo>
                <a:cubicBezTo>
                  <a:pt x="9256146" y="2071505"/>
                  <a:pt x="9021164" y="2126728"/>
                  <a:pt x="8888796" y="2142984"/>
                </a:cubicBezTo>
                <a:cubicBezTo>
                  <a:pt x="8847921" y="2148218"/>
                  <a:pt x="8807043" y="2153453"/>
                  <a:pt x="8776261" y="2169520"/>
                </a:cubicBezTo>
                <a:cubicBezTo>
                  <a:pt x="8708283" y="2142611"/>
                  <a:pt x="8752213" y="2197668"/>
                  <a:pt x="8776261" y="2169520"/>
                </a:cubicBezTo>
                <a:cubicBezTo>
                  <a:pt x="8826696" y="2165334"/>
                  <a:pt x="8867573" y="2160099"/>
                  <a:pt x="8888796" y="2142984"/>
                </a:cubicBezTo>
                <a:cubicBezTo>
                  <a:pt x="9211928" y="2107161"/>
                  <a:pt x="9700678" y="2031185"/>
                  <a:pt x="10076353" y="1971962"/>
                </a:cubicBezTo>
                <a:cubicBezTo>
                  <a:pt x="10227833" y="1957805"/>
                  <a:pt x="10352750" y="1921286"/>
                  <a:pt x="10461067" y="1933178"/>
                </a:cubicBezTo>
                <a:cubicBezTo>
                  <a:pt x="10461067" y="1933178"/>
                  <a:pt x="10439305" y="1940512"/>
                  <a:pt x="10438250" y="1950118"/>
                </a:cubicBezTo>
                <a:cubicBezTo>
                  <a:pt x="10460012" y="1942785"/>
                  <a:pt x="10711308" y="1929863"/>
                  <a:pt x="10706913" y="1969892"/>
                </a:cubicBezTo>
                <a:cubicBezTo>
                  <a:pt x="10706913" y="1969892"/>
                  <a:pt x="10596486" y="1977213"/>
                  <a:pt x="10585699" y="1987373"/>
                </a:cubicBezTo>
                <a:cubicBezTo>
                  <a:pt x="10585699" y="1987373"/>
                  <a:pt x="10580250" y="2037008"/>
                  <a:pt x="10568044" y="2045389"/>
                </a:cubicBezTo>
                <a:cubicBezTo>
                  <a:pt x="10526473" y="2071614"/>
                  <a:pt x="10378334" y="2055350"/>
                  <a:pt x="10403841" y="2087319"/>
                </a:cubicBezTo>
                <a:cubicBezTo>
                  <a:pt x="10395339" y="2076663"/>
                  <a:pt x="10504711" y="2078948"/>
                  <a:pt x="10503656" y="2088555"/>
                </a:cubicBezTo>
                <a:cubicBezTo>
                  <a:pt x="10482433" y="2105669"/>
                  <a:pt x="10383673" y="2094826"/>
                  <a:pt x="10332007" y="2110221"/>
                </a:cubicBezTo>
                <a:cubicBezTo>
                  <a:pt x="10269367" y="2122789"/>
                  <a:pt x="10238586" y="2138854"/>
                  <a:pt x="10196476" y="2155296"/>
                </a:cubicBezTo>
                <a:cubicBezTo>
                  <a:pt x="10143758" y="2180297"/>
                  <a:pt x="9940787" y="2208248"/>
                  <a:pt x="9819748" y="2224126"/>
                </a:cubicBezTo>
                <a:cubicBezTo>
                  <a:pt x="9777640" y="2240569"/>
                  <a:pt x="9715538" y="2262919"/>
                  <a:pt x="9715538" y="2262919"/>
                </a:cubicBezTo>
                <a:cubicBezTo>
                  <a:pt x="9733599" y="2274624"/>
                  <a:pt x="9938678" y="2227461"/>
                  <a:pt x="9999725" y="2214718"/>
                </a:cubicBezTo>
                <a:cubicBezTo>
                  <a:pt x="10100771" y="2204746"/>
                  <a:pt x="10212252" y="2187817"/>
                  <a:pt x="10334007" y="2180118"/>
                </a:cubicBezTo>
                <a:cubicBezTo>
                  <a:pt x="10413113" y="2179081"/>
                  <a:pt x="10497152" y="2147797"/>
                  <a:pt x="10546534" y="2153218"/>
                </a:cubicBezTo>
                <a:cubicBezTo>
                  <a:pt x="10521446" y="2150464"/>
                  <a:pt x="10613318" y="2184123"/>
                  <a:pt x="10636679" y="2192580"/>
                </a:cubicBezTo>
                <a:lnTo>
                  <a:pt x="10640691" y="2194028"/>
                </a:lnTo>
                <a:lnTo>
                  <a:pt x="10638295" y="2197297"/>
                </a:lnTo>
                <a:cubicBezTo>
                  <a:pt x="10630538" y="2209434"/>
                  <a:pt x="10611948" y="2243852"/>
                  <a:pt x="10595626" y="2249353"/>
                </a:cubicBezTo>
                <a:cubicBezTo>
                  <a:pt x="10574402" y="2266468"/>
                  <a:pt x="10516518" y="2250391"/>
                  <a:pt x="10494756" y="2257723"/>
                </a:cubicBezTo>
                <a:cubicBezTo>
                  <a:pt x="10464854" y="2265784"/>
                  <a:pt x="10449485" y="2302987"/>
                  <a:pt x="10430370" y="2300889"/>
                </a:cubicBezTo>
                <a:cubicBezTo>
                  <a:pt x="10408970" y="2319604"/>
                  <a:pt x="10379759" y="2306675"/>
                  <a:pt x="10350032" y="2313133"/>
                </a:cubicBezTo>
                <a:cubicBezTo>
                  <a:pt x="10286338" y="2335309"/>
                  <a:pt x="10182129" y="2374101"/>
                  <a:pt x="10091178" y="2394905"/>
                </a:cubicBezTo>
                <a:cubicBezTo>
                  <a:pt x="10060912" y="2391582"/>
                  <a:pt x="10040205" y="2389308"/>
                  <a:pt x="10018981" y="2406423"/>
                </a:cubicBezTo>
                <a:cubicBezTo>
                  <a:pt x="10009424" y="2405374"/>
                  <a:pt x="9979158" y="2402051"/>
                  <a:pt x="9977928" y="2413259"/>
                </a:cubicBezTo>
                <a:cubicBezTo>
                  <a:pt x="9929778" y="2396629"/>
                  <a:pt x="9965205" y="2441030"/>
                  <a:pt x="9977928" y="2413259"/>
                </a:cubicBezTo>
                <a:cubicBezTo>
                  <a:pt x="9998634" y="2415533"/>
                  <a:pt x="10017750" y="2417631"/>
                  <a:pt x="10018981" y="2406423"/>
                </a:cubicBezTo>
                <a:cubicBezTo>
                  <a:pt x="10049246" y="2409745"/>
                  <a:pt x="10078974" y="2403287"/>
                  <a:pt x="10091178" y="2394905"/>
                </a:cubicBezTo>
                <a:cubicBezTo>
                  <a:pt x="10253270" y="2372189"/>
                  <a:pt x="10410968" y="2389502"/>
                  <a:pt x="10560163" y="2396160"/>
                </a:cubicBezTo>
                <a:cubicBezTo>
                  <a:pt x="10579278" y="2398259"/>
                  <a:pt x="10610599" y="2391975"/>
                  <a:pt x="10650421" y="2396347"/>
                </a:cubicBezTo>
                <a:cubicBezTo>
                  <a:pt x="10620157" y="2393024"/>
                  <a:pt x="10589889" y="2389701"/>
                  <a:pt x="10560163" y="2396160"/>
                </a:cubicBezTo>
                <a:cubicBezTo>
                  <a:pt x="10501224" y="2389690"/>
                  <a:pt x="10694639" y="2360690"/>
                  <a:pt x="10690244" y="2400719"/>
                </a:cubicBezTo>
                <a:cubicBezTo>
                  <a:pt x="10690244" y="2400719"/>
                  <a:pt x="10608490" y="2411188"/>
                  <a:pt x="10586725" y="2418521"/>
                </a:cubicBezTo>
                <a:cubicBezTo>
                  <a:pt x="10486218" y="2438275"/>
                  <a:pt x="10434191" y="2442286"/>
                  <a:pt x="10312977" y="2459767"/>
                </a:cubicBezTo>
                <a:cubicBezTo>
                  <a:pt x="10242372" y="2471460"/>
                  <a:pt x="10443057" y="2464325"/>
                  <a:pt x="10493666" y="2458538"/>
                </a:cubicBezTo>
                <a:cubicBezTo>
                  <a:pt x="10493666" y="2458538"/>
                  <a:pt x="10554714" y="2445795"/>
                  <a:pt x="10543047" y="2463959"/>
                </a:cubicBezTo>
                <a:cubicBezTo>
                  <a:pt x="10532260" y="2474119"/>
                  <a:pt x="10421295" y="2471659"/>
                  <a:pt x="10430851" y="2472708"/>
                </a:cubicBezTo>
                <a:cubicBezTo>
                  <a:pt x="10401388" y="2476765"/>
                  <a:pt x="10285228" y="2494091"/>
                  <a:pt x="10223623" y="2514216"/>
                </a:cubicBezTo>
                <a:lnTo>
                  <a:pt x="10188608" y="2533169"/>
                </a:lnTo>
                <a:lnTo>
                  <a:pt x="10188508" y="2533047"/>
                </a:lnTo>
                <a:cubicBezTo>
                  <a:pt x="10186947" y="2532116"/>
                  <a:pt x="10185697" y="2532486"/>
                  <a:pt x="10185433" y="2534888"/>
                </a:cubicBezTo>
                <a:lnTo>
                  <a:pt x="10188608" y="2533169"/>
                </a:lnTo>
                <a:lnTo>
                  <a:pt x="10193445" y="2539008"/>
                </a:lnTo>
                <a:cubicBezTo>
                  <a:pt x="10196457" y="2544605"/>
                  <a:pt x="10198011" y="2552473"/>
                  <a:pt x="10192706" y="2556752"/>
                </a:cubicBezTo>
                <a:cubicBezTo>
                  <a:pt x="10192706" y="2556752"/>
                  <a:pt x="10192706" y="2556752"/>
                  <a:pt x="10184203" y="2546095"/>
                </a:cubicBezTo>
                <a:cubicBezTo>
                  <a:pt x="10184203" y="2546095"/>
                  <a:pt x="10183148" y="2555703"/>
                  <a:pt x="10192706" y="2556752"/>
                </a:cubicBezTo>
                <a:cubicBezTo>
                  <a:pt x="10261200" y="2564272"/>
                  <a:pt x="10534258" y="2544016"/>
                  <a:pt x="10340845" y="2573016"/>
                </a:cubicBezTo>
                <a:cubicBezTo>
                  <a:pt x="10298915" y="2587857"/>
                  <a:pt x="10187256" y="2606387"/>
                  <a:pt x="10154882" y="2622278"/>
                </a:cubicBezTo>
                <a:cubicBezTo>
                  <a:pt x="10084101" y="2635573"/>
                  <a:pt x="9941298" y="2658784"/>
                  <a:pt x="9936903" y="2698813"/>
                </a:cubicBezTo>
                <a:cubicBezTo>
                  <a:pt x="9898136" y="2684834"/>
                  <a:pt x="9933563" y="2729235"/>
                  <a:pt x="9936903" y="2698813"/>
                </a:cubicBezTo>
                <a:cubicBezTo>
                  <a:pt x="9957612" y="2701087"/>
                  <a:pt x="10129262" y="2679421"/>
                  <a:pt x="10128031" y="2690629"/>
                </a:cubicBezTo>
                <a:cubicBezTo>
                  <a:pt x="10115310" y="2718400"/>
                  <a:pt x="9886469" y="2702999"/>
                  <a:pt x="9871288" y="2753187"/>
                </a:cubicBezTo>
                <a:cubicBezTo>
                  <a:pt x="9823137" y="2736558"/>
                  <a:pt x="9868123" y="2782007"/>
                  <a:pt x="9871288" y="2753187"/>
                </a:cubicBezTo>
                <a:cubicBezTo>
                  <a:pt x="9952162" y="2750723"/>
                  <a:pt x="10044168" y="2720313"/>
                  <a:pt x="10154594" y="2712990"/>
                </a:cubicBezTo>
                <a:cubicBezTo>
                  <a:pt x="10348007" y="2683992"/>
                  <a:pt x="10171963" y="2745686"/>
                  <a:pt x="10110916" y="2758429"/>
                </a:cubicBezTo>
                <a:cubicBezTo>
                  <a:pt x="9966884" y="2792850"/>
                  <a:pt x="9835573" y="2799499"/>
                  <a:pt x="9672601" y="2830220"/>
                </a:cubicBezTo>
                <a:cubicBezTo>
                  <a:pt x="9610323" y="2854171"/>
                  <a:pt x="9709083" y="2865014"/>
                  <a:pt x="9710137" y="2855406"/>
                </a:cubicBezTo>
                <a:cubicBezTo>
                  <a:pt x="9688914" y="2872521"/>
                  <a:pt x="9606983" y="2884592"/>
                  <a:pt x="9544881" y="2906942"/>
                </a:cubicBezTo>
                <a:cubicBezTo>
                  <a:pt x="9390236" y="2949919"/>
                  <a:pt x="9187267" y="2977870"/>
                  <a:pt x="9014024" y="2999361"/>
                </a:cubicBezTo>
                <a:cubicBezTo>
                  <a:pt x="8394502" y="3091768"/>
                  <a:pt x="7832687" y="3201853"/>
                  <a:pt x="7204663" y="3283604"/>
                </a:cubicBezTo>
                <a:cubicBezTo>
                  <a:pt x="7062916" y="3297210"/>
                  <a:pt x="6933199" y="3304034"/>
                  <a:pt x="6770744" y="3315366"/>
                </a:cubicBezTo>
                <a:cubicBezTo>
                  <a:pt x="6490776" y="3325140"/>
                  <a:pt x="6195264" y="3373718"/>
                  <a:pt x="5902035" y="3401481"/>
                </a:cubicBezTo>
                <a:cubicBezTo>
                  <a:pt x="5590748" y="3417539"/>
                  <a:pt x="5283856" y="3393568"/>
                  <a:pt x="4991682" y="3411724"/>
                </a:cubicBezTo>
                <a:cubicBezTo>
                  <a:pt x="4691183" y="3417623"/>
                  <a:pt x="4390508" y="3425124"/>
                  <a:pt x="4081507" y="3420366"/>
                </a:cubicBezTo>
                <a:cubicBezTo>
                  <a:pt x="3780830" y="3427866"/>
                  <a:pt x="3469542" y="3443925"/>
                  <a:pt x="3161419" y="3431162"/>
                </a:cubicBezTo>
                <a:cubicBezTo>
                  <a:pt x="2632193" y="3394935"/>
                  <a:pt x="2070016" y="3361471"/>
                  <a:pt x="1482479" y="3292636"/>
                </a:cubicBezTo>
                <a:cubicBezTo>
                  <a:pt x="1286633" y="3269692"/>
                  <a:pt x="1087970" y="3242817"/>
                  <a:pt x="886769" y="3210599"/>
                </a:cubicBezTo>
                <a:cubicBezTo>
                  <a:pt x="789064" y="3190150"/>
                  <a:pt x="681263" y="3158869"/>
                  <a:pt x="584094" y="3148201"/>
                </a:cubicBezTo>
                <a:cubicBezTo>
                  <a:pt x="416476" y="3118455"/>
                  <a:pt x="258780" y="3101142"/>
                  <a:pt x="164238" y="3051872"/>
                </a:cubicBezTo>
                <a:cubicBezTo>
                  <a:pt x="143529" y="3049599"/>
                  <a:pt x="127754" y="3017078"/>
                  <a:pt x="101368" y="2993116"/>
                </a:cubicBezTo>
                <a:cubicBezTo>
                  <a:pt x="81714" y="2981235"/>
                  <a:pt x="40838" y="2986470"/>
                  <a:pt x="74268" y="2960973"/>
                </a:cubicBezTo>
                <a:cubicBezTo>
                  <a:pt x="106642" y="2945081"/>
                  <a:pt x="334833" y="3039813"/>
                  <a:pt x="395365" y="3046459"/>
                </a:cubicBezTo>
                <a:cubicBezTo>
                  <a:pt x="503681" y="3058351"/>
                  <a:pt x="609889" y="3089456"/>
                  <a:pt x="766357" y="3117978"/>
                </a:cubicBezTo>
                <a:cubicBezTo>
                  <a:pt x="1246382" y="3209570"/>
                  <a:pt x="1743348" y="3234962"/>
                  <a:pt x="2228646" y="3278521"/>
                </a:cubicBezTo>
                <a:cubicBezTo>
                  <a:pt x="2238205" y="3279570"/>
                  <a:pt x="2385290" y="3305440"/>
                  <a:pt x="2378018" y="3283576"/>
                </a:cubicBezTo>
                <a:cubicBezTo>
                  <a:pt x="2359419" y="3262089"/>
                  <a:pt x="2041914" y="3246676"/>
                  <a:pt x="1982976" y="3240205"/>
                </a:cubicBezTo>
                <a:cubicBezTo>
                  <a:pt x="1844393" y="3224990"/>
                  <a:pt x="1746688" y="3204540"/>
                  <a:pt x="1617661" y="3190375"/>
                </a:cubicBezTo>
                <a:cubicBezTo>
                  <a:pt x="1450407" y="3172012"/>
                  <a:pt x="1242275" y="3158885"/>
                  <a:pt x="1074481" y="3130740"/>
                </a:cubicBezTo>
                <a:cubicBezTo>
                  <a:pt x="710758" y="3081085"/>
                  <a:pt x="486314" y="3025655"/>
                  <a:pt x="237414" y="2928650"/>
                </a:cubicBezTo>
                <a:cubicBezTo>
                  <a:pt x="171028" y="2901917"/>
                  <a:pt x="93492" y="2873958"/>
                  <a:pt x="106214" y="2846187"/>
                </a:cubicBezTo>
                <a:cubicBezTo>
                  <a:pt x="119650" y="2826597"/>
                  <a:pt x="207260" y="2836215"/>
                  <a:pt x="190254" y="2814904"/>
                </a:cubicBezTo>
                <a:cubicBezTo>
                  <a:pt x="192540" y="2794089"/>
                  <a:pt x="64569" y="2770316"/>
                  <a:pt x="27393" y="2756512"/>
                </a:cubicBezTo>
                <a:cubicBezTo>
                  <a:pt x="-39355" y="2718395"/>
                  <a:pt x="30733" y="2726090"/>
                  <a:pt x="80114" y="2731511"/>
                </a:cubicBezTo>
                <a:cubicBezTo>
                  <a:pt x="155880" y="2760895"/>
                  <a:pt x="166494" y="2752339"/>
                  <a:pt x="91781" y="2713348"/>
                </a:cubicBezTo>
                <a:cubicBezTo>
                  <a:pt x="109840" y="2725053"/>
                  <a:pt x="44510" y="2688712"/>
                  <a:pt x="55298" y="2678554"/>
                </a:cubicBezTo>
                <a:cubicBezTo>
                  <a:pt x="76523" y="2661438"/>
                  <a:pt x="149663" y="2729425"/>
                  <a:pt x="201153" y="2715632"/>
                </a:cubicBezTo>
                <a:cubicBezTo>
                  <a:pt x="242030" y="2710397"/>
                  <a:pt x="236868" y="2669320"/>
                  <a:pt x="276153" y="2663910"/>
                </a:cubicBezTo>
                <a:cubicBezTo>
                  <a:pt x="288533" y="2653927"/>
                  <a:pt x="420074" y="2718602"/>
                  <a:pt x="414734" y="2679125"/>
                </a:cubicBezTo>
                <a:cubicBezTo>
                  <a:pt x="408518" y="2647654"/>
                  <a:pt x="299145" y="2645369"/>
                  <a:pt x="231167" y="2618461"/>
                </a:cubicBezTo>
                <a:cubicBezTo>
                  <a:pt x="184073" y="2592224"/>
                  <a:pt x="44545" y="2497504"/>
                  <a:pt x="161904" y="2529834"/>
                </a:cubicBezTo>
                <a:cubicBezTo>
                  <a:pt x="250052" y="2549234"/>
                  <a:pt x="75865" y="2491220"/>
                  <a:pt x="97266" y="2472504"/>
                </a:cubicBezTo>
                <a:cubicBezTo>
                  <a:pt x="110524" y="2454515"/>
                  <a:pt x="291446" y="2524611"/>
                  <a:pt x="296895" y="2474976"/>
                </a:cubicBezTo>
                <a:cubicBezTo>
                  <a:pt x="294786" y="2494190"/>
                  <a:pt x="191916" y="2432662"/>
                  <a:pt x="191916" y="2432662"/>
                </a:cubicBezTo>
                <a:cubicBezTo>
                  <a:pt x="183414" y="2422006"/>
                  <a:pt x="170804" y="2360665"/>
                  <a:pt x="173089" y="2339851"/>
                </a:cubicBezTo>
                <a:cubicBezTo>
                  <a:pt x="171858" y="2351058"/>
                  <a:pt x="253538" y="2238494"/>
                  <a:pt x="253538" y="2238494"/>
                </a:cubicBezTo>
                <a:cubicBezTo>
                  <a:pt x="295469" y="2223651"/>
                  <a:pt x="360800" y="2259993"/>
                  <a:pt x="370359" y="2261042"/>
                </a:cubicBezTo>
                <a:cubicBezTo>
                  <a:pt x="402732" y="2245150"/>
                  <a:pt x="376863" y="2201799"/>
                  <a:pt x="407127" y="2205121"/>
                </a:cubicBezTo>
                <a:cubicBezTo>
                  <a:pt x="458617" y="2191330"/>
                  <a:pt x="738837" y="2282051"/>
                  <a:pt x="815834" y="2300227"/>
                </a:cubicBezTo>
                <a:cubicBezTo>
                  <a:pt x="846098" y="2303550"/>
                  <a:pt x="1133877" y="2325422"/>
                  <a:pt x="965029" y="2306884"/>
                </a:cubicBezTo>
                <a:cubicBezTo>
                  <a:pt x="877420" y="2297266"/>
                  <a:pt x="576492" y="2204271"/>
                  <a:pt x="488883" y="2194653"/>
                </a:cubicBezTo>
                <a:cubicBezTo>
                  <a:pt x="410291" y="2176301"/>
                  <a:pt x="400734" y="2175252"/>
                  <a:pt x="347246" y="2119146"/>
                </a:cubicBezTo>
                <a:cubicBezTo>
                  <a:pt x="318036" y="2106216"/>
                  <a:pt x="290055" y="2082079"/>
                  <a:pt x="282608" y="2061816"/>
                </a:cubicBezTo>
                <a:cubicBezTo>
                  <a:pt x="277445" y="2020738"/>
                  <a:pt x="315158" y="2044324"/>
                  <a:pt x="338667" y="2006394"/>
                </a:cubicBezTo>
                <a:cubicBezTo>
                  <a:pt x="350335" y="1988229"/>
                  <a:pt x="291397" y="1981759"/>
                  <a:pt x="353675" y="1957807"/>
                </a:cubicBezTo>
                <a:cubicBezTo>
                  <a:pt x="427981" y="1927076"/>
                  <a:pt x="277731" y="1930025"/>
                  <a:pt x="311853" y="1883538"/>
                </a:cubicBezTo>
                <a:cubicBezTo>
                  <a:pt x="357125" y="1838275"/>
                  <a:pt x="487973" y="1923939"/>
                  <a:pt x="556469" y="1931460"/>
                </a:cubicBezTo>
                <a:cubicBezTo>
                  <a:pt x="637345" y="1928996"/>
                  <a:pt x="539639" y="1908546"/>
                  <a:pt x="520525" y="1906448"/>
                </a:cubicBezTo>
                <a:cubicBezTo>
                  <a:pt x="462102" y="1880588"/>
                  <a:pt x="452546" y="1879538"/>
                  <a:pt x="387390" y="1841598"/>
                </a:cubicBezTo>
                <a:cubicBezTo>
                  <a:pt x="377833" y="1840548"/>
                  <a:pt x="308800" y="1823246"/>
                  <a:pt x="321697" y="1793874"/>
                </a:cubicBezTo>
                <a:cubicBezTo>
                  <a:pt x="356181" y="1758769"/>
                  <a:pt x="409559" y="1903988"/>
                  <a:pt x="442220" y="1797383"/>
                </a:cubicBezTo>
                <a:cubicBezTo>
                  <a:pt x="454941" y="1769612"/>
                  <a:pt x="365738" y="1759818"/>
                  <a:pt x="379691" y="1720840"/>
                </a:cubicBezTo>
                <a:cubicBezTo>
                  <a:pt x="396291" y="1672428"/>
                  <a:pt x="508716" y="1735005"/>
                  <a:pt x="521613" y="1705633"/>
                </a:cubicBezTo>
                <a:cubicBezTo>
                  <a:pt x="534511" y="1676260"/>
                  <a:pt x="398576" y="1651613"/>
                  <a:pt x="441201" y="1615781"/>
                </a:cubicBezTo>
                <a:cubicBezTo>
                  <a:pt x="486297" y="1572120"/>
                  <a:pt x="615211" y="1675397"/>
                  <a:pt x="666701" y="1661606"/>
                </a:cubicBezTo>
                <a:cubicBezTo>
                  <a:pt x="675203" y="1672261"/>
                  <a:pt x="674149" y="1681868"/>
                  <a:pt x="676258" y="1662655"/>
                </a:cubicBezTo>
                <a:cubicBezTo>
                  <a:pt x="677313" y="1653048"/>
                  <a:pt x="670041" y="1631184"/>
                  <a:pt x="672151" y="1611971"/>
                </a:cubicBezTo>
                <a:cubicBezTo>
                  <a:pt x="671096" y="1621577"/>
                  <a:pt x="666701" y="1661606"/>
                  <a:pt x="676258" y="1662655"/>
                </a:cubicBezTo>
                <a:cubicBezTo>
                  <a:pt x="676258" y="1662655"/>
                  <a:pt x="676258" y="1662655"/>
                  <a:pt x="666701" y="1661606"/>
                </a:cubicBezTo>
                <a:cubicBezTo>
                  <a:pt x="659428" y="1639740"/>
                  <a:pt x="654090" y="1600265"/>
                  <a:pt x="655145" y="1590658"/>
                </a:cubicBezTo>
                <a:cubicBezTo>
                  <a:pt x="664702" y="1591707"/>
                  <a:pt x="674260" y="1592756"/>
                  <a:pt x="674260" y="1592756"/>
                </a:cubicBezTo>
                <a:cubicBezTo>
                  <a:pt x="656375" y="1579450"/>
                  <a:pt x="656375" y="1579450"/>
                  <a:pt x="655145" y="1590658"/>
                </a:cubicBezTo>
                <a:cubicBezTo>
                  <a:pt x="595846" y="1572805"/>
                  <a:pt x="462020" y="1528943"/>
                  <a:pt x="484473" y="1500621"/>
                </a:cubicBezTo>
                <a:cubicBezTo>
                  <a:pt x="495086" y="1492064"/>
                  <a:pt x="735482" y="1578412"/>
                  <a:pt x="783808" y="1593441"/>
                </a:cubicBezTo>
                <a:cubicBezTo>
                  <a:pt x="793366" y="1594490"/>
                  <a:pt x="1019920" y="1630706"/>
                  <a:pt x="1021151" y="1619498"/>
                </a:cubicBezTo>
                <a:cubicBezTo>
                  <a:pt x="1022205" y="1609891"/>
                  <a:pt x="874064" y="1593627"/>
                  <a:pt x="865562" y="1582971"/>
                </a:cubicBezTo>
                <a:cubicBezTo>
                  <a:pt x="806625" y="1576500"/>
                  <a:pt x="467469" y="1479308"/>
                  <a:pt x="490977" y="1441378"/>
                </a:cubicBezTo>
                <a:cubicBezTo>
                  <a:pt x="502821" y="1421612"/>
                  <a:pt x="569570" y="1459729"/>
                  <a:pt x="588683" y="1461828"/>
                </a:cubicBezTo>
                <a:cubicBezTo>
                  <a:pt x="646567" y="1477906"/>
                  <a:pt x="746381" y="1479141"/>
                  <a:pt x="787258" y="1473906"/>
                </a:cubicBezTo>
                <a:cubicBezTo>
                  <a:pt x="796816" y="1474956"/>
                  <a:pt x="799102" y="1454141"/>
                  <a:pt x="819809" y="1456414"/>
                </a:cubicBezTo>
                <a:cubicBezTo>
                  <a:pt x="829367" y="1457464"/>
                  <a:pt x="1121253" y="1530021"/>
                  <a:pt x="1123363" y="1510807"/>
                </a:cubicBezTo>
                <a:cubicBezTo>
                  <a:pt x="1124417" y="1501201"/>
                  <a:pt x="955568" y="1482663"/>
                  <a:pt x="928128" y="1468306"/>
                </a:cubicBezTo>
                <a:cubicBezTo>
                  <a:pt x="897861" y="1464984"/>
                  <a:pt x="783151" y="1423222"/>
                  <a:pt x="786491" y="1392800"/>
                </a:cubicBezTo>
                <a:cubicBezTo>
                  <a:pt x="780097" y="1362930"/>
                  <a:pt x="853755" y="1411529"/>
                  <a:pt x="807715" y="1375686"/>
                </a:cubicBezTo>
                <a:cubicBezTo>
                  <a:pt x="799212" y="1365029"/>
                  <a:pt x="523100" y="1324992"/>
                  <a:pt x="551543" y="1256816"/>
                </a:cubicBezTo>
                <a:cubicBezTo>
                  <a:pt x="578216" y="1190065"/>
                  <a:pt x="711351" y="1254915"/>
                  <a:pt x="810111" y="1265758"/>
                </a:cubicBezTo>
                <a:cubicBezTo>
                  <a:pt x="839321" y="1278688"/>
                  <a:pt x="986408" y="1304559"/>
                  <a:pt x="1045345" y="1311030"/>
                </a:cubicBezTo>
                <a:cubicBezTo>
                  <a:pt x="1153662" y="1322922"/>
                  <a:pt x="1027802" y="1279936"/>
                  <a:pt x="979651" y="1263307"/>
                </a:cubicBezTo>
                <a:cubicBezTo>
                  <a:pt x="921768" y="1247229"/>
                  <a:pt x="853274" y="1239710"/>
                  <a:pt x="817845" y="1195308"/>
                </a:cubicBezTo>
                <a:cubicBezTo>
                  <a:pt x="809343" y="1184653"/>
                  <a:pt x="819955" y="1176095"/>
                  <a:pt x="801895" y="1164389"/>
                </a:cubicBezTo>
                <a:cubicBezTo>
                  <a:pt x="772685" y="1151459"/>
                  <a:pt x="642605" y="1146901"/>
                  <a:pt x="608770" y="1102675"/>
                </a:cubicBezTo>
                <a:cubicBezTo>
                  <a:pt x="597618" y="1101451"/>
                  <a:pt x="573340" y="1058275"/>
                  <a:pt x="583953" y="1049717"/>
                </a:cubicBezTo>
                <a:cubicBezTo>
                  <a:pt x="594564" y="1041160"/>
                  <a:pt x="767521" y="1110382"/>
                  <a:pt x="807344" y="1114754"/>
                </a:cubicBezTo>
                <a:cubicBezTo>
                  <a:pt x="816902" y="1115804"/>
                  <a:pt x="938116" y="1098323"/>
                  <a:pt x="938116" y="1098323"/>
                </a:cubicBezTo>
                <a:cubicBezTo>
                  <a:pt x="939171" y="1088716"/>
                  <a:pt x="820242" y="1085382"/>
                  <a:pt x="812793" y="1065119"/>
                </a:cubicBezTo>
                <a:cubicBezTo>
                  <a:pt x="802698" y="1054288"/>
                  <a:pt x="836303" y="1027189"/>
                  <a:pt x="818243" y="1015483"/>
                </a:cubicBezTo>
                <a:cubicBezTo>
                  <a:pt x="772203" y="979640"/>
                  <a:pt x="729040" y="1005690"/>
                  <a:pt x="672388" y="978405"/>
                </a:cubicBezTo>
                <a:cubicBezTo>
                  <a:pt x="587403" y="930184"/>
                  <a:pt x="584527" y="868291"/>
                  <a:pt x="681001" y="899949"/>
                </a:cubicBezTo>
                <a:cubicBezTo>
                  <a:pt x="747387" y="926682"/>
                  <a:pt x="746333" y="936289"/>
                  <a:pt x="814828" y="943809"/>
                </a:cubicBezTo>
                <a:cubicBezTo>
                  <a:pt x="1010062" y="986309"/>
                  <a:pt x="690560" y="900999"/>
                  <a:pt x="723626" y="864118"/>
                </a:cubicBezTo>
                <a:cubicBezTo>
                  <a:pt x="746443" y="847178"/>
                  <a:pt x="848256" y="918312"/>
                  <a:pt x="898868" y="912525"/>
                </a:cubicBezTo>
                <a:cubicBezTo>
                  <a:pt x="889310" y="911475"/>
                  <a:pt x="890365" y="901868"/>
                  <a:pt x="920091" y="895410"/>
                </a:cubicBezTo>
                <a:cubicBezTo>
                  <a:pt x="960968" y="890175"/>
                  <a:pt x="980621" y="902055"/>
                  <a:pt x="924486" y="855381"/>
                </a:cubicBezTo>
                <a:cubicBezTo>
                  <a:pt x="869768" y="810483"/>
                  <a:pt x="948358" y="828834"/>
                  <a:pt x="998794" y="824649"/>
                </a:cubicBezTo>
                <a:cubicBezTo>
                  <a:pt x="1036507" y="848235"/>
                  <a:pt x="1085887" y="853656"/>
                  <a:pt x="1144824" y="860127"/>
                </a:cubicBezTo>
                <a:cubicBezTo>
                  <a:pt x="1190865" y="895970"/>
                  <a:pt x="1244639" y="861363"/>
                  <a:pt x="1144824" y="860127"/>
                </a:cubicBezTo>
                <a:cubicBezTo>
                  <a:pt x="1107111" y="836541"/>
                  <a:pt x="1057731" y="831119"/>
                  <a:pt x="998794" y="824649"/>
                </a:cubicBezTo>
                <a:cubicBezTo>
                  <a:pt x="967473" y="830933"/>
                  <a:pt x="781906" y="700370"/>
                  <a:pt x="780851" y="709976"/>
                </a:cubicBezTo>
                <a:cubicBezTo>
                  <a:pt x="781906" y="700370"/>
                  <a:pt x="820675" y="714348"/>
                  <a:pt x="849884" y="727278"/>
                </a:cubicBezTo>
                <a:cubicBezTo>
                  <a:pt x="838735" y="726054"/>
                  <a:pt x="829177" y="725005"/>
                  <a:pt x="829177" y="725005"/>
                </a:cubicBezTo>
                <a:cubicBezTo>
                  <a:pt x="898210" y="742307"/>
                  <a:pt x="887060" y="741083"/>
                  <a:pt x="849884" y="727278"/>
                </a:cubicBezTo>
                <a:cubicBezTo>
                  <a:pt x="907768" y="743356"/>
                  <a:pt x="1015030" y="764855"/>
                  <a:pt x="927938" y="735848"/>
                </a:cubicBezTo>
                <a:cubicBezTo>
                  <a:pt x="919435" y="725191"/>
                  <a:pt x="912163" y="703327"/>
                  <a:pt x="882952" y="690398"/>
                </a:cubicBezTo>
                <a:cubicBezTo>
                  <a:pt x="864892" y="678693"/>
                  <a:pt x="833571" y="684977"/>
                  <a:pt x="826124" y="664713"/>
                </a:cubicBezTo>
                <a:cubicBezTo>
                  <a:pt x="834626" y="675370"/>
                  <a:pt x="879898" y="630106"/>
                  <a:pt x="870341" y="629056"/>
                </a:cubicBezTo>
                <a:cubicBezTo>
                  <a:pt x="879898" y="630106"/>
                  <a:pt x="911218" y="623822"/>
                  <a:pt x="921831" y="615265"/>
                </a:cubicBezTo>
                <a:cubicBezTo>
                  <a:pt x="1026041" y="576473"/>
                  <a:pt x="1167677" y="651979"/>
                  <a:pt x="1314762" y="677849"/>
                </a:cubicBezTo>
                <a:cubicBezTo>
                  <a:pt x="2029307" y="806532"/>
                  <a:pt x="2968585" y="899931"/>
                  <a:pt x="3689403" y="898047"/>
                </a:cubicBezTo>
                <a:cubicBezTo>
                  <a:pt x="3748340" y="904518"/>
                  <a:pt x="3708518" y="900146"/>
                  <a:pt x="3768510" y="897009"/>
                </a:cubicBezTo>
                <a:cubicBezTo>
                  <a:pt x="3849211" y="896148"/>
                  <a:pt x="3430297" y="879323"/>
                  <a:pt x="3361802" y="871803"/>
                </a:cubicBezTo>
                <a:cubicBezTo>
                  <a:pt x="2883776" y="850109"/>
                  <a:pt x="2407342" y="828590"/>
                  <a:pt x="1837236" y="735210"/>
                </a:cubicBezTo>
                <a:cubicBezTo>
                  <a:pt x="1640771" y="703919"/>
                  <a:pt x="1394925" y="667205"/>
                  <a:pt x="1221452" y="617371"/>
                </a:cubicBezTo>
                <a:cubicBezTo>
                  <a:pt x="1152417" y="600070"/>
                  <a:pt x="1084978" y="582943"/>
                  <a:pt x="1046385" y="567363"/>
                </a:cubicBezTo>
                <a:cubicBezTo>
                  <a:pt x="1046385" y="567363"/>
                  <a:pt x="935015" y="495179"/>
                  <a:pt x="937124" y="475966"/>
                </a:cubicBezTo>
                <a:cubicBezTo>
                  <a:pt x="950022" y="446593"/>
                  <a:pt x="1250411" y="529806"/>
                  <a:pt x="1308293" y="545883"/>
                </a:cubicBezTo>
                <a:cubicBezTo>
                  <a:pt x="1817352" y="652007"/>
                  <a:pt x="2421581" y="698899"/>
                  <a:pt x="2966873" y="739321"/>
                </a:cubicBezTo>
                <a:cubicBezTo>
                  <a:pt x="3879224" y="798975"/>
                  <a:pt x="4741428" y="772102"/>
                  <a:pt x="5566281" y="733026"/>
                </a:cubicBezTo>
                <a:cubicBezTo>
                  <a:pt x="5887125" y="718018"/>
                  <a:pt x="6218065" y="713841"/>
                  <a:pt x="6530408" y="688175"/>
                </a:cubicBezTo>
                <a:cubicBezTo>
                  <a:pt x="7752335" y="571162"/>
                  <a:pt x="8926224" y="348406"/>
                  <a:pt x="10137825" y="149236"/>
                </a:cubicBezTo>
                <a:cubicBezTo>
                  <a:pt x="10310530" y="117963"/>
                  <a:pt x="10575603" y="67665"/>
                  <a:pt x="10800511" y="30780"/>
                </a:cubicBezTo>
                <a:cubicBezTo>
                  <a:pt x="10871116" y="19086"/>
                  <a:pt x="10962426" y="9666"/>
                  <a:pt x="10911992" y="13850"/>
                </a:cubicBezTo>
                <a:cubicBezTo>
                  <a:pt x="10926855" y="10622"/>
                  <a:pt x="10947468" y="2757"/>
                  <a:pt x="10962620" y="572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0BC00-0A92-4CAB-BD27-63859EB4A924}" type="datetimeFigureOut">
              <a:rPr lang="en-US" smtClean="0"/>
              <a:t>4/16/2019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A3F525-EB96-4C37-8D21-74EA31DC39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717341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3429000"/>
          </a:xfrm>
          <a:custGeom>
            <a:avLst/>
            <a:gdLst>
              <a:gd name="connsiteX0" fmla="*/ 0 w 12192000"/>
              <a:gd name="connsiteY0" fmla="*/ 0 h 3429000"/>
              <a:gd name="connsiteX1" fmla="*/ 12192000 w 12192000"/>
              <a:gd name="connsiteY1" fmla="*/ 0 h 3429000"/>
              <a:gd name="connsiteX2" fmla="*/ 12192000 w 12192000"/>
              <a:gd name="connsiteY2" fmla="*/ 3429000 h 3429000"/>
              <a:gd name="connsiteX3" fmla="*/ 0 w 1219200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429000">
                <a:moveTo>
                  <a:pt x="0" y="0"/>
                </a:moveTo>
                <a:lnTo>
                  <a:pt x="12192000" y="0"/>
                </a:lnTo>
                <a:lnTo>
                  <a:pt x="12192000" y="3429000"/>
                </a:lnTo>
                <a:lnTo>
                  <a:pt x="0" y="3429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0BC00-0A92-4CAB-BD27-63859EB4A924}" type="datetimeFigureOut">
              <a:rPr lang="en-US" smtClean="0"/>
              <a:t>4/16/2019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A3F525-EB96-4C37-8D21-74EA31DC39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66931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8"/>
          <p:cNvSpPr>
            <a:spLocks noGrp="1"/>
          </p:cNvSpPr>
          <p:nvPr>
            <p:ph type="pic" sz="quarter" idx="15"/>
          </p:nvPr>
        </p:nvSpPr>
        <p:spPr>
          <a:xfrm>
            <a:off x="6390290" y="3537865"/>
            <a:ext cx="2487191" cy="2885141"/>
          </a:xfrm>
          <a:custGeom>
            <a:avLst/>
            <a:gdLst>
              <a:gd name="connsiteX0" fmla="*/ 0 w 2487191"/>
              <a:gd name="connsiteY0" fmla="*/ 0 h 2885141"/>
              <a:gd name="connsiteX1" fmla="*/ 2487191 w 2487191"/>
              <a:gd name="connsiteY1" fmla="*/ 0 h 2885141"/>
              <a:gd name="connsiteX2" fmla="*/ 2487191 w 2487191"/>
              <a:gd name="connsiteY2" fmla="*/ 2885141 h 2885141"/>
              <a:gd name="connsiteX3" fmla="*/ 0 w 2487191"/>
              <a:gd name="connsiteY3" fmla="*/ 2885141 h 28851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87191" h="2885141">
                <a:moveTo>
                  <a:pt x="0" y="0"/>
                </a:moveTo>
                <a:lnTo>
                  <a:pt x="2487191" y="0"/>
                </a:lnTo>
                <a:lnTo>
                  <a:pt x="2487191" y="2885141"/>
                </a:lnTo>
                <a:lnTo>
                  <a:pt x="0" y="288514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0BC00-0A92-4CAB-BD27-63859EB4A924}" type="datetimeFigureOut">
              <a:rPr lang="en-US" smtClean="0"/>
              <a:t>4/16/2019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A3F525-EB96-4C37-8D21-74EA31DC3903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3"/>
          </p:nvPr>
        </p:nvSpPr>
        <p:spPr>
          <a:xfrm>
            <a:off x="6390290" y="434995"/>
            <a:ext cx="2487191" cy="2885141"/>
          </a:xfrm>
          <a:custGeom>
            <a:avLst/>
            <a:gdLst>
              <a:gd name="connsiteX0" fmla="*/ 0 w 2487191"/>
              <a:gd name="connsiteY0" fmla="*/ 0 h 2885141"/>
              <a:gd name="connsiteX1" fmla="*/ 2487191 w 2487191"/>
              <a:gd name="connsiteY1" fmla="*/ 0 h 2885141"/>
              <a:gd name="connsiteX2" fmla="*/ 2487191 w 2487191"/>
              <a:gd name="connsiteY2" fmla="*/ 2885141 h 2885141"/>
              <a:gd name="connsiteX3" fmla="*/ 0 w 2487191"/>
              <a:gd name="connsiteY3" fmla="*/ 2885141 h 28851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87191" h="2885141">
                <a:moveTo>
                  <a:pt x="0" y="0"/>
                </a:moveTo>
                <a:lnTo>
                  <a:pt x="2487191" y="0"/>
                </a:lnTo>
                <a:lnTo>
                  <a:pt x="2487191" y="2885141"/>
                </a:lnTo>
                <a:lnTo>
                  <a:pt x="0" y="288514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4"/>
          </p:nvPr>
        </p:nvSpPr>
        <p:spPr>
          <a:xfrm>
            <a:off x="9095209" y="1986380"/>
            <a:ext cx="2487191" cy="2885141"/>
          </a:xfrm>
          <a:custGeom>
            <a:avLst/>
            <a:gdLst>
              <a:gd name="connsiteX0" fmla="*/ 0 w 2487191"/>
              <a:gd name="connsiteY0" fmla="*/ 0 h 2885141"/>
              <a:gd name="connsiteX1" fmla="*/ 2487191 w 2487191"/>
              <a:gd name="connsiteY1" fmla="*/ 0 h 2885141"/>
              <a:gd name="connsiteX2" fmla="*/ 2487191 w 2487191"/>
              <a:gd name="connsiteY2" fmla="*/ 2885141 h 2885141"/>
              <a:gd name="connsiteX3" fmla="*/ 0 w 2487191"/>
              <a:gd name="connsiteY3" fmla="*/ 2885141 h 28851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87191" h="2885141">
                <a:moveTo>
                  <a:pt x="0" y="0"/>
                </a:moveTo>
                <a:lnTo>
                  <a:pt x="2487191" y="0"/>
                </a:lnTo>
                <a:lnTo>
                  <a:pt x="2487191" y="2885141"/>
                </a:lnTo>
                <a:lnTo>
                  <a:pt x="0" y="288514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495414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/>
          <p:cNvSpPr>
            <a:spLocks noGrp="1"/>
          </p:cNvSpPr>
          <p:nvPr>
            <p:ph type="pic" sz="quarter" idx="15"/>
          </p:nvPr>
        </p:nvSpPr>
        <p:spPr>
          <a:xfrm>
            <a:off x="2908659" y="2627746"/>
            <a:ext cx="3690924" cy="4230255"/>
          </a:xfrm>
          <a:custGeom>
            <a:avLst/>
            <a:gdLst>
              <a:gd name="connsiteX0" fmla="*/ 1973611 w 3690924"/>
              <a:gd name="connsiteY0" fmla="*/ 0 h 4230255"/>
              <a:gd name="connsiteX1" fmla="*/ 3690924 w 3690924"/>
              <a:gd name="connsiteY1" fmla="*/ 0 h 4230255"/>
              <a:gd name="connsiteX2" fmla="*/ 1717313 w 3690924"/>
              <a:gd name="connsiteY2" fmla="*/ 4230255 h 4230255"/>
              <a:gd name="connsiteX3" fmla="*/ 0 w 3690924"/>
              <a:gd name="connsiteY3" fmla="*/ 4230255 h 42302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90924" h="4230255">
                <a:moveTo>
                  <a:pt x="1973611" y="0"/>
                </a:moveTo>
                <a:lnTo>
                  <a:pt x="3690924" y="0"/>
                </a:lnTo>
                <a:lnTo>
                  <a:pt x="1717313" y="4230255"/>
                </a:lnTo>
                <a:lnTo>
                  <a:pt x="0" y="4230255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0BC00-0A92-4CAB-BD27-63859EB4A924}" type="datetimeFigureOut">
              <a:rPr lang="en-US" smtClean="0"/>
              <a:t>4/16/2019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A3F525-EB96-4C37-8D21-74EA31DC3903}" type="slidenum">
              <a:rPr lang="en-US" smtClean="0"/>
              <a:t>‹#›</a:t>
            </a:fld>
            <a:endParaRPr lang="en-US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609600" y="1"/>
            <a:ext cx="3690924" cy="4230255"/>
          </a:xfrm>
          <a:custGeom>
            <a:avLst/>
            <a:gdLst>
              <a:gd name="connsiteX0" fmla="*/ 1973611 w 3690924"/>
              <a:gd name="connsiteY0" fmla="*/ 0 h 4230255"/>
              <a:gd name="connsiteX1" fmla="*/ 3690924 w 3690924"/>
              <a:gd name="connsiteY1" fmla="*/ 0 h 4230255"/>
              <a:gd name="connsiteX2" fmla="*/ 1717313 w 3690924"/>
              <a:gd name="connsiteY2" fmla="*/ 4230255 h 4230255"/>
              <a:gd name="connsiteX3" fmla="*/ 0 w 3690924"/>
              <a:gd name="connsiteY3" fmla="*/ 4230255 h 42302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90924" h="4230255">
                <a:moveTo>
                  <a:pt x="1973611" y="0"/>
                </a:moveTo>
                <a:lnTo>
                  <a:pt x="3690924" y="0"/>
                </a:lnTo>
                <a:lnTo>
                  <a:pt x="1717313" y="4230255"/>
                </a:lnTo>
                <a:lnTo>
                  <a:pt x="0" y="4230255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6" name="Picture Placeholder 15"/>
          <p:cNvSpPr>
            <a:spLocks noGrp="1"/>
          </p:cNvSpPr>
          <p:nvPr>
            <p:ph type="pic" sz="quarter" idx="14"/>
          </p:nvPr>
        </p:nvSpPr>
        <p:spPr>
          <a:xfrm>
            <a:off x="1907892" y="993914"/>
            <a:ext cx="3690924" cy="4230255"/>
          </a:xfrm>
          <a:custGeom>
            <a:avLst/>
            <a:gdLst>
              <a:gd name="connsiteX0" fmla="*/ 1973611 w 3690924"/>
              <a:gd name="connsiteY0" fmla="*/ 0 h 4230255"/>
              <a:gd name="connsiteX1" fmla="*/ 3690924 w 3690924"/>
              <a:gd name="connsiteY1" fmla="*/ 0 h 4230255"/>
              <a:gd name="connsiteX2" fmla="*/ 1717313 w 3690924"/>
              <a:gd name="connsiteY2" fmla="*/ 4230255 h 4230255"/>
              <a:gd name="connsiteX3" fmla="*/ 0 w 3690924"/>
              <a:gd name="connsiteY3" fmla="*/ 4230255 h 42302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90924" h="4230255">
                <a:moveTo>
                  <a:pt x="1973611" y="0"/>
                </a:moveTo>
                <a:lnTo>
                  <a:pt x="3690924" y="0"/>
                </a:lnTo>
                <a:lnTo>
                  <a:pt x="1717313" y="4230255"/>
                </a:lnTo>
                <a:lnTo>
                  <a:pt x="0" y="4230255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745496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/>
          <p:cNvSpPr>
            <a:spLocks noGrp="1"/>
          </p:cNvSpPr>
          <p:nvPr>
            <p:ph type="pic" sz="quarter" idx="15"/>
          </p:nvPr>
        </p:nvSpPr>
        <p:spPr>
          <a:xfrm>
            <a:off x="9013862" y="3229490"/>
            <a:ext cx="2568539" cy="2979505"/>
          </a:xfrm>
          <a:custGeom>
            <a:avLst/>
            <a:gdLst>
              <a:gd name="connsiteX0" fmla="*/ 0 w 2568539"/>
              <a:gd name="connsiteY0" fmla="*/ 0 h 2979505"/>
              <a:gd name="connsiteX1" fmla="*/ 2568539 w 2568539"/>
              <a:gd name="connsiteY1" fmla="*/ 0 h 2979505"/>
              <a:gd name="connsiteX2" fmla="*/ 2568539 w 2568539"/>
              <a:gd name="connsiteY2" fmla="*/ 2979505 h 2979505"/>
              <a:gd name="connsiteX3" fmla="*/ 0 w 2568539"/>
              <a:gd name="connsiteY3" fmla="*/ 2979505 h 29795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68539" h="2979505">
                <a:moveTo>
                  <a:pt x="0" y="0"/>
                </a:moveTo>
                <a:lnTo>
                  <a:pt x="2568539" y="0"/>
                </a:lnTo>
                <a:lnTo>
                  <a:pt x="2568539" y="2979505"/>
                </a:lnTo>
                <a:lnTo>
                  <a:pt x="0" y="2979505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6" name="Picture Placeholder 15"/>
          <p:cNvSpPr>
            <a:spLocks noGrp="1"/>
          </p:cNvSpPr>
          <p:nvPr>
            <p:ph type="pic" sz="quarter" idx="16"/>
          </p:nvPr>
        </p:nvSpPr>
        <p:spPr>
          <a:xfrm>
            <a:off x="6193244" y="3878495"/>
            <a:ext cx="2568539" cy="2979505"/>
          </a:xfrm>
          <a:custGeom>
            <a:avLst/>
            <a:gdLst>
              <a:gd name="connsiteX0" fmla="*/ 0 w 2568539"/>
              <a:gd name="connsiteY0" fmla="*/ 0 h 2979505"/>
              <a:gd name="connsiteX1" fmla="*/ 2568539 w 2568539"/>
              <a:gd name="connsiteY1" fmla="*/ 0 h 2979505"/>
              <a:gd name="connsiteX2" fmla="*/ 2568539 w 2568539"/>
              <a:gd name="connsiteY2" fmla="*/ 2979505 h 2979505"/>
              <a:gd name="connsiteX3" fmla="*/ 0 w 2568539"/>
              <a:gd name="connsiteY3" fmla="*/ 2979505 h 29795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68539" h="2979505">
                <a:moveTo>
                  <a:pt x="0" y="0"/>
                </a:moveTo>
                <a:lnTo>
                  <a:pt x="2568539" y="0"/>
                </a:lnTo>
                <a:lnTo>
                  <a:pt x="2568539" y="2979505"/>
                </a:lnTo>
                <a:lnTo>
                  <a:pt x="0" y="2979505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0BC00-0A92-4CAB-BD27-63859EB4A924}" type="datetimeFigureOut">
              <a:rPr lang="en-US" smtClean="0"/>
              <a:t>4/16/2019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A3F525-EB96-4C37-8D21-74EA31DC3903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6193245" y="649005"/>
            <a:ext cx="2568539" cy="2979505"/>
          </a:xfrm>
          <a:custGeom>
            <a:avLst/>
            <a:gdLst>
              <a:gd name="connsiteX0" fmla="*/ 0 w 2568539"/>
              <a:gd name="connsiteY0" fmla="*/ 0 h 2979505"/>
              <a:gd name="connsiteX1" fmla="*/ 2568539 w 2568539"/>
              <a:gd name="connsiteY1" fmla="*/ 0 h 2979505"/>
              <a:gd name="connsiteX2" fmla="*/ 2568539 w 2568539"/>
              <a:gd name="connsiteY2" fmla="*/ 2979505 h 2979505"/>
              <a:gd name="connsiteX3" fmla="*/ 0 w 2568539"/>
              <a:gd name="connsiteY3" fmla="*/ 2979505 h 29795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68539" h="2979505">
                <a:moveTo>
                  <a:pt x="0" y="0"/>
                </a:moveTo>
                <a:lnTo>
                  <a:pt x="2568539" y="0"/>
                </a:lnTo>
                <a:lnTo>
                  <a:pt x="2568539" y="2979505"/>
                </a:lnTo>
                <a:lnTo>
                  <a:pt x="0" y="2979505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9013862" y="0"/>
            <a:ext cx="2568539" cy="2979505"/>
          </a:xfrm>
          <a:custGeom>
            <a:avLst/>
            <a:gdLst>
              <a:gd name="connsiteX0" fmla="*/ 0 w 2568539"/>
              <a:gd name="connsiteY0" fmla="*/ 0 h 2979505"/>
              <a:gd name="connsiteX1" fmla="*/ 2568539 w 2568539"/>
              <a:gd name="connsiteY1" fmla="*/ 0 h 2979505"/>
              <a:gd name="connsiteX2" fmla="*/ 2568539 w 2568539"/>
              <a:gd name="connsiteY2" fmla="*/ 2979505 h 2979505"/>
              <a:gd name="connsiteX3" fmla="*/ 0 w 2568539"/>
              <a:gd name="connsiteY3" fmla="*/ 2979505 h 29795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68539" h="2979505">
                <a:moveTo>
                  <a:pt x="0" y="0"/>
                </a:moveTo>
                <a:lnTo>
                  <a:pt x="2568539" y="0"/>
                </a:lnTo>
                <a:lnTo>
                  <a:pt x="2568539" y="2979505"/>
                </a:lnTo>
                <a:lnTo>
                  <a:pt x="0" y="2979505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64589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17"/>
          <p:cNvSpPr>
            <a:spLocks noGrp="1"/>
          </p:cNvSpPr>
          <p:nvPr>
            <p:ph type="pic" sz="quarter" idx="15"/>
          </p:nvPr>
        </p:nvSpPr>
        <p:spPr>
          <a:xfrm>
            <a:off x="1953632" y="3678244"/>
            <a:ext cx="2554607" cy="2554607"/>
          </a:xfrm>
          <a:custGeom>
            <a:avLst/>
            <a:gdLst>
              <a:gd name="connsiteX0" fmla="*/ 1277303 w 2554607"/>
              <a:gd name="connsiteY0" fmla="*/ 0 h 2554607"/>
              <a:gd name="connsiteX1" fmla="*/ 2554607 w 2554607"/>
              <a:gd name="connsiteY1" fmla="*/ 1277303 h 2554607"/>
              <a:gd name="connsiteX2" fmla="*/ 1277303 w 2554607"/>
              <a:gd name="connsiteY2" fmla="*/ 2554607 h 2554607"/>
              <a:gd name="connsiteX3" fmla="*/ 0 w 2554607"/>
              <a:gd name="connsiteY3" fmla="*/ 1277303 h 25546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54607" h="2554607">
                <a:moveTo>
                  <a:pt x="1277303" y="0"/>
                </a:moveTo>
                <a:lnTo>
                  <a:pt x="2554607" y="1277303"/>
                </a:lnTo>
                <a:lnTo>
                  <a:pt x="1277303" y="2554607"/>
                </a:lnTo>
                <a:lnTo>
                  <a:pt x="0" y="127730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0BC00-0A92-4CAB-BD27-63859EB4A924}" type="datetimeFigureOut">
              <a:rPr lang="en-US" smtClean="0"/>
              <a:t>4/16/2019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A3F525-EB96-4C37-8D21-74EA31DC3903}" type="slidenum">
              <a:rPr lang="en-US" smtClean="0"/>
              <a:t>‹#›</a:t>
            </a:fld>
            <a:endParaRPr lang="en-US"/>
          </a:p>
        </p:txBody>
      </p:sp>
      <p:sp>
        <p:nvSpPr>
          <p:cNvPr id="16" name="Picture Placeholder 15"/>
          <p:cNvSpPr>
            <a:spLocks noGrp="1"/>
          </p:cNvSpPr>
          <p:nvPr>
            <p:ph type="pic" sz="quarter" idx="13"/>
          </p:nvPr>
        </p:nvSpPr>
        <p:spPr>
          <a:xfrm>
            <a:off x="1953631" y="990184"/>
            <a:ext cx="2554607" cy="2554608"/>
          </a:xfrm>
          <a:custGeom>
            <a:avLst/>
            <a:gdLst>
              <a:gd name="connsiteX0" fmla="*/ 1277303 w 2554607"/>
              <a:gd name="connsiteY0" fmla="*/ 0 h 2554608"/>
              <a:gd name="connsiteX1" fmla="*/ 2554607 w 2554607"/>
              <a:gd name="connsiteY1" fmla="*/ 1277304 h 2554608"/>
              <a:gd name="connsiteX2" fmla="*/ 1277303 w 2554607"/>
              <a:gd name="connsiteY2" fmla="*/ 2554608 h 2554608"/>
              <a:gd name="connsiteX3" fmla="*/ 0 w 2554607"/>
              <a:gd name="connsiteY3" fmla="*/ 1277304 h 25546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54607" h="2554608">
                <a:moveTo>
                  <a:pt x="1277303" y="0"/>
                </a:moveTo>
                <a:lnTo>
                  <a:pt x="2554607" y="1277304"/>
                </a:lnTo>
                <a:lnTo>
                  <a:pt x="1277303" y="2554608"/>
                </a:lnTo>
                <a:lnTo>
                  <a:pt x="0" y="127730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4"/>
          </p:nvPr>
        </p:nvSpPr>
        <p:spPr>
          <a:xfrm>
            <a:off x="3297662" y="2334214"/>
            <a:ext cx="2554607" cy="2554607"/>
          </a:xfrm>
          <a:custGeom>
            <a:avLst/>
            <a:gdLst>
              <a:gd name="connsiteX0" fmla="*/ 1277303 w 2554607"/>
              <a:gd name="connsiteY0" fmla="*/ 0 h 2554607"/>
              <a:gd name="connsiteX1" fmla="*/ 2554607 w 2554607"/>
              <a:gd name="connsiteY1" fmla="*/ 1277303 h 2554607"/>
              <a:gd name="connsiteX2" fmla="*/ 1277303 w 2554607"/>
              <a:gd name="connsiteY2" fmla="*/ 2554607 h 2554607"/>
              <a:gd name="connsiteX3" fmla="*/ 0 w 2554607"/>
              <a:gd name="connsiteY3" fmla="*/ 1277303 h 25546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54607" h="2554607">
                <a:moveTo>
                  <a:pt x="1277303" y="0"/>
                </a:moveTo>
                <a:lnTo>
                  <a:pt x="2554607" y="1277303"/>
                </a:lnTo>
                <a:lnTo>
                  <a:pt x="1277303" y="2554607"/>
                </a:lnTo>
                <a:lnTo>
                  <a:pt x="0" y="127730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609601" y="2334215"/>
            <a:ext cx="2554607" cy="2554607"/>
          </a:xfrm>
          <a:custGeom>
            <a:avLst/>
            <a:gdLst>
              <a:gd name="connsiteX0" fmla="*/ 1277303 w 2554607"/>
              <a:gd name="connsiteY0" fmla="*/ 0 h 2554607"/>
              <a:gd name="connsiteX1" fmla="*/ 2554607 w 2554607"/>
              <a:gd name="connsiteY1" fmla="*/ 1277303 h 2554607"/>
              <a:gd name="connsiteX2" fmla="*/ 1277303 w 2554607"/>
              <a:gd name="connsiteY2" fmla="*/ 2554607 h 2554607"/>
              <a:gd name="connsiteX3" fmla="*/ 0 w 2554607"/>
              <a:gd name="connsiteY3" fmla="*/ 1277303 h 25546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54607" h="2554607">
                <a:moveTo>
                  <a:pt x="1277303" y="0"/>
                </a:moveTo>
                <a:lnTo>
                  <a:pt x="2554607" y="1277303"/>
                </a:lnTo>
                <a:lnTo>
                  <a:pt x="1277303" y="2554607"/>
                </a:lnTo>
                <a:lnTo>
                  <a:pt x="0" y="127730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569982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0BC00-0A92-4CAB-BD27-63859EB4A924}" type="datetimeFigureOut">
              <a:rPr lang="en-US" smtClean="0"/>
              <a:t>4/16/2019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A3F525-EB96-4C37-8D21-74EA31DC3903}" type="slidenum">
              <a:rPr lang="en-US" smtClean="0"/>
              <a:t>‹#›</a:t>
            </a:fld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5464629" cy="6858000"/>
          </a:xfrm>
          <a:custGeom>
            <a:avLst/>
            <a:gdLst>
              <a:gd name="connsiteX0" fmla="*/ 0 w 5464629"/>
              <a:gd name="connsiteY0" fmla="*/ 0 h 6858000"/>
              <a:gd name="connsiteX1" fmla="*/ 5464629 w 5464629"/>
              <a:gd name="connsiteY1" fmla="*/ 0 h 6858000"/>
              <a:gd name="connsiteX2" fmla="*/ 5464629 w 5464629"/>
              <a:gd name="connsiteY2" fmla="*/ 6858000 h 6858000"/>
              <a:gd name="connsiteX3" fmla="*/ 0 w 5464629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64629" h="6858000">
                <a:moveTo>
                  <a:pt x="0" y="0"/>
                </a:moveTo>
                <a:lnTo>
                  <a:pt x="5464629" y="0"/>
                </a:lnTo>
                <a:lnTo>
                  <a:pt x="5464629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669066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0BC00-0A92-4CAB-BD27-63859EB4A924}" type="datetimeFigureOut">
              <a:rPr lang="en-US" smtClean="0"/>
              <a:t>4/16/2019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A3F525-EB96-4C37-8D21-74EA31DC3903}" type="slidenum">
              <a:rPr lang="en-US" smtClean="0"/>
              <a:t>‹#›</a:t>
            </a:fld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6727370" y="0"/>
            <a:ext cx="5464629" cy="6858000"/>
          </a:xfrm>
          <a:custGeom>
            <a:avLst/>
            <a:gdLst>
              <a:gd name="connsiteX0" fmla="*/ 0 w 5464629"/>
              <a:gd name="connsiteY0" fmla="*/ 0 h 6858000"/>
              <a:gd name="connsiteX1" fmla="*/ 5464629 w 5464629"/>
              <a:gd name="connsiteY1" fmla="*/ 0 h 6858000"/>
              <a:gd name="connsiteX2" fmla="*/ 5464629 w 5464629"/>
              <a:gd name="connsiteY2" fmla="*/ 6858000 h 6858000"/>
              <a:gd name="connsiteX3" fmla="*/ 0 w 5464629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64629" h="6858000">
                <a:moveTo>
                  <a:pt x="0" y="0"/>
                </a:moveTo>
                <a:lnTo>
                  <a:pt x="5464629" y="0"/>
                </a:lnTo>
                <a:lnTo>
                  <a:pt x="5464629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583361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0BC00-0A92-4CAB-BD27-63859EB4A924}" type="datetimeFigureOut">
              <a:rPr lang="en-US" smtClean="0"/>
              <a:t>4/16/2019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A3F525-EB96-4C37-8D21-74EA31DC3903}" type="slidenum">
              <a:rPr lang="en-US" smtClean="0"/>
              <a:t>‹#›</a:t>
            </a:fld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1314099" y="0"/>
            <a:ext cx="9563802" cy="4791290"/>
          </a:xfrm>
          <a:custGeom>
            <a:avLst/>
            <a:gdLst>
              <a:gd name="connsiteX0" fmla="*/ 4789794 w 9563802"/>
              <a:gd name="connsiteY0" fmla="*/ 1746972 h 4791290"/>
              <a:gd name="connsiteX1" fmla="*/ 6311953 w 9563802"/>
              <a:gd name="connsiteY1" fmla="*/ 3269131 h 4791290"/>
              <a:gd name="connsiteX2" fmla="*/ 4789794 w 9563802"/>
              <a:gd name="connsiteY2" fmla="*/ 4791290 h 4791290"/>
              <a:gd name="connsiteX3" fmla="*/ 3267635 w 9563802"/>
              <a:gd name="connsiteY3" fmla="*/ 3269131 h 4791290"/>
              <a:gd name="connsiteX4" fmla="*/ 6419601 w 9563802"/>
              <a:gd name="connsiteY4" fmla="*/ 113980 h 4791290"/>
              <a:gd name="connsiteX5" fmla="*/ 7941760 w 9563802"/>
              <a:gd name="connsiteY5" fmla="*/ 1636139 h 4791290"/>
              <a:gd name="connsiteX6" fmla="*/ 6419601 w 9563802"/>
              <a:gd name="connsiteY6" fmla="*/ 3158298 h 4791290"/>
              <a:gd name="connsiteX7" fmla="*/ 4897443 w 9563802"/>
              <a:gd name="connsiteY7" fmla="*/ 1636139 h 4791290"/>
              <a:gd name="connsiteX8" fmla="*/ 3159985 w 9563802"/>
              <a:gd name="connsiteY8" fmla="*/ 113980 h 4791290"/>
              <a:gd name="connsiteX9" fmla="*/ 4682144 w 9563802"/>
              <a:gd name="connsiteY9" fmla="*/ 1636139 h 4791290"/>
              <a:gd name="connsiteX10" fmla="*/ 3159985 w 9563802"/>
              <a:gd name="connsiteY10" fmla="*/ 3158298 h 4791290"/>
              <a:gd name="connsiteX11" fmla="*/ 1637827 w 9563802"/>
              <a:gd name="connsiteY11" fmla="*/ 1636139 h 4791290"/>
              <a:gd name="connsiteX12" fmla="*/ 0 w 9563802"/>
              <a:gd name="connsiteY12" fmla="*/ 14967 h 4791290"/>
              <a:gd name="connsiteX13" fmla="*/ 3028532 w 9563802"/>
              <a:gd name="connsiteY13" fmla="*/ 14967 h 4791290"/>
              <a:gd name="connsiteX14" fmla="*/ 1514267 w 9563802"/>
              <a:gd name="connsiteY14" fmla="*/ 1527008 h 4791290"/>
              <a:gd name="connsiteX15" fmla="*/ 3267635 w 9563802"/>
              <a:gd name="connsiteY15" fmla="*/ 14966 h 4791290"/>
              <a:gd name="connsiteX16" fmla="*/ 6296167 w 9563802"/>
              <a:gd name="connsiteY16" fmla="*/ 14966 h 4791290"/>
              <a:gd name="connsiteX17" fmla="*/ 4781901 w 9563802"/>
              <a:gd name="connsiteY17" fmla="*/ 1527007 h 4791290"/>
              <a:gd name="connsiteX18" fmla="*/ 6535270 w 9563802"/>
              <a:gd name="connsiteY18" fmla="*/ 0 h 4791290"/>
              <a:gd name="connsiteX19" fmla="*/ 9563802 w 9563802"/>
              <a:gd name="connsiteY19" fmla="*/ 0 h 4791290"/>
              <a:gd name="connsiteX20" fmla="*/ 8049536 w 9563802"/>
              <a:gd name="connsiteY20" fmla="*/ 1512041 h 47912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9563802" h="4791290">
                <a:moveTo>
                  <a:pt x="4789794" y="1746972"/>
                </a:moveTo>
                <a:lnTo>
                  <a:pt x="6311953" y="3269131"/>
                </a:lnTo>
                <a:lnTo>
                  <a:pt x="4789794" y="4791290"/>
                </a:lnTo>
                <a:lnTo>
                  <a:pt x="3267635" y="3269131"/>
                </a:lnTo>
                <a:close/>
                <a:moveTo>
                  <a:pt x="6419601" y="113980"/>
                </a:moveTo>
                <a:lnTo>
                  <a:pt x="7941760" y="1636139"/>
                </a:lnTo>
                <a:lnTo>
                  <a:pt x="6419601" y="3158298"/>
                </a:lnTo>
                <a:lnTo>
                  <a:pt x="4897443" y="1636139"/>
                </a:lnTo>
                <a:close/>
                <a:moveTo>
                  <a:pt x="3159985" y="113980"/>
                </a:moveTo>
                <a:lnTo>
                  <a:pt x="4682144" y="1636139"/>
                </a:lnTo>
                <a:lnTo>
                  <a:pt x="3159985" y="3158298"/>
                </a:lnTo>
                <a:lnTo>
                  <a:pt x="1637827" y="1636139"/>
                </a:lnTo>
                <a:close/>
                <a:moveTo>
                  <a:pt x="0" y="14967"/>
                </a:moveTo>
                <a:lnTo>
                  <a:pt x="3028532" y="14967"/>
                </a:lnTo>
                <a:lnTo>
                  <a:pt x="1514267" y="1527008"/>
                </a:lnTo>
                <a:close/>
                <a:moveTo>
                  <a:pt x="3267635" y="14966"/>
                </a:moveTo>
                <a:lnTo>
                  <a:pt x="6296167" y="14966"/>
                </a:lnTo>
                <a:lnTo>
                  <a:pt x="4781901" y="1527007"/>
                </a:lnTo>
                <a:close/>
                <a:moveTo>
                  <a:pt x="6535270" y="0"/>
                </a:moveTo>
                <a:lnTo>
                  <a:pt x="9563802" y="0"/>
                </a:lnTo>
                <a:lnTo>
                  <a:pt x="8049536" y="151204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20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57111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0BC00-0A92-4CAB-BD27-63859EB4A924}" type="datetimeFigureOut">
              <a:rPr lang="en-US" smtClean="0"/>
              <a:t>4/16/2019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A3F525-EB96-4C37-8D21-74EA31DC39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653155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0"/>
          <p:cNvSpPr>
            <a:spLocks noGrp="1"/>
          </p:cNvSpPr>
          <p:nvPr>
            <p:ph type="pic" sz="quarter" idx="17"/>
          </p:nvPr>
        </p:nvSpPr>
        <p:spPr>
          <a:xfrm>
            <a:off x="8455759" y="1322616"/>
            <a:ext cx="2082357" cy="2066088"/>
          </a:xfrm>
          <a:custGeom>
            <a:avLst/>
            <a:gdLst>
              <a:gd name="connsiteX0" fmla="*/ 1041178 w 2082357"/>
              <a:gd name="connsiteY0" fmla="*/ 0 h 2066088"/>
              <a:gd name="connsiteX1" fmla="*/ 2082357 w 2082357"/>
              <a:gd name="connsiteY1" fmla="*/ 1033044 h 2066088"/>
              <a:gd name="connsiteX2" fmla="*/ 1041178 w 2082357"/>
              <a:gd name="connsiteY2" fmla="*/ 2066088 h 2066088"/>
              <a:gd name="connsiteX3" fmla="*/ 0 w 2082357"/>
              <a:gd name="connsiteY3" fmla="*/ 1033044 h 2066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82357" h="2066088">
                <a:moveTo>
                  <a:pt x="1041178" y="0"/>
                </a:moveTo>
                <a:lnTo>
                  <a:pt x="2082357" y="1033044"/>
                </a:lnTo>
                <a:lnTo>
                  <a:pt x="1041178" y="2066088"/>
                </a:lnTo>
                <a:lnTo>
                  <a:pt x="0" y="103304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0BC00-0A92-4CAB-BD27-63859EB4A924}" type="datetimeFigureOut">
              <a:rPr lang="en-US" smtClean="0"/>
              <a:t>4/16/2019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A3F525-EB96-4C37-8D21-74EA31DC3903}" type="slidenum">
              <a:rPr lang="en-US" smtClean="0"/>
              <a:t>‹#›</a:t>
            </a:fld>
            <a:endParaRPr lang="en-US"/>
          </a:p>
        </p:txBody>
      </p:sp>
      <p:sp>
        <p:nvSpPr>
          <p:cNvPr id="16" name="Picture Placeholder 15"/>
          <p:cNvSpPr>
            <a:spLocks noGrp="1"/>
          </p:cNvSpPr>
          <p:nvPr>
            <p:ph type="pic" sz="quarter" idx="13"/>
          </p:nvPr>
        </p:nvSpPr>
        <p:spPr>
          <a:xfrm>
            <a:off x="1653884" y="1322617"/>
            <a:ext cx="2082357" cy="2066088"/>
          </a:xfrm>
          <a:custGeom>
            <a:avLst/>
            <a:gdLst>
              <a:gd name="connsiteX0" fmla="*/ 1041179 w 2082357"/>
              <a:gd name="connsiteY0" fmla="*/ 0 h 2066088"/>
              <a:gd name="connsiteX1" fmla="*/ 2082357 w 2082357"/>
              <a:gd name="connsiteY1" fmla="*/ 1033044 h 2066088"/>
              <a:gd name="connsiteX2" fmla="*/ 1041179 w 2082357"/>
              <a:gd name="connsiteY2" fmla="*/ 2066088 h 2066088"/>
              <a:gd name="connsiteX3" fmla="*/ 0 w 2082357"/>
              <a:gd name="connsiteY3" fmla="*/ 1033044 h 2066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82357" h="2066088">
                <a:moveTo>
                  <a:pt x="1041179" y="0"/>
                </a:moveTo>
                <a:lnTo>
                  <a:pt x="2082357" y="1033044"/>
                </a:lnTo>
                <a:lnTo>
                  <a:pt x="1041179" y="2066088"/>
                </a:lnTo>
                <a:lnTo>
                  <a:pt x="0" y="103304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4"/>
          </p:nvPr>
        </p:nvSpPr>
        <p:spPr>
          <a:xfrm>
            <a:off x="2696652" y="960140"/>
            <a:ext cx="2877960" cy="2855477"/>
          </a:xfrm>
          <a:custGeom>
            <a:avLst/>
            <a:gdLst>
              <a:gd name="connsiteX0" fmla="*/ 1438981 w 2877960"/>
              <a:gd name="connsiteY0" fmla="*/ 0 h 2855477"/>
              <a:gd name="connsiteX1" fmla="*/ 2877960 w 2877960"/>
              <a:gd name="connsiteY1" fmla="*/ 1427737 h 2855477"/>
              <a:gd name="connsiteX2" fmla="*/ 2877960 w 2877960"/>
              <a:gd name="connsiteY2" fmla="*/ 1427741 h 2855477"/>
              <a:gd name="connsiteX3" fmla="*/ 1438981 w 2877960"/>
              <a:gd name="connsiteY3" fmla="*/ 2855477 h 2855477"/>
              <a:gd name="connsiteX4" fmla="*/ 0 w 2877960"/>
              <a:gd name="connsiteY4" fmla="*/ 1427739 h 2855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77960" h="2855477">
                <a:moveTo>
                  <a:pt x="1438981" y="0"/>
                </a:moveTo>
                <a:lnTo>
                  <a:pt x="2877960" y="1427737"/>
                </a:lnTo>
                <a:lnTo>
                  <a:pt x="2877960" y="1427741"/>
                </a:lnTo>
                <a:lnTo>
                  <a:pt x="1438981" y="2855477"/>
                </a:lnTo>
                <a:lnTo>
                  <a:pt x="0" y="14277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6"/>
          </p:nvPr>
        </p:nvSpPr>
        <p:spPr>
          <a:xfrm>
            <a:off x="6617383" y="960140"/>
            <a:ext cx="2877962" cy="2855477"/>
          </a:xfrm>
          <a:custGeom>
            <a:avLst/>
            <a:gdLst>
              <a:gd name="connsiteX0" fmla="*/ 1438981 w 2877962"/>
              <a:gd name="connsiteY0" fmla="*/ 0 h 2855477"/>
              <a:gd name="connsiteX1" fmla="*/ 2877962 w 2877962"/>
              <a:gd name="connsiteY1" fmla="*/ 1427739 h 2855477"/>
              <a:gd name="connsiteX2" fmla="*/ 1438981 w 2877962"/>
              <a:gd name="connsiteY2" fmla="*/ 2855477 h 2855477"/>
              <a:gd name="connsiteX3" fmla="*/ 0 w 2877962"/>
              <a:gd name="connsiteY3" fmla="*/ 1427739 h 2855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77962" h="2855477">
                <a:moveTo>
                  <a:pt x="1438981" y="0"/>
                </a:moveTo>
                <a:lnTo>
                  <a:pt x="2877962" y="1427739"/>
                </a:lnTo>
                <a:lnTo>
                  <a:pt x="1438981" y="2855477"/>
                </a:lnTo>
                <a:lnTo>
                  <a:pt x="0" y="14277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5"/>
          </p:nvPr>
        </p:nvSpPr>
        <p:spPr>
          <a:xfrm>
            <a:off x="4029601" y="337626"/>
            <a:ext cx="4132793" cy="4100505"/>
          </a:xfrm>
          <a:custGeom>
            <a:avLst/>
            <a:gdLst>
              <a:gd name="connsiteX0" fmla="*/ 2066397 w 4132793"/>
              <a:gd name="connsiteY0" fmla="*/ 0 h 4100505"/>
              <a:gd name="connsiteX1" fmla="*/ 4132793 w 4132793"/>
              <a:gd name="connsiteY1" fmla="*/ 2050253 h 4100505"/>
              <a:gd name="connsiteX2" fmla="*/ 2066397 w 4132793"/>
              <a:gd name="connsiteY2" fmla="*/ 4100505 h 4100505"/>
              <a:gd name="connsiteX3" fmla="*/ 0 w 4132793"/>
              <a:gd name="connsiteY3" fmla="*/ 2050253 h 41005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32793" h="4100505">
                <a:moveTo>
                  <a:pt x="2066397" y="0"/>
                </a:moveTo>
                <a:lnTo>
                  <a:pt x="4132793" y="2050253"/>
                </a:lnTo>
                <a:lnTo>
                  <a:pt x="2066397" y="4100505"/>
                </a:lnTo>
                <a:lnTo>
                  <a:pt x="0" y="205025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599862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0BC00-0A92-4CAB-BD27-63859EB4A924}" type="datetimeFigureOut">
              <a:rPr lang="en-US" smtClean="0"/>
              <a:t>4/16/2019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A3F525-EB96-4C37-8D21-74EA31DC3903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Picture Placeholder 23"/>
          <p:cNvSpPr>
            <a:spLocks noGrp="1"/>
          </p:cNvSpPr>
          <p:nvPr>
            <p:ph type="pic" sz="quarter" idx="13"/>
          </p:nvPr>
        </p:nvSpPr>
        <p:spPr>
          <a:xfrm>
            <a:off x="800098" y="2072485"/>
            <a:ext cx="2762716" cy="2833344"/>
          </a:xfrm>
          <a:custGeom>
            <a:avLst/>
            <a:gdLst>
              <a:gd name="connsiteX0" fmla="*/ 843512 w 2762716"/>
              <a:gd name="connsiteY0" fmla="*/ 0 h 2833344"/>
              <a:gd name="connsiteX1" fmla="*/ 2762716 w 2762716"/>
              <a:gd name="connsiteY1" fmla="*/ 0 h 2833344"/>
              <a:gd name="connsiteX2" fmla="*/ 1919204 w 2762716"/>
              <a:gd name="connsiteY2" fmla="*/ 2833344 h 2833344"/>
              <a:gd name="connsiteX3" fmla="*/ 0 w 2762716"/>
              <a:gd name="connsiteY3" fmla="*/ 2833344 h 283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62716" h="2833344">
                <a:moveTo>
                  <a:pt x="843512" y="0"/>
                </a:moveTo>
                <a:lnTo>
                  <a:pt x="2762716" y="0"/>
                </a:lnTo>
                <a:lnTo>
                  <a:pt x="1919204" y="2833344"/>
                </a:lnTo>
                <a:lnTo>
                  <a:pt x="0" y="283334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25" name="Picture Placeholder 24"/>
          <p:cNvSpPr>
            <a:spLocks noGrp="1"/>
          </p:cNvSpPr>
          <p:nvPr>
            <p:ph type="pic" sz="quarter" idx="14"/>
          </p:nvPr>
        </p:nvSpPr>
        <p:spPr>
          <a:xfrm>
            <a:off x="3409793" y="2072485"/>
            <a:ext cx="2762716" cy="2833344"/>
          </a:xfrm>
          <a:custGeom>
            <a:avLst/>
            <a:gdLst>
              <a:gd name="connsiteX0" fmla="*/ 843512 w 2762716"/>
              <a:gd name="connsiteY0" fmla="*/ 0 h 2833344"/>
              <a:gd name="connsiteX1" fmla="*/ 2762716 w 2762716"/>
              <a:gd name="connsiteY1" fmla="*/ 0 h 2833344"/>
              <a:gd name="connsiteX2" fmla="*/ 1919204 w 2762716"/>
              <a:gd name="connsiteY2" fmla="*/ 2833344 h 2833344"/>
              <a:gd name="connsiteX3" fmla="*/ 0 w 2762716"/>
              <a:gd name="connsiteY3" fmla="*/ 2833344 h 283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62716" h="2833344">
                <a:moveTo>
                  <a:pt x="843512" y="0"/>
                </a:moveTo>
                <a:lnTo>
                  <a:pt x="2762716" y="0"/>
                </a:lnTo>
                <a:lnTo>
                  <a:pt x="1919204" y="2833344"/>
                </a:lnTo>
                <a:lnTo>
                  <a:pt x="0" y="283334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15"/>
          </p:nvPr>
        </p:nvSpPr>
        <p:spPr>
          <a:xfrm>
            <a:off x="6019488" y="2072485"/>
            <a:ext cx="2762716" cy="2833344"/>
          </a:xfrm>
          <a:custGeom>
            <a:avLst/>
            <a:gdLst>
              <a:gd name="connsiteX0" fmla="*/ 843512 w 2762716"/>
              <a:gd name="connsiteY0" fmla="*/ 0 h 2833344"/>
              <a:gd name="connsiteX1" fmla="*/ 2762716 w 2762716"/>
              <a:gd name="connsiteY1" fmla="*/ 0 h 2833344"/>
              <a:gd name="connsiteX2" fmla="*/ 1919204 w 2762716"/>
              <a:gd name="connsiteY2" fmla="*/ 2833344 h 2833344"/>
              <a:gd name="connsiteX3" fmla="*/ 0 w 2762716"/>
              <a:gd name="connsiteY3" fmla="*/ 2833344 h 283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62716" h="2833344">
                <a:moveTo>
                  <a:pt x="843512" y="0"/>
                </a:moveTo>
                <a:lnTo>
                  <a:pt x="2762716" y="0"/>
                </a:lnTo>
                <a:lnTo>
                  <a:pt x="1919204" y="2833344"/>
                </a:lnTo>
                <a:lnTo>
                  <a:pt x="0" y="283334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27" name="Picture Placeholder 26"/>
          <p:cNvSpPr>
            <a:spLocks noGrp="1"/>
          </p:cNvSpPr>
          <p:nvPr>
            <p:ph type="pic" sz="quarter" idx="16"/>
          </p:nvPr>
        </p:nvSpPr>
        <p:spPr>
          <a:xfrm>
            <a:off x="8629182" y="2072485"/>
            <a:ext cx="2762716" cy="2833344"/>
          </a:xfrm>
          <a:custGeom>
            <a:avLst/>
            <a:gdLst>
              <a:gd name="connsiteX0" fmla="*/ 843512 w 2762716"/>
              <a:gd name="connsiteY0" fmla="*/ 0 h 2833344"/>
              <a:gd name="connsiteX1" fmla="*/ 2762716 w 2762716"/>
              <a:gd name="connsiteY1" fmla="*/ 0 h 2833344"/>
              <a:gd name="connsiteX2" fmla="*/ 1919204 w 2762716"/>
              <a:gd name="connsiteY2" fmla="*/ 2833344 h 2833344"/>
              <a:gd name="connsiteX3" fmla="*/ 0 w 2762716"/>
              <a:gd name="connsiteY3" fmla="*/ 2833344 h 283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62716" h="2833344">
                <a:moveTo>
                  <a:pt x="843512" y="0"/>
                </a:moveTo>
                <a:lnTo>
                  <a:pt x="2762716" y="0"/>
                </a:lnTo>
                <a:lnTo>
                  <a:pt x="1919204" y="2833344"/>
                </a:lnTo>
                <a:lnTo>
                  <a:pt x="0" y="283334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893233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0BC00-0A92-4CAB-BD27-63859EB4A924}" type="datetimeFigureOut">
              <a:rPr lang="en-US" smtClean="0"/>
              <a:t>4/16/2019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A3F525-EB96-4C37-8D21-74EA31DC3903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3"/>
          </p:nvPr>
        </p:nvSpPr>
        <p:spPr>
          <a:xfrm>
            <a:off x="1314099" y="2612"/>
            <a:ext cx="3028532" cy="1512041"/>
          </a:xfrm>
          <a:custGeom>
            <a:avLst/>
            <a:gdLst>
              <a:gd name="connsiteX0" fmla="*/ 0 w 3028532"/>
              <a:gd name="connsiteY0" fmla="*/ 0 h 1512041"/>
              <a:gd name="connsiteX1" fmla="*/ 3028532 w 3028532"/>
              <a:gd name="connsiteY1" fmla="*/ 0 h 1512041"/>
              <a:gd name="connsiteX2" fmla="*/ 1514266 w 3028532"/>
              <a:gd name="connsiteY2" fmla="*/ 1512041 h 15120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028532" h="1512041">
                <a:moveTo>
                  <a:pt x="0" y="0"/>
                </a:moveTo>
                <a:lnTo>
                  <a:pt x="3028532" y="0"/>
                </a:lnTo>
                <a:lnTo>
                  <a:pt x="1514266" y="151204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14"/>
          </p:nvPr>
        </p:nvSpPr>
        <p:spPr>
          <a:xfrm>
            <a:off x="4581734" y="2611"/>
            <a:ext cx="3028532" cy="1512041"/>
          </a:xfrm>
          <a:custGeom>
            <a:avLst/>
            <a:gdLst>
              <a:gd name="connsiteX0" fmla="*/ 0 w 3028532"/>
              <a:gd name="connsiteY0" fmla="*/ 0 h 1512041"/>
              <a:gd name="connsiteX1" fmla="*/ 3028532 w 3028532"/>
              <a:gd name="connsiteY1" fmla="*/ 0 h 1512041"/>
              <a:gd name="connsiteX2" fmla="*/ 1514266 w 3028532"/>
              <a:gd name="connsiteY2" fmla="*/ 1512041 h 15120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028532" h="1512041">
                <a:moveTo>
                  <a:pt x="0" y="0"/>
                </a:moveTo>
                <a:lnTo>
                  <a:pt x="3028532" y="0"/>
                </a:lnTo>
                <a:lnTo>
                  <a:pt x="1514266" y="151204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5"/>
          </p:nvPr>
        </p:nvSpPr>
        <p:spPr>
          <a:xfrm>
            <a:off x="7849369" y="-12355"/>
            <a:ext cx="3028532" cy="1512041"/>
          </a:xfrm>
          <a:custGeom>
            <a:avLst/>
            <a:gdLst>
              <a:gd name="connsiteX0" fmla="*/ 0 w 3028532"/>
              <a:gd name="connsiteY0" fmla="*/ 0 h 1512041"/>
              <a:gd name="connsiteX1" fmla="*/ 3028532 w 3028532"/>
              <a:gd name="connsiteY1" fmla="*/ 0 h 1512041"/>
              <a:gd name="connsiteX2" fmla="*/ 1514266 w 3028532"/>
              <a:gd name="connsiteY2" fmla="*/ 1512041 h 15120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028532" h="1512041">
                <a:moveTo>
                  <a:pt x="0" y="0"/>
                </a:moveTo>
                <a:lnTo>
                  <a:pt x="3028532" y="0"/>
                </a:lnTo>
                <a:lnTo>
                  <a:pt x="1514266" y="151204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23" name="Picture Placeholder 22"/>
          <p:cNvSpPr>
            <a:spLocks noGrp="1"/>
          </p:cNvSpPr>
          <p:nvPr>
            <p:ph type="pic" sz="quarter" idx="16"/>
          </p:nvPr>
        </p:nvSpPr>
        <p:spPr>
          <a:xfrm>
            <a:off x="2951925" y="101624"/>
            <a:ext cx="3044318" cy="3044318"/>
          </a:xfrm>
          <a:custGeom>
            <a:avLst/>
            <a:gdLst>
              <a:gd name="connsiteX0" fmla="*/ 1522159 w 3044318"/>
              <a:gd name="connsiteY0" fmla="*/ 0 h 3044318"/>
              <a:gd name="connsiteX1" fmla="*/ 3044318 w 3044318"/>
              <a:gd name="connsiteY1" fmla="*/ 1522159 h 3044318"/>
              <a:gd name="connsiteX2" fmla="*/ 1522159 w 3044318"/>
              <a:gd name="connsiteY2" fmla="*/ 3044318 h 3044318"/>
              <a:gd name="connsiteX3" fmla="*/ 0 w 3044318"/>
              <a:gd name="connsiteY3" fmla="*/ 1522159 h 3044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44318" h="3044318">
                <a:moveTo>
                  <a:pt x="1522159" y="0"/>
                </a:moveTo>
                <a:lnTo>
                  <a:pt x="3044318" y="1522159"/>
                </a:lnTo>
                <a:lnTo>
                  <a:pt x="1522159" y="3044318"/>
                </a:lnTo>
                <a:lnTo>
                  <a:pt x="0" y="152215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24" name="Picture Placeholder 23"/>
          <p:cNvSpPr>
            <a:spLocks noGrp="1"/>
          </p:cNvSpPr>
          <p:nvPr>
            <p:ph type="pic" sz="quarter" idx="17"/>
          </p:nvPr>
        </p:nvSpPr>
        <p:spPr>
          <a:xfrm>
            <a:off x="6211541" y="101624"/>
            <a:ext cx="3044318" cy="3044318"/>
          </a:xfrm>
          <a:custGeom>
            <a:avLst/>
            <a:gdLst>
              <a:gd name="connsiteX0" fmla="*/ 1522159 w 3044318"/>
              <a:gd name="connsiteY0" fmla="*/ 0 h 3044318"/>
              <a:gd name="connsiteX1" fmla="*/ 3044318 w 3044318"/>
              <a:gd name="connsiteY1" fmla="*/ 1522159 h 3044318"/>
              <a:gd name="connsiteX2" fmla="*/ 1522159 w 3044318"/>
              <a:gd name="connsiteY2" fmla="*/ 3044318 h 3044318"/>
              <a:gd name="connsiteX3" fmla="*/ 0 w 3044318"/>
              <a:gd name="connsiteY3" fmla="*/ 1522159 h 3044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44318" h="3044318">
                <a:moveTo>
                  <a:pt x="1522159" y="0"/>
                </a:moveTo>
                <a:lnTo>
                  <a:pt x="3044318" y="1522159"/>
                </a:lnTo>
                <a:lnTo>
                  <a:pt x="1522159" y="3044318"/>
                </a:lnTo>
                <a:lnTo>
                  <a:pt x="0" y="152215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25" name="Picture Placeholder 24"/>
          <p:cNvSpPr>
            <a:spLocks noGrp="1"/>
          </p:cNvSpPr>
          <p:nvPr>
            <p:ph type="pic" sz="quarter" idx="18"/>
          </p:nvPr>
        </p:nvSpPr>
        <p:spPr>
          <a:xfrm>
            <a:off x="4581734" y="1734616"/>
            <a:ext cx="3044318" cy="3044318"/>
          </a:xfrm>
          <a:custGeom>
            <a:avLst/>
            <a:gdLst>
              <a:gd name="connsiteX0" fmla="*/ 1522159 w 3044318"/>
              <a:gd name="connsiteY0" fmla="*/ 0 h 3044318"/>
              <a:gd name="connsiteX1" fmla="*/ 3044318 w 3044318"/>
              <a:gd name="connsiteY1" fmla="*/ 1522159 h 3044318"/>
              <a:gd name="connsiteX2" fmla="*/ 1522159 w 3044318"/>
              <a:gd name="connsiteY2" fmla="*/ 3044318 h 3044318"/>
              <a:gd name="connsiteX3" fmla="*/ 0 w 3044318"/>
              <a:gd name="connsiteY3" fmla="*/ 1522159 h 3044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44318" h="3044318">
                <a:moveTo>
                  <a:pt x="1522159" y="0"/>
                </a:moveTo>
                <a:lnTo>
                  <a:pt x="3044318" y="1522159"/>
                </a:lnTo>
                <a:lnTo>
                  <a:pt x="1522159" y="3044318"/>
                </a:lnTo>
                <a:lnTo>
                  <a:pt x="0" y="152215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28987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0BC00-0A92-4CAB-BD27-63859EB4A924}" type="datetimeFigureOut">
              <a:rPr lang="en-US" smtClean="0"/>
              <a:t>4/16/2019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A3F525-EB96-4C37-8D21-74EA31DC3903}" type="slidenum">
              <a:rPr lang="en-US" smtClean="0"/>
              <a:t>‹#›</a:t>
            </a:fld>
            <a:endParaRPr lang="en-US"/>
          </a:p>
        </p:txBody>
      </p:sp>
      <p:sp>
        <p:nvSpPr>
          <p:cNvPr id="28" name="Picture Placeholder 27"/>
          <p:cNvSpPr>
            <a:spLocks noGrp="1"/>
          </p:cNvSpPr>
          <p:nvPr>
            <p:ph type="pic" sz="quarter" idx="13"/>
          </p:nvPr>
        </p:nvSpPr>
        <p:spPr>
          <a:xfrm>
            <a:off x="6234338" y="2137078"/>
            <a:ext cx="2522435" cy="2484955"/>
          </a:xfrm>
          <a:custGeom>
            <a:avLst/>
            <a:gdLst>
              <a:gd name="connsiteX0" fmla="*/ 0 w 2522435"/>
              <a:gd name="connsiteY0" fmla="*/ 0 h 2484955"/>
              <a:gd name="connsiteX1" fmla="*/ 2522435 w 2522435"/>
              <a:gd name="connsiteY1" fmla="*/ 0 h 2484955"/>
              <a:gd name="connsiteX2" fmla="*/ 2522435 w 2522435"/>
              <a:gd name="connsiteY2" fmla="*/ 2484955 h 2484955"/>
              <a:gd name="connsiteX3" fmla="*/ 0 w 2522435"/>
              <a:gd name="connsiteY3" fmla="*/ 2484955 h 24849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22435" h="2484955">
                <a:moveTo>
                  <a:pt x="0" y="0"/>
                </a:moveTo>
                <a:lnTo>
                  <a:pt x="2522435" y="0"/>
                </a:lnTo>
                <a:lnTo>
                  <a:pt x="2522435" y="2484955"/>
                </a:lnTo>
                <a:lnTo>
                  <a:pt x="0" y="2484955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14"/>
          </p:nvPr>
        </p:nvSpPr>
        <p:spPr>
          <a:xfrm>
            <a:off x="636112" y="2137078"/>
            <a:ext cx="2522435" cy="2484955"/>
          </a:xfrm>
          <a:custGeom>
            <a:avLst/>
            <a:gdLst>
              <a:gd name="connsiteX0" fmla="*/ 0 w 2522435"/>
              <a:gd name="connsiteY0" fmla="*/ 0 h 2484955"/>
              <a:gd name="connsiteX1" fmla="*/ 2522435 w 2522435"/>
              <a:gd name="connsiteY1" fmla="*/ 0 h 2484955"/>
              <a:gd name="connsiteX2" fmla="*/ 2522435 w 2522435"/>
              <a:gd name="connsiteY2" fmla="*/ 2484955 h 2484955"/>
              <a:gd name="connsiteX3" fmla="*/ 0 w 2522435"/>
              <a:gd name="connsiteY3" fmla="*/ 2484955 h 24849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22435" h="2484955">
                <a:moveTo>
                  <a:pt x="0" y="0"/>
                </a:moveTo>
                <a:lnTo>
                  <a:pt x="2522435" y="0"/>
                </a:lnTo>
                <a:lnTo>
                  <a:pt x="2522435" y="2484955"/>
                </a:lnTo>
                <a:lnTo>
                  <a:pt x="0" y="2484955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27" name="Picture Placeholder 26"/>
          <p:cNvSpPr>
            <a:spLocks noGrp="1"/>
          </p:cNvSpPr>
          <p:nvPr>
            <p:ph type="pic" sz="quarter" idx="15"/>
          </p:nvPr>
        </p:nvSpPr>
        <p:spPr>
          <a:xfrm>
            <a:off x="3435225" y="2137078"/>
            <a:ext cx="2522435" cy="2484955"/>
          </a:xfrm>
          <a:custGeom>
            <a:avLst/>
            <a:gdLst>
              <a:gd name="connsiteX0" fmla="*/ 0 w 2522435"/>
              <a:gd name="connsiteY0" fmla="*/ 0 h 2484955"/>
              <a:gd name="connsiteX1" fmla="*/ 2522435 w 2522435"/>
              <a:gd name="connsiteY1" fmla="*/ 0 h 2484955"/>
              <a:gd name="connsiteX2" fmla="*/ 2522435 w 2522435"/>
              <a:gd name="connsiteY2" fmla="*/ 2484955 h 2484955"/>
              <a:gd name="connsiteX3" fmla="*/ 0 w 2522435"/>
              <a:gd name="connsiteY3" fmla="*/ 2484955 h 24849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22435" h="2484955">
                <a:moveTo>
                  <a:pt x="0" y="0"/>
                </a:moveTo>
                <a:lnTo>
                  <a:pt x="2522435" y="0"/>
                </a:lnTo>
                <a:lnTo>
                  <a:pt x="2522435" y="2484955"/>
                </a:lnTo>
                <a:lnTo>
                  <a:pt x="0" y="2484955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29" name="Picture Placeholder 28"/>
          <p:cNvSpPr>
            <a:spLocks noGrp="1"/>
          </p:cNvSpPr>
          <p:nvPr>
            <p:ph type="pic" sz="quarter" idx="16"/>
          </p:nvPr>
        </p:nvSpPr>
        <p:spPr>
          <a:xfrm>
            <a:off x="9033451" y="2137078"/>
            <a:ext cx="2522435" cy="2484955"/>
          </a:xfrm>
          <a:custGeom>
            <a:avLst/>
            <a:gdLst>
              <a:gd name="connsiteX0" fmla="*/ 0 w 2522435"/>
              <a:gd name="connsiteY0" fmla="*/ 0 h 2484955"/>
              <a:gd name="connsiteX1" fmla="*/ 2522435 w 2522435"/>
              <a:gd name="connsiteY1" fmla="*/ 0 h 2484955"/>
              <a:gd name="connsiteX2" fmla="*/ 2522435 w 2522435"/>
              <a:gd name="connsiteY2" fmla="*/ 2484955 h 2484955"/>
              <a:gd name="connsiteX3" fmla="*/ 0 w 2522435"/>
              <a:gd name="connsiteY3" fmla="*/ 2484955 h 24849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22435" h="2484955">
                <a:moveTo>
                  <a:pt x="0" y="0"/>
                </a:moveTo>
                <a:lnTo>
                  <a:pt x="2522435" y="0"/>
                </a:lnTo>
                <a:lnTo>
                  <a:pt x="2522435" y="2484955"/>
                </a:lnTo>
                <a:lnTo>
                  <a:pt x="0" y="2484955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559800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0BC00-0A92-4CAB-BD27-63859EB4A924}" type="datetimeFigureOut">
              <a:rPr lang="en-US" smtClean="0"/>
              <a:t>4/16/2019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A3F525-EB96-4C37-8D21-74EA31DC39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462036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0BC00-0A92-4CAB-BD27-63859EB4A924}" type="datetimeFigureOut">
              <a:rPr lang="en-US" smtClean="0"/>
              <a:t>4/16/2019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A3F525-EB96-4C37-8D21-74EA31DC39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67400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0BC00-0A92-4CAB-BD27-63859EB4A924}" type="datetimeFigureOut">
              <a:rPr lang="en-US" smtClean="0"/>
              <a:t>4/16/2019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A3F525-EB96-4C37-8D21-74EA31DC39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674697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0BC00-0A92-4CAB-BD27-63859EB4A924}" type="datetimeFigureOut">
              <a:rPr lang="en-US" smtClean="0"/>
              <a:t>4/16/2019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A3F525-EB96-4C37-8D21-74EA31DC39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423599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5039872" y="-687"/>
            <a:ext cx="7152130" cy="6858687"/>
          </a:xfrm>
          <a:custGeom>
            <a:avLst/>
            <a:gdLst>
              <a:gd name="connsiteX0" fmla="*/ 2469594 w 7152130"/>
              <a:gd name="connsiteY0" fmla="*/ 0 h 6858687"/>
              <a:gd name="connsiteX1" fmla="*/ 7152130 w 7152130"/>
              <a:gd name="connsiteY1" fmla="*/ 732 h 6858687"/>
              <a:gd name="connsiteX2" fmla="*/ 7152130 w 7152130"/>
              <a:gd name="connsiteY2" fmla="*/ 6858687 h 6858687"/>
              <a:gd name="connsiteX3" fmla="*/ 0 w 7152130"/>
              <a:gd name="connsiteY3" fmla="*/ 6858687 h 68586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152130" h="6858687">
                <a:moveTo>
                  <a:pt x="2469594" y="0"/>
                </a:moveTo>
                <a:lnTo>
                  <a:pt x="7152130" y="732"/>
                </a:lnTo>
                <a:lnTo>
                  <a:pt x="7152130" y="6858687"/>
                </a:lnTo>
                <a:lnTo>
                  <a:pt x="0" y="685868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BB75B1-BA93-47CA-BA7A-1661DCDF8CEE}" type="datetimeFigureOut">
              <a:rPr lang="en-US" smtClean="0"/>
              <a:t>4/16/2019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AEA17-5934-4916-8B33-C248227744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7131280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BB75B1-BA93-47CA-BA7A-1661DCDF8CEE}" type="datetimeFigureOut">
              <a:rPr lang="en-US" smtClean="0"/>
              <a:t>4/16/2019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AEA17-5934-4916-8B33-C24822774422}" type="slidenum">
              <a:rPr lang="en-US" smtClean="0"/>
              <a:t>‹#›</a:t>
            </a:fld>
            <a:endParaRPr lang="en-US"/>
          </a:p>
        </p:txBody>
      </p:sp>
      <p:sp>
        <p:nvSpPr>
          <p:cNvPr id="16" name="Picture Placeholder 15"/>
          <p:cNvSpPr>
            <a:spLocks noGrp="1"/>
          </p:cNvSpPr>
          <p:nvPr>
            <p:ph type="pic" sz="quarter" idx="13"/>
          </p:nvPr>
        </p:nvSpPr>
        <p:spPr>
          <a:xfrm>
            <a:off x="202290" y="215152"/>
            <a:ext cx="3783106" cy="2931460"/>
          </a:xfrm>
          <a:custGeom>
            <a:avLst/>
            <a:gdLst>
              <a:gd name="connsiteX0" fmla="*/ 0 w 3783106"/>
              <a:gd name="connsiteY0" fmla="*/ 0 h 2931460"/>
              <a:gd name="connsiteX1" fmla="*/ 3783106 w 3783106"/>
              <a:gd name="connsiteY1" fmla="*/ 0 h 2931460"/>
              <a:gd name="connsiteX2" fmla="*/ 3783106 w 3783106"/>
              <a:gd name="connsiteY2" fmla="*/ 2931460 h 2931460"/>
              <a:gd name="connsiteX3" fmla="*/ 0 w 3783106"/>
              <a:gd name="connsiteY3" fmla="*/ 2931460 h 2931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83106" h="2931460">
                <a:moveTo>
                  <a:pt x="0" y="0"/>
                </a:moveTo>
                <a:lnTo>
                  <a:pt x="3783106" y="0"/>
                </a:lnTo>
                <a:lnTo>
                  <a:pt x="3783106" y="2931460"/>
                </a:lnTo>
                <a:lnTo>
                  <a:pt x="0" y="293146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800"/>
            </a:lvl1pPr>
          </a:lstStyle>
          <a:p>
            <a:endParaRPr lang="en-US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4"/>
          </p:nvPr>
        </p:nvSpPr>
        <p:spPr>
          <a:xfrm>
            <a:off x="4202514" y="215152"/>
            <a:ext cx="3783106" cy="2931460"/>
          </a:xfrm>
          <a:custGeom>
            <a:avLst/>
            <a:gdLst>
              <a:gd name="connsiteX0" fmla="*/ 0 w 3783106"/>
              <a:gd name="connsiteY0" fmla="*/ 0 h 2931460"/>
              <a:gd name="connsiteX1" fmla="*/ 3783106 w 3783106"/>
              <a:gd name="connsiteY1" fmla="*/ 0 h 2931460"/>
              <a:gd name="connsiteX2" fmla="*/ 3783106 w 3783106"/>
              <a:gd name="connsiteY2" fmla="*/ 2931460 h 2931460"/>
              <a:gd name="connsiteX3" fmla="*/ 0 w 3783106"/>
              <a:gd name="connsiteY3" fmla="*/ 2931460 h 2931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83106" h="2931460">
                <a:moveTo>
                  <a:pt x="0" y="0"/>
                </a:moveTo>
                <a:lnTo>
                  <a:pt x="3783106" y="0"/>
                </a:lnTo>
                <a:lnTo>
                  <a:pt x="3783106" y="2931460"/>
                </a:lnTo>
                <a:lnTo>
                  <a:pt x="0" y="293146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800"/>
            </a:lvl1pPr>
          </a:lstStyle>
          <a:p>
            <a:endParaRPr lang="en-US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5"/>
          </p:nvPr>
        </p:nvSpPr>
        <p:spPr>
          <a:xfrm>
            <a:off x="8202738" y="215152"/>
            <a:ext cx="3783106" cy="2931460"/>
          </a:xfrm>
          <a:custGeom>
            <a:avLst/>
            <a:gdLst>
              <a:gd name="connsiteX0" fmla="*/ 0 w 3783106"/>
              <a:gd name="connsiteY0" fmla="*/ 0 h 2931460"/>
              <a:gd name="connsiteX1" fmla="*/ 3783106 w 3783106"/>
              <a:gd name="connsiteY1" fmla="*/ 0 h 2931460"/>
              <a:gd name="connsiteX2" fmla="*/ 3783106 w 3783106"/>
              <a:gd name="connsiteY2" fmla="*/ 2931460 h 2931460"/>
              <a:gd name="connsiteX3" fmla="*/ 0 w 3783106"/>
              <a:gd name="connsiteY3" fmla="*/ 2931460 h 2931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83106" h="2931460">
                <a:moveTo>
                  <a:pt x="0" y="0"/>
                </a:moveTo>
                <a:lnTo>
                  <a:pt x="3783106" y="0"/>
                </a:lnTo>
                <a:lnTo>
                  <a:pt x="3783106" y="2931460"/>
                </a:lnTo>
                <a:lnTo>
                  <a:pt x="0" y="293146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8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58255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0BC00-0A92-4CAB-BD27-63859EB4A924}" type="datetimeFigureOut">
              <a:rPr lang="en-US" smtClean="0"/>
              <a:t>4/16/2019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A3F525-EB96-4C37-8D21-74EA31DC39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996573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BB75B1-BA93-47CA-BA7A-1661DCDF8CEE}" type="datetimeFigureOut">
              <a:rPr lang="en-US" smtClean="0"/>
              <a:t>4/16/2019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AEA17-5934-4916-8B33-C24822774422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Picture Placeholder 23"/>
          <p:cNvSpPr>
            <a:spLocks noGrp="1"/>
          </p:cNvSpPr>
          <p:nvPr>
            <p:ph type="pic" sz="quarter" idx="13"/>
          </p:nvPr>
        </p:nvSpPr>
        <p:spPr>
          <a:xfrm>
            <a:off x="1044232" y="2016342"/>
            <a:ext cx="1935186" cy="1933341"/>
          </a:xfrm>
          <a:custGeom>
            <a:avLst/>
            <a:gdLst>
              <a:gd name="connsiteX0" fmla="*/ 0 w 1935186"/>
              <a:gd name="connsiteY0" fmla="*/ 0 h 1933341"/>
              <a:gd name="connsiteX1" fmla="*/ 1935186 w 1935186"/>
              <a:gd name="connsiteY1" fmla="*/ 0 h 1933341"/>
              <a:gd name="connsiteX2" fmla="*/ 1935186 w 1935186"/>
              <a:gd name="connsiteY2" fmla="*/ 1933341 h 1933341"/>
              <a:gd name="connsiteX3" fmla="*/ 0 w 1935186"/>
              <a:gd name="connsiteY3" fmla="*/ 1933341 h 1933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35186" h="1933341">
                <a:moveTo>
                  <a:pt x="0" y="0"/>
                </a:moveTo>
                <a:lnTo>
                  <a:pt x="1935186" y="0"/>
                </a:lnTo>
                <a:lnTo>
                  <a:pt x="1935186" y="1933341"/>
                </a:lnTo>
                <a:lnTo>
                  <a:pt x="0" y="193334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27" name="Picture Placeholder 26"/>
          <p:cNvSpPr>
            <a:spLocks noGrp="1"/>
          </p:cNvSpPr>
          <p:nvPr>
            <p:ph type="pic" sz="quarter" idx="14"/>
          </p:nvPr>
        </p:nvSpPr>
        <p:spPr>
          <a:xfrm>
            <a:off x="1044232" y="4212759"/>
            <a:ext cx="1935186" cy="1933341"/>
          </a:xfrm>
          <a:custGeom>
            <a:avLst/>
            <a:gdLst>
              <a:gd name="connsiteX0" fmla="*/ 0 w 1935186"/>
              <a:gd name="connsiteY0" fmla="*/ 0 h 1933341"/>
              <a:gd name="connsiteX1" fmla="*/ 1935186 w 1935186"/>
              <a:gd name="connsiteY1" fmla="*/ 0 h 1933341"/>
              <a:gd name="connsiteX2" fmla="*/ 1935186 w 1935186"/>
              <a:gd name="connsiteY2" fmla="*/ 1933341 h 1933341"/>
              <a:gd name="connsiteX3" fmla="*/ 0 w 1935186"/>
              <a:gd name="connsiteY3" fmla="*/ 1933341 h 1933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35186" h="1933341">
                <a:moveTo>
                  <a:pt x="0" y="0"/>
                </a:moveTo>
                <a:lnTo>
                  <a:pt x="1935186" y="0"/>
                </a:lnTo>
                <a:lnTo>
                  <a:pt x="1935186" y="1933341"/>
                </a:lnTo>
                <a:lnTo>
                  <a:pt x="0" y="193334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25" name="Picture Placeholder 24"/>
          <p:cNvSpPr>
            <a:spLocks noGrp="1"/>
          </p:cNvSpPr>
          <p:nvPr>
            <p:ph type="pic" sz="quarter" idx="15"/>
          </p:nvPr>
        </p:nvSpPr>
        <p:spPr>
          <a:xfrm>
            <a:off x="6215563" y="2016342"/>
            <a:ext cx="1935186" cy="1933341"/>
          </a:xfrm>
          <a:custGeom>
            <a:avLst/>
            <a:gdLst>
              <a:gd name="connsiteX0" fmla="*/ 0 w 1935186"/>
              <a:gd name="connsiteY0" fmla="*/ 0 h 1933341"/>
              <a:gd name="connsiteX1" fmla="*/ 1935186 w 1935186"/>
              <a:gd name="connsiteY1" fmla="*/ 0 h 1933341"/>
              <a:gd name="connsiteX2" fmla="*/ 1935186 w 1935186"/>
              <a:gd name="connsiteY2" fmla="*/ 1933341 h 1933341"/>
              <a:gd name="connsiteX3" fmla="*/ 0 w 1935186"/>
              <a:gd name="connsiteY3" fmla="*/ 1933341 h 1933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35186" h="1933341">
                <a:moveTo>
                  <a:pt x="0" y="0"/>
                </a:moveTo>
                <a:lnTo>
                  <a:pt x="1935186" y="0"/>
                </a:lnTo>
                <a:lnTo>
                  <a:pt x="1935186" y="1933341"/>
                </a:lnTo>
                <a:lnTo>
                  <a:pt x="0" y="193334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28" name="Picture Placeholder 27"/>
          <p:cNvSpPr>
            <a:spLocks noGrp="1"/>
          </p:cNvSpPr>
          <p:nvPr>
            <p:ph type="pic" sz="quarter" idx="16"/>
          </p:nvPr>
        </p:nvSpPr>
        <p:spPr>
          <a:xfrm>
            <a:off x="6215563" y="4212759"/>
            <a:ext cx="1935186" cy="1933341"/>
          </a:xfrm>
          <a:custGeom>
            <a:avLst/>
            <a:gdLst>
              <a:gd name="connsiteX0" fmla="*/ 0 w 1935186"/>
              <a:gd name="connsiteY0" fmla="*/ 0 h 1933341"/>
              <a:gd name="connsiteX1" fmla="*/ 1935186 w 1935186"/>
              <a:gd name="connsiteY1" fmla="*/ 0 h 1933341"/>
              <a:gd name="connsiteX2" fmla="*/ 1935186 w 1935186"/>
              <a:gd name="connsiteY2" fmla="*/ 1933341 h 1933341"/>
              <a:gd name="connsiteX3" fmla="*/ 0 w 1935186"/>
              <a:gd name="connsiteY3" fmla="*/ 1933341 h 1933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35186" h="1933341">
                <a:moveTo>
                  <a:pt x="0" y="0"/>
                </a:moveTo>
                <a:lnTo>
                  <a:pt x="1935186" y="0"/>
                </a:lnTo>
                <a:lnTo>
                  <a:pt x="1935186" y="1933341"/>
                </a:lnTo>
                <a:lnTo>
                  <a:pt x="0" y="193334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112555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4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1957372" y="1501738"/>
            <a:ext cx="2734798" cy="3596878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noFill/>
          </a:ln>
        </p:spPr>
        <p:txBody>
          <a:bodyPr vert="horz"/>
          <a:lstStyle>
            <a:lvl1pPr marL="171450" marR="0" indent="-17145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200" baseline="0">
                <a:solidFill>
                  <a:schemeClr val="bg1"/>
                </a:solidFill>
                <a:latin typeface="Source Sans Pro"/>
                <a:cs typeface="Source Sans Pro"/>
              </a:defRPr>
            </a:lvl1pPr>
          </a:lstStyle>
          <a:p>
            <a:r>
              <a:rPr lang="en-US" dirty="0"/>
              <a:t>Drop Image Here</a:t>
            </a:r>
          </a:p>
        </p:txBody>
      </p:sp>
    </p:spTree>
    <p:extLst>
      <p:ext uri="{BB962C8B-B14F-4D97-AF65-F5344CB8AC3E}">
        <p14:creationId xmlns:p14="http://schemas.microsoft.com/office/powerpoint/2010/main" val="4072208943"/>
      </p:ext>
    </p:extLst>
  </p:cSld>
  <p:clrMapOvr>
    <a:masterClrMapping/>
  </p:clrMapOvr>
  <p:transition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6674160" y="2024844"/>
            <a:ext cx="3858544" cy="2861481"/>
          </a:xfrm>
          <a:custGeom>
            <a:avLst/>
            <a:gdLst>
              <a:gd name="connsiteX0" fmla="*/ 0 w 3858544"/>
              <a:gd name="connsiteY0" fmla="*/ 0 h 2861481"/>
              <a:gd name="connsiteX1" fmla="*/ 3858544 w 3858544"/>
              <a:gd name="connsiteY1" fmla="*/ 0 h 2861481"/>
              <a:gd name="connsiteX2" fmla="*/ 3858544 w 3858544"/>
              <a:gd name="connsiteY2" fmla="*/ 2861481 h 2861481"/>
              <a:gd name="connsiteX3" fmla="*/ 0 w 3858544"/>
              <a:gd name="connsiteY3" fmla="*/ 2861481 h 28614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58544" h="2861481">
                <a:moveTo>
                  <a:pt x="0" y="0"/>
                </a:moveTo>
                <a:lnTo>
                  <a:pt x="3858544" y="0"/>
                </a:lnTo>
                <a:lnTo>
                  <a:pt x="3858544" y="2861481"/>
                </a:lnTo>
                <a:lnTo>
                  <a:pt x="0" y="286148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7381475"/>
      </p:ext>
    </p:extLst>
  </p:cSld>
  <p:clrMapOvr>
    <a:masterClrMapping/>
  </p:clrMapOvr>
  <p:transition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1" y="1"/>
            <a:ext cx="12191999" cy="3472214"/>
          </a:xfrm>
          <a:custGeom>
            <a:avLst/>
            <a:gdLst>
              <a:gd name="connsiteX0" fmla="*/ 0 w 12191999"/>
              <a:gd name="connsiteY0" fmla="*/ 0 h 3472214"/>
              <a:gd name="connsiteX1" fmla="*/ 12187654 w 12191999"/>
              <a:gd name="connsiteY1" fmla="*/ 0 h 3472214"/>
              <a:gd name="connsiteX2" fmla="*/ 12191999 w 12191999"/>
              <a:gd name="connsiteY2" fmla="*/ 1507721 h 3472214"/>
              <a:gd name="connsiteX3" fmla="*/ 12191999 w 12191999"/>
              <a:gd name="connsiteY3" fmla="*/ 3472214 h 3472214"/>
              <a:gd name="connsiteX4" fmla="*/ 0 w 12191999"/>
              <a:gd name="connsiteY4" fmla="*/ 3472214 h 3472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1999" h="3472214">
                <a:moveTo>
                  <a:pt x="0" y="0"/>
                </a:moveTo>
                <a:lnTo>
                  <a:pt x="12187654" y="0"/>
                </a:lnTo>
                <a:lnTo>
                  <a:pt x="12191999" y="1507721"/>
                </a:lnTo>
                <a:lnTo>
                  <a:pt x="12191999" y="3472214"/>
                </a:lnTo>
                <a:lnTo>
                  <a:pt x="0" y="347221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2000"/>
            </a:lvl1pPr>
          </a:lstStyle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BB75B1-BA93-47CA-BA7A-1661DCDF8CEE}" type="datetimeFigureOut">
              <a:rPr lang="en-US" smtClean="0"/>
              <a:t>4/16/2019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AEA17-5934-4916-8B33-C248227744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83414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0BC00-0A92-4CAB-BD27-63859EB4A924}" type="datetimeFigureOut">
              <a:rPr lang="en-US" smtClean="0"/>
              <a:t>4/16/2019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A3F525-EB96-4C37-8D21-74EA31DC39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98900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542070" y="-2"/>
            <a:ext cx="11649932" cy="3743663"/>
          </a:xfrm>
          <a:custGeom>
            <a:avLst/>
            <a:gdLst>
              <a:gd name="connsiteX0" fmla="*/ 10333100 w 11649932"/>
              <a:gd name="connsiteY0" fmla="*/ 1 h 3743663"/>
              <a:gd name="connsiteX1" fmla="*/ 11649932 w 11649932"/>
              <a:gd name="connsiteY1" fmla="*/ 1 h 3743663"/>
              <a:gd name="connsiteX2" fmla="*/ 9134946 w 11649932"/>
              <a:gd name="connsiteY2" fmla="*/ 2514986 h 3743663"/>
              <a:gd name="connsiteX3" fmla="*/ 8476530 w 11649932"/>
              <a:gd name="connsiteY3" fmla="*/ 2514986 h 3743663"/>
              <a:gd name="connsiteX4" fmla="*/ 8476530 w 11649932"/>
              <a:gd name="connsiteY4" fmla="*/ 1856571 h 3743663"/>
              <a:gd name="connsiteX5" fmla="*/ 7486857 w 11649932"/>
              <a:gd name="connsiteY5" fmla="*/ 1 h 3743663"/>
              <a:gd name="connsiteX6" fmla="*/ 8803689 w 11649932"/>
              <a:gd name="connsiteY6" fmla="*/ 1 h 3743663"/>
              <a:gd name="connsiteX7" fmla="*/ 6811820 w 11649932"/>
              <a:gd name="connsiteY7" fmla="*/ 1991870 h 3743663"/>
              <a:gd name="connsiteX8" fmla="*/ 6153405 w 11649932"/>
              <a:gd name="connsiteY8" fmla="*/ 1991870 h 3743663"/>
              <a:gd name="connsiteX9" fmla="*/ 6153405 w 11649932"/>
              <a:gd name="connsiteY9" fmla="*/ 1333454 h 3743663"/>
              <a:gd name="connsiteX10" fmla="*/ 6052860 w 11649932"/>
              <a:gd name="connsiteY10" fmla="*/ 1 h 3743663"/>
              <a:gd name="connsiteX11" fmla="*/ 7369691 w 11649932"/>
              <a:gd name="connsiteY11" fmla="*/ 1 h 3743663"/>
              <a:gd name="connsiteX12" fmla="*/ 4695017 w 11649932"/>
              <a:gd name="connsiteY12" fmla="*/ 2674675 h 3743663"/>
              <a:gd name="connsiteX13" fmla="*/ 4036601 w 11649932"/>
              <a:gd name="connsiteY13" fmla="*/ 2674675 h 3743663"/>
              <a:gd name="connsiteX14" fmla="*/ 4036601 w 11649932"/>
              <a:gd name="connsiteY14" fmla="*/ 2016260 h 3743663"/>
              <a:gd name="connsiteX15" fmla="*/ 3085246 w 11649932"/>
              <a:gd name="connsiteY15" fmla="*/ 1 h 3743663"/>
              <a:gd name="connsiteX16" fmla="*/ 4402079 w 11649932"/>
              <a:gd name="connsiteY16" fmla="*/ 1 h 3743663"/>
              <a:gd name="connsiteX17" fmla="*/ 794779 w 11649932"/>
              <a:gd name="connsiteY17" fmla="*/ 3607301 h 3743663"/>
              <a:gd name="connsiteX18" fmla="*/ 136363 w 11649932"/>
              <a:gd name="connsiteY18" fmla="*/ 3607301 h 3743663"/>
              <a:gd name="connsiteX19" fmla="*/ 136363 w 11649932"/>
              <a:gd name="connsiteY19" fmla="*/ 2948885 h 3743663"/>
              <a:gd name="connsiteX20" fmla="*/ 1612932 w 11649932"/>
              <a:gd name="connsiteY20" fmla="*/ 1 h 3743663"/>
              <a:gd name="connsiteX21" fmla="*/ 2929763 w 11649932"/>
              <a:gd name="connsiteY21" fmla="*/ 1 h 3743663"/>
              <a:gd name="connsiteX22" fmla="*/ 907056 w 11649932"/>
              <a:gd name="connsiteY22" fmla="*/ 2022709 h 3743663"/>
              <a:gd name="connsiteX23" fmla="*/ 248639 w 11649932"/>
              <a:gd name="connsiteY23" fmla="*/ 2022709 h 3743663"/>
              <a:gd name="connsiteX24" fmla="*/ 248639 w 11649932"/>
              <a:gd name="connsiteY24" fmla="*/ 1364293 h 3743663"/>
              <a:gd name="connsiteX25" fmla="*/ 8903704 w 11649932"/>
              <a:gd name="connsiteY25" fmla="*/ 0 h 3743663"/>
              <a:gd name="connsiteX26" fmla="*/ 10220535 w 11649932"/>
              <a:gd name="connsiteY26" fmla="*/ 0 h 3743663"/>
              <a:gd name="connsiteX27" fmla="*/ 7009531 w 11649932"/>
              <a:gd name="connsiteY27" fmla="*/ 3211005 h 3743663"/>
              <a:gd name="connsiteX28" fmla="*/ 6351115 w 11649932"/>
              <a:gd name="connsiteY28" fmla="*/ 3211005 h 3743663"/>
              <a:gd name="connsiteX29" fmla="*/ 6351115 w 11649932"/>
              <a:gd name="connsiteY29" fmla="*/ 2552589 h 3743663"/>
              <a:gd name="connsiteX30" fmla="*/ 4566203 w 11649932"/>
              <a:gd name="connsiteY30" fmla="*/ 0 h 3743663"/>
              <a:gd name="connsiteX31" fmla="*/ 5883034 w 11649932"/>
              <a:gd name="connsiteY31" fmla="*/ 0 h 3743663"/>
              <a:gd name="connsiteX32" fmla="*/ 2578214 w 11649932"/>
              <a:gd name="connsiteY32" fmla="*/ 3304820 h 3743663"/>
              <a:gd name="connsiteX33" fmla="*/ 1919799 w 11649932"/>
              <a:gd name="connsiteY33" fmla="*/ 3304820 h 3743663"/>
              <a:gd name="connsiteX34" fmla="*/ 1919799 w 11649932"/>
              <a:gd name="connsiteY34" fmla="*/ 2646404 h 37436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1649932" h="3743663">
                <a:moveTo>
                  <a:pt x="10333100" y="1"/>
                </a:moveTo>
                <a:lnTo>
                  <a:pt x="11649932" y="1"/>
                </a:lnTo>
                <a:lnTo>
                  <a:pt x="9134946" y="2514986"/>
                </a:lnTo>
                <a:cubicBezTo>
                  <a:pt x="8953130" y="2696804"/>
                  <a:pt x="8658347" y="2696804"/>
                  <a:pt x="8476530" y="2514986"/>
                </a:cubicBezTo>
                <a:cubicBezTo>
                  <a:pt x="8294714" y="2333171"/>
                  <a:pt x="8294714" y="2038388"/>
                  <a:pt x="8476530" y="1856571"/>
                </a:cubicBezTo>
                <a:close/>
                <a:moveTo>
                  <a:pt x="7486857" y="1"/>
                </a:moveTo>
                <a:lnTo>
                  <a:pt x="8803689" y="1"/>
                </a:lnTo>
                <a:lnTo>
                  <a:pt x="6811820" y="1991870"/>
                </a:lnTo>
                <a:cubicBezTo>
                  <a:pt x="6630005" y="2173686"/>
                  <a:pt x="6335221" y="2173686"/>
                  <a:pt x="6153405" y="1991870"/>
                </a:cubicBezTo>
                <a:cubicBezTo>
                  <a:pt x="5971590" y="1810054"/>
                  <a:pt x="5971590" y="1515270"/>
                  <a:pt x="6153405" y="1333454"/>
                </a:cubicBezTo>
                <a:close/>
                <a:moveTo>
                  <a:pt x="6052860" y="1"/>
                </a:moveTo>
                <a:lnTo>
                  <a:pt x="7369691" y="1"/>
                </a:lnTo>
                <a:lnTo>
                  <a:pt x="4695017" y="2674675"/>
                </a:lnTo>
                <a:cubicBezTo>
                  <a:pt x="4513201" y="2856492"/>
                  <a:pt x="4218418" y="2856492"/>
                  <a:pt x="4036601" y="2674675"/>
                </a:cubicBezTo>
                <a:cubicBezTo>
                  <a:pt x="3854785" y="2492860"/>
                  <a:pt x="3854785" y="2198076"/>
                  <a:pt x="4036601" y="2016260"/>
                </a:cubicBezTo>
                <a:close/>
                <a:moveTo>
                  <a:pt x="3085246" y="1"/>
                </a:moveTo>
                <a:lnTo>
                  <a:pt x="4402079" y="1"/>
                </a:lnTo>
                <a:lnTo>
                  <a:pt x="794779" y="3607301"/>
                </a:lnTo>
                <a:cubicBezTo>
                  <a:pt x="612964" y="3789118"/>
                  <a:pt x="318180" y="3789118"/>
                  <a:pt x="136363" y="3607301"/>
                </a:cubicBezTo>
                <a:cubicBezTo>
                  <a:pt x="-45454" y="3425486"/>
                  <a:pt x="-45454" y="3130701"/>
                  <a:pt x="136363" y="2948885"/>
                </a:cubicBezTo>
                <a:close/>
                <a:moveTo>
                  <a:pt x="1612932" y="1"/>
                </a:moveTo>
                <a:lnTo>
                  <a:pt x="2929763" y="1"/>
                </a:lnTo>
                <a:lnTo>
                  <a:pt x="907056" y="2022709"/>
                </a:lnTo>
                <a:cubicBezTo>
                  <a:pt x="725239" y="2204526"/>
                  <a:pt x="430456" y="2204526"/>
                  <a:pt x="248639" y="2022709"/>
                </a:cubicBezTo>
                <a:cubicBezTo>
                  <a:pt x="66824" y="1840893"/>
                  <a:pt x="66824" y="1546110"/>
                  <a:pt x="248639" y="1364293"/>
                </a:cubicBezTo>
                <a:close/>
                <a:moveTo>
                  <a:pt x="8903704" y="0"/>
                </a:moveTo>
                <a:lnTo>
                  <a:pt x="10220535" y="0"/>
                </a:lnTo>
                <a:lnTo>
                  <a:pt x="7009531" y="3211005"/>
                </a:lnTo>
                <a:cubicBezTo>
                  <a:pt x="6827715" y="3392822"/>
                  <a:pt x="6532931" y="3392822"/>
                  <a:pt x="6351115" y="3211005"/>
                </a:cubicBezTo>
                <a:cubicBezTo>
                  <a:pt x="6169300" y="3029189"/>
                  <a:pt x="6169300" y="2734405"/>
                  <a:pt x="6351115" y="2552589"/>
                </a:cubicBezTo>
                <a:close/>
                <a:moveTo>
                  <a:pt x="4566203" y="0"/>
                </a:moveTo>
                <a:lnTo>
                  <a:pt x="5883034" y="0"/>
                </a:lnTo>
                <a:lnTo>
                  <a:pt x="2578214" y="3304820"/>
                </a:lnTo>
                <a:cubicBezTo>
                  <a:pt x="2396398" y="3486636"/>
                  <a:pt x="2101616" y="3486636"/>
                  <a:pt x="1919799" y="3304820"/>
                </a:cubicBezTo>
                <a:cubicBezTo>
                  <a:pt x="1737984" y="3123004"/>
                  <a:pt x="1737984" y="2828219"/>
                  <a:pt x="1919799" y="2646404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0BC00-0A92-4CAB-BD27-63859EB4A924}" type="datetimeFigureOut">
              <a:rPr lang="en-US" smtClean="0"/>
              <a:t>4/16/2019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A3F525-EB96-4C37-8D21-74EA31DC39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04291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0BC00-0A92-4CAB-BD27-63859EB4A924}" type="datetimeFigureOut">
              <a:rPr lang="en-US" smtClean="0"/>
              <a:t>4/16/2019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A3F525-EB96-4C37-8D21-74EA31DC3903}" type="slidenum">
              <a:rPr lang="en-US" smtClean="0"/>
              <a:t>‹#›</a:t>
            </a:fld>
            <a:endParaRPr lang="en-US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02197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6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61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theme" Target="../theme/theme1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10BC00-0A92-4CAB-BD27-63859EB4A924}" type="datetimeFigureOut">
              <a:rPr lang="en-US" smtClean="0"/>
              <a:t>4/16/2019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3F525-EB96-4C37-8D21-74EA31DC39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81892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752" r:id="rId8"/>
    <p:sldLayoutId id="2147483749" r:id="rId9"/>
    <p:sldLayoutId id="2147483751" r:id="rId10"/>
    <p:sldLayoutId id="2147483747" r:id="rId11"/>
    <p:sldLayoutId id="2147483726" r:id="rId12"/>
    <p:sldLayoutId id="2147483723" r:id="rId13"/>
    <p:sldLayoutId id="2147483745" r:id="rId14"/>
    <p:sldLayoutId id="2147483746" r:id="rId15"/>
    <p:sldLayoutId id="2147483719" r:id="rId16"/>
    <p:sldLayoutId id="2147483713" r:id="rId17"/>
    <p:sldLayoutId id="2147483718" r:id="rId18"/>
    <p:sldLayoutId id="2147483711" r:id="rId19"/>
    <p:sldLayoutId id="2147483722" r:id="rId20"/>
    <p:sldLayoutId id="2147483709" r:id="rId21"/>
    <p:sldLayoutId id="2147483708" r:id="rId22"/>
    <p:sldLayoutId id="2147483712" r:id="rId23"/>
    <p:sldLayoutId id="2147483754" r:id="rId24"/>
    <p:sldLayoutId id="2147483707" r:id="rId25"/>
    <p:sldLayoutId id="2147483706" r:id="rId26"/>
    <p:sldLayoutId id="2147483705" r:id="rId27"/>
    <p:sldLayoutId id="2147483704" r:id="rId28"/>
    <p:sldLayoutId id="2147483703" r:id="rId29"/>
    <p:sldLayoutId id="2147483702" r:id="rId30"/>
    <p:sldLayoutId id="2147483700" r:id="rId31"/>
    <p:sldLayoutId id="2147483714" r:id="rId32"/>
    <p:sldLayoutId id="2147483697" r:id="rId33"/>
    <p:sldLayoutId id="2147483694" r:id="rId34"/>
    <p:sldLayoutId id="2147483695" r:id="rId35"/>
    <p:sldLayoutId id="2147483696" r:id="rId36"/>
    <p:sldLayoutId id="2147483693" r:id="rId37"/>
    <p:sldLayoutId id="2147483690" r:id="rId38"/>
    <p:sldLayoutId id="2147483691" r:id="rId39"/>
    <p:sldLayoutId id="2147483692" r:id="rId40"/>
    <p:sldLayoutId id="2147483687" r:id="rId41"/>
    <p:sldLayoutId id="2147483686" r:id="rId42"/>
    <p:sldLayoutId id="2147483685" r:id="rId43"/>
    <p:sldLayoutId id="2147483683" r:id="rId44"/>
    <p:sldLayoutId id="2147483682" r:id="rId45"/>
    <p:sldLayoutId id="2147483681" r:id="rId46"/>
    <p:sldLayoutId id="2147483680" r:id="rId47"/>
    <p:sldLayoutId id="2147483679" r:id="rId48"/>
    <p:sldLayoutId id="2147483678" r:id="rId49"/>
    <p:sldLayoutId id="2147483677" r:id="rId50"/>
    <p:sldLayoutId id="2147483753" r:id="rId51"/>
    <p:sldLayoutId id="2147483676" r:id="rId52"/>
    <p:sldLayoutId id="2147483698" r:id="rId53"/>
    <p:sldLayoutId id="2147483656" r:id="rId54"/>
    <p:sldLayoutId id="2147483657" r:id="rId55"/>
    <p:sldLayoutId id="2147483658" r:id="rId56"/>
    <p:sldLayoutId id="2147483659" r:id="rId57"/>
    <p:sldLayoutId id="2147483673" r:id="rId58"/>
    <p:sldLayoutId id="2147483684" r:id="rId59"/>
    <p:sldLayoutId id="2147483710" r:id="rId60"/>
    <p:sldLayoutId id="2147483755" r:id="rId61"/>
    <p:sldLayoutId id="2147483744" r:id="rId62"/>
    <p:sldLayoutId id="2147483748" r:id="rId6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5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29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5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36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45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4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4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9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4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 rot="21262278">
            <a:off x="390575" y="1591302"/>
            <a:ext cx="4647394" cy="4375760"/>
            <a:chOff x="5230151" y="2821938"/>
            <a:chExt cx="3402929" cy="3204034"/>
          </a:xfrm>
        </p:grpSpPr>
        <p:sp>
          <p:nvSpPr>
            <p:cNvPr id="4" name="Diamond 3"/>
            <p:cNvSpPr/>
            <p:nvPr/>
          </p:nvSpPr>
          <p:spPr>
            <a:xfrm>
              <a:off x="5461255" y="2821938"/>
              <a:ext cx="3171825" cy="3171825"/>
            </a:xfrm>
            <a:prstGeom prst="diamond">
              <a:avLst/>
            </a:prstGeom>
            <a:noFill/>
            <a:ln w="1905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Diamond 4"/>
            <p:cNvSpPr/>
            <p:nvPr/>
          </p:nvSpPr>
          <p:spPr>
            <a:xfrm>
              <a:off x="5230151" y="2854147"/>
              <a:ext cx="3171825" cy="3171825"/>
            </a:xfrm>
            <a:prstGeom prst="diamond">
              <a:avLst/>
            </a:prstGeom>
            <a:noFill/>
            <a:ln w="5715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Rectangle 5"/>
          <p:cNvSpPr/>
          <p:nvPr/>
        </p:nvSpPr>
        <p:spPr>
          <a:xfrm>
            <a:off x="1614675" y="5668893"/>
            <a:ext cx="8962650" cy="2600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1300" dirty="0"/>
              <a:t>UL. OKRĘTOWA 2; 74-320 BARLINEK / TEL./FAX +48 </a:t>
            </a:r>
            <a:r>
              <a:rPr lang="en-US" sz="1300" b="1" dirty="0"/>
              <a:t>95 746 10 34 / </a:t>
            </a:r>
            <a:r>
              <a:rPr lang="en-US" sz="13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www.int-production.pl</a:t>
            </a:r>
            <a:endParaRPr lang="en-US" sz="13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09600" y="6232852"/>
            <a:ext cx="2604612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100" b="1">
                <a:solidFill>
                  <a:schemeClr val="tx2"/>
                </a:solidFill>
              </a:rPr>
              <a:t>INT</a:t>
            </a:r>
            <a:r>
              <a:rPr lang="en-US" sz="1100"/>
              <a:t> Production JCS</a:t>
            </a:r>
            <a:endParaRPr lang="en-US" sz="1100" dirty="0"/>
          </a:p>
        </p:txBody>
      </p:sp>
      <p:pic>
        <p:nvPicPr>
          <p:cNvPr id="11" name="Obraz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286" y="3921316"/>
            <a:ext cx="4735756" cy="1255261"/>
          </a:xfrm>
          <a:prstGeom prst="rect">
            <a:avLst/>
          </a:prstGeom>
        </p:spPr>
      </p:pic>
      <p:pic>
        <p:nvPicPr>
          <p:cNvPr id="13" name="Symbol zastępczy obrazu 12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294" b="18046"/>
          <a:stretch/>
        </p:blipFill>
        <p:spPr/>
      </p:pic>
      <p:pic>
        <p:nvPicPr>
          <p:cNvPr id="14" name="Obraz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5295" y="4075695"/>
            <a:ext cx="1891270" cy="947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5306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759034" y="660820"/>
            <a:ext cx="6673932" cy="903483"/>
            <a:chOff x="4116197" y="660820"/>
            <a:chExt cx="3959605" cy="903483"/>
          </a:xfrm>
        </p:grpSpPr>
        <p:sp>
          <p:nvSpPr>
            <p:cNvPr id="5" name="TextBox 4"/>
            <p:cNvSpPr txBox="1"/>
            <p:nvPr/>
          </p:nvSpPr>
          <p:spPr>
            <a:xfrm>
              <a:off x="4116197" y="907041"/>
              <a:ext cx="395960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chemeClr val="tx2"/>
                  </a:solidFill>
                  <a:latin typeface="+mj-lt"/>
                </a:rPr>
                <a:t>PRODUKTIONSMÖGLICHKEITEN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5568075" y="660820"/>
              <a:ext cx="105585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000" i="1" dirty="0">
                  <a:solidFill>
                    <a:schemeClr val="tx1">
                      <a:lumMod val="60000"/>
                      <a:lumOff val="40000"/>
                    </a:schemeClr>
                  </a:solidFill>
                  <a:latin typeface="Roboto Medium" charset="0"/>
                  <a:ea typeface="Roboto Medium" charset="0"/>
                  <a:cs typeface="Roboto Medium" charset="0"/>
                </a:rPr>
                <a:t>Was können wir für Sie tun?</a:t>
              </a:r>
            </a:p>
          </p:txBody>
        </p:sp>
        <p:grpSp>
          <p:nvGrpSpPr>
            <p:cNvPr id="7" name="Group 6"/>
            <p:cNvGrpSpPr/>
            <p:nvPr/>
          </p:nvGrpSpPr>
          <p:grpSpPr>
            <a:xfrm>
              <a:off x="5515926" y="1564302"/>
              <a:ext cx="1160147" cy="1"/>
              <a:chOff x="668653" y="1564302"/>
              <a:chExt cx="1160147" cy="1"/>
            </a:xfrm>
          </p:grpSpPr>
          <p:cxnSp>
            <p:nvCxnSpPr>
              <p:cNvPr id="8" name="Straight Connector 7"/>
              <p:cNvCxnSpPr/>
              <p:nvPr/>
            </p:nvCxnSpPr>
            <p:spPr>
              <a:xfrm flipH="1">
                <a:off x="668653" y="1564303"/>
                <a:ext cx="1160147" cy="0"/>
              </a:xfrm>
              <a:prstGeom prst="line">
                <a:avLst/>
              </a:prstGeom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Connector 8"/>
              <p:cNvCxnSpPr/>
              <p:nvPr/>
            </p:nvCxnSpPr>
            <p:spPr>
              <a:xfrm flipH="1">
                <a:off x="668654" y="1564302"/>
                <a:ext cx="454869" cy="0"/>
              </a:xfrm>
              <a:prstGeom prst="line">
                <a:avLst/>
              </a:prstGeom>
              <a:ln w="15875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" name="Group 2"/>
          <p:cNvGrpSpPr/>
          <p:nvPr/>
        </p:nvGrpSpPr>
        <p:grpSpPr>
          <a:xfrm>
            <a:off x="599523" y="4633755"/>
            <a:ext cx="3272433" cy="1043333"/>
            <a:chOff x="599523" y="4633755"/>
            <a:chExt cx="3272433" cy="1043333"/>
          </a:xfrm>
        </p:grpSpPr>
        <p:sp>
          <p:nvSpPr>
            <p:cNvPr id="10" name="TextBox 9"/>
            <p:cNvSpPr txBox="1"/>
            <p:nvPr/>
          </p:nvSpPr>
          <p:spPr>
            <a:xfrm>
              <a:off x="599523" y="4633755"/>
              <a:ext cx="3272433" cy="246221"/>
            </a:xfrm>
            <a:prstGeom prst="rect">
              <a:avLst/>
            </a:prstGeom>
            <a:noFill/>
          </p:spPr>
          <p:txBody>
            <a:bodyPr wrap="square" lIns="0" tIns="0" bIns="0" rtlCol="0">
              <a:spAutoFit/>
            </a:bodyPr>
            <a:lstStyle/>
            <a:p>
              <a:r>
                <a:rPr lang="pl-PL" sz="1600" i="1" dirty="0" err="1">
                  <a:solidFill>
                    <a:schemeClr val="tx2"/>
                  </a:solidFill>
                  <a:latin typeface="+mj-lt"/>
                </a:rPr>
                <a:t>Hydraulische</a:t>
              </a:r>
              <a:r>
                <a:rPr lang="pl-PL" sz="1600" i="1" dirty="0">
                  <a:solidFill>
                    <a:schemeClr val="tx2"/>
                  </a:solidFill>
                  <a:latin typeface="+mj-lt"/>
                </a:rPr>
                <a:t> CNC-</a:t>
              </a:r>
              <a:r>
                <a:rPr lang="pl-PL" sz="1600" i="1" dirty="0" err="1">
                  <a:solidFill>
                    <a:schemeClr val="tx2"/>
                  </a:solidFill>
                  <a:latin typeface="+mj-lt"/>
                </a:rPr>
                <a:t>Abkantpresse</a:t>
              </a:r>
              <a:r>
                <a:rPr lang="en-US" sz="1600" i="1" dirty="0">
                  <a:solidFill>
                    <a:schemeClr val="tx2"/>
                  </a:solidFill>
                  <a:latin typeface="+mj-lt"/>
                </a:rPr>
                <a:t> </a:t>
              </a: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609598" y="5039798"/>
              <a:ext cx="3252281" cy="637290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sz="1100" dirty="0" err="1"/>
                <a:t>Länge</a:t>
              </a:r>
              <a:r>
                <a:rPr lang="en-US" sz="1100" dirty="0"/>
                <a:t> der </a:t>
              </a:r>
              <a:r>
                <a:rPr lang="en-US" sz="1100" dirty="0" err="1"/>
                <a:t>Bie</a:t>
              </a:r>
              <a:r>
                <a:rPr lang="pl-PL" sz="1100" dirty="0" err="1"/>
                <a:t>gelinie</a:t>
              </a:r>
              <a:r>
                <a:rPr lang="pl-PL" sz="1100" dirty="0"/>
                <a:t> </a:t>
              </a:r>
              <a:r>
                <a:rPr lang="en-US" sz="1100" dirty="0"/>
                <a:t>: </a:t>
              </a:r>
              <a:r>
                <a:rPr lang="pl-PL" sz="1100" dirty="0"/>
                <a:t>bis</a:t>
              </a:r>
              <a:r>
                <a:rPr lang="en-US" sz="1100" dirty="0"/>
                <a:t> 4000mm</a:t>
              </a:r>
              <a:endParaRPr lang="pl-PL" sz="1100" dirty="0"/>
            </a:p>
            <a:p>
              <a:pPr>
                <a:lnSpc>
                  <a:spcPct val="130000"/>
                </a:lnSpc>
              </a:pPr>
              <a:r>
                <a:rPr lang="pl-PL" sz="1100" dirty="0" err="1"/>
                <a:t>Druck</a:t>
              </a:r>
              <a:r>
                <a:rPr lang="pl-PL" sz="1100" dirty="0"/>
                <a:t>: 400 t</a:t>
              </a:r>
            </a:p>
            <a:p>
              <a:pPr>
                <a:lnSpc>
                  <a:spcPct val="130000"/>
                </a:lnSpc>
              </a:pPr>
              <a:r>
                <a:rPr lang="pl-PL" sz="1100" dirty="0" err="1"/>
                <a:t>Steuerung</a:t>
              </a:r>
              <a:r>
                <a:rPr lang="pl-PL" sz="1100" dirty="0"/>
                <a:t> in 5 </a:t>
              </a:r>
              <a:r>
                <a:rPr lang="pl-PL" sz="1100" dirty="0" err="1"/>
                <a:t>Achsen</a:t>
              </a:r>
              <a:endParaRPr lang="en-US" sz="1100" dirty="0"/>
            </a:p>
          </p:txBody>
        </p:sp>
      </p:grpSp>
      <p:sp>
        <p:nvSpPr>
          <p:cNvPr id="24" name="TextBox 7"/>
          <p:cNvSpPr txBox="1"/>
          <p:nvPr/>
        </p:nvSpPr>
        <p:spPr>
          <a:xfrm>
            <a:off x="609600" y="6232852"/>
            <a:ext cx="2604612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100" b="1">
                <a:solidFill>
                  <a:schemeClr val="tx2"/>
                </a:solidFill>
              </a:rPr>
              <a:t>INT</a:t>
            </a:r>
            <a:r>
              <a:rPr lang="en-US" sz="1100"/>
              <a:t> Production JCS</a:t>
            </a:r>
            <a:endParaRPr lang="en-US" sz="1100" dirty="0"/>
          </a:p>
        </p:txBody>
      </p:sp>
      <p:pic>
        <p:nvPicPr>
          <p:cNvPr id="21" name="Symbol zastępczy obrazu 25">
            <a:extLst>
              <a:ext uri="{FF2B5EF4-FFF2-40B4-BE49-F238E27FC236}">
                <a16:creationId xmlns:a16="http://schemas.microsoft.com/office/drawing/2014/main" id="{FA40C9D5-D2B8-4675-8BDD-1F05B0BF90FE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28" b="3328"/>
          <a:stretch>
            <a:fillRect/>
          </a:stretch>
        </p:blipFill>
        <p:spPr>
          <a:xfrm>
            <a:off x="8105775" y="2017713"/>
            <a:ext cx="3476625" cy="2138362"/>
          </a:xfrm>
        </p:spPr>
      </p:pic>
      <p:pic>
        <p:nvPicPr>
          <p:cNvPr id="28" name="Symbol zastępczy obrazu 24">
            <a:extLst>
              <a:ext uri="{FF2B5EF4-FFF2-40B4-BE49-F238E27FC236}">
                <a16:creationId xmlns:a16="http://schemas.microsoft.com/office/drawing/2014/main" id="{692764A9-2410-4393-A015-24889C76560F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28" b="3328"/>
          <a:stretch>
            <a:fillRect/>
          </a:stretch>
        </p:blipFill>
        <p:spPr>
          <a:xfrm>
            <a:off x="4354513" y="2017713"/>
            <a:ext cx="3476625" cy="2138362"/>
          </a:xfrm>
        </p:spPr>
      </p:pic>
      <p:grpSp>
        <p:nvGrpSpPr>
          <p:cNvPr id="35" name="Group 3">
            <a:extLst>
              <a:ext uri="{FF2B5EF4-FFF2-40B4-BE49-F238E27FC236}">
                <a16:creationId xmlns:a16="http://schemas.microsoft.com/office/drawing/2014/main" id="{7F6D1510-9588-4470-BFED-3C91BACAB78A}"/>
              </a:ext>
            </a:extLst>
          </p:cNvPr>
          <p:cNvGrpSpPr/>
          <p:nvPr/>
        </p:nvGrpSpPr>
        <p:grpSpPr>
          <a:xfrm>
            <a:off x="8177962" y="4633755"/>
            <a:ext cx="3404438" cy="823273"/>
            <a:chOff x="4354270" y="4633755"/>
            <a:chExt cx="3252281" cy="691976"/>
          </a:xfrm>
        </p:grpSpPr>
        <p:sp>
          <p:nvSpPr>
            <p:cNvPr id="36" name="TextBox 11">
              <a:extLst>
                <a:ext uri="{FF2B5EF4-FFF2-40B4-BE49-F238E27FC236}">
                  <a16:creationId xmlns:a16="http://schemas.microsoft.com/office/drawing/2014/main" id="{3444D44F-C1DE-4843-ACDA-654AEF90B93A}"/>
                </a:ext>
              </a:extLst>
            </p:cNvPr>
            <p:cNvSpPr txBox="1"/>
            <p:nvPr/>
          </p:nvSpPr>
          <p:spPr>
            <a:xfrm>
              <a:off x="4354270" y="4633755"/>
              <a:ext cx="3252281" cy="206953"/>
            </a:xfrm>
            <a:prstGeom prst="rect">
              <a:avLst/>
            </a:prstGeom>
            <a:noFill/>
          </p:spPr>
          <p:txBody>
            <a:bodyPr wrap="square" lIns="0" tIns="0" bIns="0" rtlCol="0">
              <a:spAutoFit/>
            </a:bodyPr>
            <a:lstStyle/>
            <a:p>
              <a:r>
                <a:rPr lang="en-US" sz="1600" i="1" dirty="0">
                  <a:solidFill>
                    <a:schemeClr val="tx2"/>
                  </a:solidFill>
                  <a:latin typeface="+mj-lt"/>
                </a:rPr>
                <a:t>CNC</a:t>
              </a:r>
              <a:r>
                <a:rPr lang="pl-PL" sz="1600" i="1" dirty="0">
                  <a:solidFill>
                    <a:schemeClr val="tx2"/>
                  </a:solidFill>
                  <a:latin typeface="+mj-lt"/>
                </a:rPr>
                <a:t>-</a:t>
              </a:r>
              <a:r>
                <a:rPr lang="pl-PL" sz="1600" i="1" dirty="0" err="1">
                  <a:solidFill>
                    <a:schemeClr val="tx2"/>
                  </a:solidFill>
                  <a:latin typeface="+mj-lt"/>
                </a:rPr>
                <a:t>Abkantpresse</a:t>
              </a:r>
              <a:endParaRPr lang="en-US" sz="1600" i="1" dirty="0">
                <a:solidFill>
                  <a:schemeClr val="tx2"/>
                </a:solidFill>
                <a:latin typeface="+mj-lt"/>
              </a:endParaRPr>
            </a:p>
          </p:txBody>
        </p:sp>
        <p:sp>
          <p:nvSpPr>
            <p:cNvPr id="37" name="Rectangle 12">
              <a:extLst>
                <a:ext uri="{FF2B5EF4-FFF2-40B4-BE49-F238E27FC236}">
                  <a16:creationId xmlns:a16="http://schemas.microsoft.com/office/drawing/2014/main" id="{AD007790-9B78-4346-8755-2453798DBD69}"/>
                </a:ext>
              </a:extLst>
            </p:cNvPr>
            <p:cNvSpPr/>
            <p:nvPr/>
          </p:nvSpPr>
          <p:spPr>
            <a:xfrm>
              <a:off x="4354270" y="4975042"/>
              <a:ext cx="3252281" cy="350689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sz="1100" dirty="0" err="1"/>
                <a:t>Blechstärke</a:t>
              </a:r>
              <a:r>
                <a:rPr lang="en-US" sz="1100" dirty="0"/>
                <a:t>: 1-6mm</a:t>
              </a:r>
            </a:p>
            <a:p>
              <a:pPr>
                <a:lnSpc>
                  <a:spcPct val="130000"/>
                </a:lnSpc>
              </a:pPr>
              <a:r>
                <a:rPr lang="de-DE" sz="1100" dirty="0"/>
                <a:t>Länge der Biegelinie</a:t>
              </a:r>
              <a:r>
                <a:rPr lang="en-US" sz="1100" dirty="0"/>
                <a:t>: </a:t>
              </a:r>
              <a:r>
                <a:rPr lang="pl-PL" sz="1100" dirty="0"/>
                <a:t>bis</a:t>
              </a:r>
              <a:r>
                <a:rPr lang="en-US" sz="1100" dirty="0"/>
                <a:t> 3000mm </a:t>
              </a:r>
            </a:p>
          </p:txBody>
        </p:sp>
      </p:grpSp>
      <p:grpSp>
        <p:nvGrpSpPr>
          <p:cNvPr id="22" name="Group 3">
            <a:extLst>
              <a:ext uri="{FF2B5EF4-FFF2-40B4-BE49-F238E27FC236}">
                <a16:creationId xmlns:a16="http://schemas.microsoft.com/office/drawing/2014/main" id="{4B00C5BD-4F8E-448D-BE7F-865A94012321}"/>
              </a:ext>
            </a:extLst>
          </p:cNvPr>
          <p:cNvGrpSpPr/>
          <p:nvPr/>
        </p:nvGrpSpPr>
        <p:grpSpPr>
          <a:xfrm>
            <a:off x="4354514" y="4633755"/>
            <a:ext cx="3440139" cy="823273"/>
            <a:chOff x="4320165" y="4633755"/>
            <a:chExt cx="3286386" cy="691976"/>
          </a:xfrm>
        </p:grpSpPr>
        <p:sp>
          <p:nvSpPr>
            <p:cNvPr id="23" name="TextBox 11">
              <a:extLst>
                <a:ext uri="{FF2B5EF4-FFF2-40B4-BE49-F238E27FC236}">
                  <a16:creationId xmlns:a16="http://schemas.microsoft.com/office/drawing/2014/main" id="{19B33258-CB96-4085-A8C6-39257DD236C0}"/>
                </a:ext>
              </a:extLst>
            </p:cNvPr>
            <p:cNvSpPr txBox="1"/>
            <p:nvPr/>
          </p:nvSpPr>
          <p:spPr>
            <a:xfrm>
              <a:off x="4354270" y="4633755"/>
              <a:ext cx="3252281" cy="206953"/>
            </a:xfrm>
            <a:prstGeom prst="rect">
              <a:avLst/>
            </a:prstGeom>
            <a:noFill/>
          </p:spPr>
          <p:txBody>
            <a:bodyPr wrap="square" lIns="0" tIns="0" bIns="0" rtlCol="0">
              <a:spAutoFit/>
            </a:bodyPr>
            <a:lstStyle/>
            <a:p>
              <a:r>
                <a:rPr lang="en-US" sz="1600" i="1" dirty="0">
                  <a:solidFill>
                    <a:schemeClr val="tx2"/>
                  </a:solidFill>
                  <a:latin typeface="+mj-lt"/>
                </a:rPr>
                <a:t>CNC</a:t>
              </a:r>
              <a:r>
                <a:rPr lang="pl-PL" sz="1600" i="1" dirty="0">
                  <a:solidFill>
                    <a:schemeClr val="tx2"/>
                  </a:solidFill>
                  <a:latin typeface="+mj-lt"/>
                </a:rPr>
                <a:t>-</a:t>
              </a:r>
              <a:r>
                <a:rPr lang="pl-PL" sz="1600" i="1" dirty="0" err="1">
                  <a:solidFill>
                    <a:schemeClr val="tx2"/>
                  </a:solidFill>
                  <a:latin typeface="+mj-lt"/>
                </a:rPr>
                <a:t>Abkantpresse</a:t>
              </a:r>
              <a:endParaRPr lang="en-US" sz="1600" i="1" dirty="0">
                <a:solidFill>
                  <a:schemeClr val="tx2"/>
                </a:solidFill>
                <a:latin typeface="+mj-lt"/>
              </a:endParaRPr>
            </a:p>
          </p:txBody>
        </p:sp>
        <p:sp>
          <p:nvSpPr>
            <p:cNvPr id="25" name="Rectangle 12">
              <a:extLst>
                <a:ext uri="{FF2B5EF4-FFF2-40B4-BE49-F238E27FC236}">
                  <a16:creationId xmlns:a16="http://schemas.microsoft.com/office/drawing/2014/main" id="{C07B02C8-04E3-4172-B1F8-2B35081B09F1}"/>
                </a:ext>
              </a:extLst>
            </p:cNvPr>
            <p:cNvSpPr/>
            <p:nvPr/>
          </p:nvSpPr>
          <p:spPr>
            <a:xfrm>
              <a:off x="4320165" y="4975042"/>
              <a:ext cx="3252281" cy="350689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sz="1100" dirty="0" err="1"/>
                <a:t>Blechstärke</a:t>
              </a:r>
              <a:r>
                <a:rPr lang="pl-PL" sz="1100" dirty="0"/>
                <a:t>: </a:t>
              </a:r>
              <a:r>
                <a:rPr lang="en-US" sz="1100" dirty="0"/>
                <a:t>1-25mm</a:t>
              </a:r>
            </a:p>
            <a:p>
              <a:pPr>
                <a:lnSpc>
                  <a:spcPct val="130000"/>
                </a:lnSpc>
              </a:pPr>
              <a:r>
                <a:rPr lang="en-US" sz="1100" dirty="0" err="1"/>
                <a:t>Länge</a:t>
              </a:r>
              <a:r>
                <a:rPr lang="en-US" sz="1100" dirty="0"/>
                <a:t> der </a:t>
              </a:r>
              <a:r>
                <a:rPr lang="en-US" sz="1100" dirty="0" err="1"/>
                <a:t>Bie</a:t>
              </a:r>
              <a:r>
                <a:rPr lang="pl-PL" sz="1100" dirty="0" err="1"/>
                <a:t>gelinie</a:t>
              </a:r>
              <a:r>
                <a:rPr lang="en-US" sz="1100" dirty="0"/>
                <a:t>: </a:t>
              </a:r>
              <a:r>
                <a:rPr lang="pl-PL" sz="1100" dirty="0"/>
                <a:t>bis</a:t>
              </a:r>
              <a:r>
                <a:rPr lang="en-US" sz="1100" dirty="0"/>
                <a:t> 4000mm</a:t>
              </a:r>
            </a:p>
          </p:txBody>
        </p:sp>
      </p:grpSp>
      <p:pic>
        <p:nvPicPr>
          <p:cNvPr id="26" name="Symbol zastępczy obrazu 17">
            <a:extLst>
              <a:ext uri="{FF2B5EF4-FFF2-40B4-BE49-F238E27FC236}">
                <a16:creationId xmlns:a16="http://schemas.microsoft.com/office/drawing/2014/main" id="{368B8E2F-A44B-CE46-AAF2-6A5488752D9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95" b="8995"/>
          <a:stretch>
            <a:fillRect/>
          </a:stretch>
        </p:blipFill>
        <p:spPr>
          <a:xfrm>
            <a:off x="609600" y="2017402"/>
            <a:ext cx="3476890" cy="2137886"/>
          </a:xfrm>
        </p:spPr>
      </p:pic>
    </p:spTree>
    <p:extLst>
      <p:ext uri="{BB962C8B-B14F-4D97-AF65-F5344CB8AC3E}">
        <p14:creationId xmlns:p14="http://schemas.microsoft.com/office/powerpoint/2010/main" val="4115004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759034" y="660820"/>
            <a:ext cx="6673932" cy="903483"/>
            <a:chOff x="4116197" y="660820"/>
            <a:chExt cx="3959605" cy="903483"/>
          </a:xfrm>
        </p:grpSpPr>
        <p:sp>
          <p:nvSpPr>
            <p:cNvPr id="5" name="TextBox 4"/>
            <p:cNvSpPr txBox="1"/>
            <p:nvPr/>
          </p:nvSpPr>
          <p:spPr>
            <a:xfrm>
              <a:off x="4116197" y="907041"/>
              <a:ext cx="395960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chemeClr val="tx2"/>
                  </a:solidFill>
                  <a:latin typeface="+mj-lt"/>
                </a:rPr>
                <a:t>PRODUKTIONSMÖGLICHKEITEN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5568075" y="660820"/>
              <a:ext cx="105585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000" i="1" dirty="0">
                  <a:solidFill>
                    <a:schemeClr val="tx1">
                      <a:lumMod val="60000"/>
                      <a:lumOff val="40000"/>
                    </a:schemeClr>
                  </a:solidFill>
                  <a:latin typeface="Roboto Medium" charset="0"/>
                  <a:ea typeface="Roboto Medium" charset="0"/>
                  <a:cs typeface="Roboto Medium" charset="0"/>
                </a:rPr>
                <a:t>Was können wir für Sie tun?</a:t>
              </a:r>
            </a:p>
          </p:txBody>
        </p:sp>
        <p:grpSp>
          <p:nvGrpSpPr>
            <p:cNvPr id="7" name="Group 6"/>
            <p:cNvGrpSpPr/>
            <p:nvPr/>
          </p:nvGrpSpPr>
          <p:grpSpPr>
            <a:xfrm>
              <a:off x="5515926" y="1564302"/>
              <a:ext cx="1160147" cy="1"/>
              <a:chOff x="668653" y="1564302"/>
              <a:chExt cx="1160147" cy="1"/>
            </a:xfrm>
          </p:grpSpPr>
          <p:cxnSp>
            <p:nvCxnSpPr>
              <p:cNvPr id="8" name="Straight Connector 7"/>
              <p:cNvCxnSpPr/>
              <p:nvPr/>
            </p:nvCxnSpPr>
            <p:spPr>
              <a:xfrm flipH="1">
                <a:off x="668653" y="1564303"/>
                <a:ext cx="1160147" cy="0"/>
              </a:xfrm>
              <a:prstGeom prst="line">
                <a:avLst/>
              </a:prstGeom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Connector 8"/>
              <p:cNvCxnSpPr/>
              <p:nvPr/>
            </p:nvCxnSpPr>
            <p:spPr>
              <a:xfrm flipH="1">
                <a:off x="668654" y="1564302"/>
                <a:ext cx="454869" cy="0"/>
              </a:xfrm>
              <a:prstGeom prst="line">
                <a:avLst/>
              </a:prstGeom>
              <a:ln w="15875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" name="Group 2"/>
          <p:cNvGrpSpPr/>
          <p:nvPr/>
        </p:nvGrpSpPr>
        <p:grpSpPr>
          <a:xfrm>
            <a:off x="599523" y="4633755"/>
            <a:ext cx="3272433" cy="960702"/>
            <a:chOff x="599523" y="4633755"/>
            <a:chExt cx="3272433" cy="960702"/>
          </a:xfrm>
        </p:grpSpPr>
        <p:sp>
          <p:nvSpPr>
            <p:cNvPr id="10" name="TextBox 9"/>
            <p:cNvSpPr txBox="1"/>
            <p:nvPr/>
          </p:nvSpPr>
          <p:spPr>
            <a:xfrm>
              <a:off x="599523" y="4633755"/>
              <a:ext cx="3272433" cy="492443"/>
            </a:xfrm>
            <a:prstGeom prst="rect">
              <a:avLst/>
            </a:prstGeom>
            <a:noFill/>
          </p:spPr>
          <p:txBody>
            <a:bodyPr wrap="square" lIns="0" tIns="0" bIns="0" rtlCol="0">
              <a:spAutoFit/>
            </a:bodyPr>
            <a:lstStyle/>
            <a:p>
              <a:r>
                <a:rPr lang="pl-PL" sz="1600" i="1" dirty="0" err="1">
                  <a:solidFill>
                    <a:schemeClr val="tx2"/>
                  </a:solidFill>
                  <a:latin typeface="+mj-lt"/>
                </a:rPr>
                <a:t>Halbautomatische</a:t>
              </a:r>
              <a:r>
                <a:rPr lang="pl-PL" sz="1600" i="1" dirty="0">
                  <a:solidFill>
                    <a:schemeClr val="tx2"/>
                  </a:solidFill>
                  <a:latin typeface="+mj-lt"/>
                </a:rPr>
                <a:t> </a:t>
              </a:r>
              <a:r>
                <a:rPr lang="pl-PL" sz="1600" i="1" dirty="0" err="1">
                  <a:solidFill>
                    <a:schemeClr val="tx2"/>
                  </a:solidFill>
                  <a:latin typeface="+mj-lt"/>
                </a:rPr>
                <a:t>Bands</a:t>
              </a:r>
              <a:r>
                <a:rPr lang="pl-PL" sz="1600" i="1" dirty="0" err="1">
                  <a:solidFill>
                    <a:schemeClr val="tx2"/>
                  </a:solidFill>
                  <a:latin typeface="+mj-lt"/>
                  <a:cs typeface="Arial" panose="020B0604020202020204" pitchFamily="34" charset="0"/>
                </a:rPr>
                <a:t>äge</a:t>
              </a:r>
              <a:r>
                <a:rPr lang="en-US" sz="1600" i="1" dirty="0">
                  <a:solidFill>
                    <a:schemeClr val="tx2"/>
                  </a:solidFill>
                  <a:latin typeface="+mj-lt"/>
                </a:rPr>
                <a:t> </a:t>
              </a:r>
              <a:r>
                <a:rPr lang="pl-PL" sz="1600" i="1" dirty="0">
                  <a:solidFill>
                    <a:schemeClr val="tx2"/>
                  </a:solidFill>
                  <a:latin typeface="+mj-lt"/>
                </a:rPr>
                <a:t>KESMAK</a:t>
              </a:r>
              <a:r>
                <a:rPr lang="en-US" sz="1600" i="1" dirty="0">
                  <a:solidFill>
                    <a:schemeClr val="tx2"/>
                  </a:solidFill>
                  <a:latin typeface="+mj-lt"/>
                </a:rPr>
                <a:t> </a:t>
              </a:r>
              <a:r>
                <a:rPr lang="pl-PL" sz="1600" i="1" dirty="0">
                  <a:solidFill>
                    <a:schemeClr val="tx2"/>
                  </a:solidFill>
                  <a:latin typeface="+mj-lt"/>
                </a:rPr>
                <a:t>KLY</a:t>
              </a:r>
              <a:r>
                <a:rPr lang="en-US" sz="1600" i="1" dirty="0">
                  <a:solidFill>
                    <a:schemeClr val="tx2"/>
                  </a:solidFill>
                  <a:latin typeface="+mj-lt"/>
                </a:rPr>
                <a:t> 2</a:t>
              </a:r>
              <a:r>
                <a:rPr lang="pl-PL" sz="1600" i="1" dirty="0">
                  <a:solidFill>
                    <a:schemeClr val="tx2"/>
                  </a:solidFill>
                  <a:latin typeface="+mj-lt"/>
                </a:rPr>
                <a:t>DG</a:t>
              </a:r>
              <a:r>
                <a:rPr lang="en-US" sz="1600" i="1" dirty="0">
                  <a:solidFill>
                    <a:schemeClr val="tx2"/>
                  </a:solidFill>
                  <a:latin typeface="+mj-lt"/>
                </a:rPr>
                <a:t> 750 </a:t>
              </a: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599523" y="5177227"/>
              <a:ext cx="3252281" cy="417230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pl-PL" sz="1100" dirty="0" err="1"/>
                <a:t>Zuschnittbereich</a:t>
              </a:r>
              <a:r>
                <a:rPr lang="en-US" sz="1100" dirty="0"/>
                <a:t>: </a:t>
              </a:r>
              <a:r>
                <a:rPr lang="pl-PL" sz="1100" dirty="0"/>
                <a:t>bis</a:t>
              </a:r>
              <a:r>
                <a:rPr lang="en-US" sz="1100" dirty="0"/>
                <a:t> </a:t>
              </a:r>
              <a:r>
                <a:rPr lang="pl-PL" sz="1100" dirty="0"/>
                <a:t>75</a:t>
              </a:r>
              <a:r>
                <a:rPr lang="en-US" sz="1100" dirty="0"/>
                <a:t>0mm</a:t>
              </a:r>
              <a:endParaRPr lang="pl-PL" sz="1100" dirty="0"/>
            </a:p>
            <a:p>
              <a:pPr>
                <a:lnSpc>
                  <a:spcPct val="130000"/>
                </a:lnSpc>
              </a:pPr>
              <a:r>
                <a:rPr lang="pl-PL" sz="1100" dirty="0" err="1"/>
                <a:t>Zuschnitt</a:t>
              </a:r>
              <a:r>
                <a:rPr lang="pl-PL" sz="1100" dirty="0"/>
                <a:t> „in </a:t>
              </a:r>
              <a:r>
                <a:rPr lang="pl-PL" sz="1100" dirty="0" err="1"/>
                <a:t>beide</a:t>
              </a:r>
              <a:r>
                <a:rPr lang="pl-PL" sz="1100" dirty="0"/>
                <a:t> </a:t>
              </a:r>
              <a:r>
                <a:rPr lang="pl-PL" sz="1100" dirty="0" err="1"/>
                <a:t>Seiten</a:t>
              </a:r>
              <a:r>
                <a:rPr lang="pl-PL" sz="1100" dirty="0"/>
                <a:t>” </a:t>
              </a:r>
              <a:r>
                <a:rPr lang="pl-PL" sz="1100" dirty="0" err="1"/>
                <a:t>m</a:t>
              </a:r>
              <a:r>
                <a:rPr lang="pl-PL" sz="1100" dirty="0" err="1">
                  <a:latin typeface="Arial" panose="020B0604020202020204" pitchFamily="34" charset="0"/>
                  <a:cs typeface="Arial" panose="020B0604020202020204" pitchFamily="34" charset="0"/>
                </a:rPr>
                <a:t>öglich</a:t>
              </a:r>
              <a:endParaRPr lang="en-US" sz="1100" dirty="0"/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4354269" y="4633755"/>
            <a:ext cx="3252282" cy="740641"/>
            <a:chOff x="4354269" y="4633755"/>
            <a:chExt cx="3252282" cy="740641"/>
          </a:xfrm>
        </p:grpSpPr>
        <p:sp>
          <p:nvSpPr>
            <p:cNvPr id="12" name="TextBox 11"/>
            <p:cNvSpPr txBox="1"/>
            <p:nvPr/>
          </p:nvSpPr>
          <p:spPr>
            <a:xfrm>
              <a:off x="4354270" y="4633755"/>
              <a:ext cx="3252281" cy="246221"/>
            </a:xfrm>
            <a:prstGeom prst="rect">
              <a:avLst/>
            </a:prstGeom>
            <a:noFill/>
          </p:spPr>
          <p:txBody>
            <a:bodyPr wrap="square" lIns="0" tIns="0" bIns="0" rtlCol="0">
              <a:spAutoFit/>
            </a:bodyPr>
            <a:lstStyle/>
            <a:p>
              <a:r>
                <a:rPr lang="pl-PL" sz="1600" i="1" dirty="0" err="1">
                  <a:solidFill>
                    <a:schemeClr val="tx2"/>
                  </a:solidFill>
                  <a:latin typeface="+mj-lt"/>
                </a:rPr>
                <a:t>Strahlkammer</a:t>
              </a:r>
              <a:endParaRPr lang="en-US" sz="1600" i="1" dirty="0">
                <a:solidFill>
                  <a:schemeClr val="tx2"/>
                </a:solidFill>
                <a:latin typeface="+mj-lt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4354269" y="5177226"/>
              <a:ext cx="3252282" cy="197170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pl-PL" sz="1100" dirty="0" err="1"/>
                <a:t>Oberflächenbehandlung</a:t>
              </a:r>
              <a:r>
                <a:rPr lang="pl-PL" sz="1100" dirty="0"/>
                <a:t> – </a:t>
              </a:r>
              <a:r>
                <a:rPr lang="pl-PL" sz="1100" dirty="0" err="1"/>
                <a:t>Strahlen</a:t>
              </a:r>
              <a:r>
                <a:rPr lang="pl-PL" sz="1100" dirty="0"/>
                <a:t> bis SA2,5</a:t>
              </a:r>
              <a:endParaRPr lang="en-US" sz="1100" dirty="0"/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8088865" y="4633755"/>
            <a:ext cx="3252281" cy="492443"/>
          </a:xfrm>
          <a:prstGeom prst="rect">
            <a:avLst/>
          </a:prstGeom>
          <a:noFill/>
        </p:spPr>
        <p:txBody>
          <a:bodyPr wrap="square" lIns="0" tIns="0" bIns="0" rtlCol="0">
            <a:spAutoFit/>
          </a:bodyPr>
          <a:lstStyle/>
          <a:p>
            <a:r>
              <a:rPr lang="de-DE" sz="1600" i="1" dirty="0">
                <a:solidFill>
                  <a:schemeClr val="tx2"/>
                </a:solidFill>
                <a:latin typeface="+mj-lt"/>
              </a:rPr>
              <a:t>Arbeitsplätze für das Schweißen mit dem MIG/MAG- und WIG-Verfahren</a:t>
            </a:r>
            <a:endParaRPr lang="en-US" sz="1600" i="1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24" name="TextBox 7"/>
          <p:cNvSpPr txBox="1"/>
          <p:nvPr/>
        </p:nvSpPr>
        <p:spPr>
          <a:xfrm>
            <a:off x="609600" y="6232852"/>
            <a:ext cx="2604612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100" b="1">
                <a:solidFill>
                  <a:schemeClr val="tx2"/>
                </a:solidFill>
              </a:rPr>
              <a:t>INT</a:t>
            </a:r>
            <a:r>
              <a:rPr lang="en-US" sz="1100"/>
              <a:t> Production JCS</a:t>
            </a:r>
            <a:endParaRPr lang="en-US" sz="1100" dirty="0"/>
          </a:p>
        </p:txBody>
      </p:sp>
      <p:pic>
        <p:nvPicPr>
          <p:cNvPr id="27" name="Symbol zastępczy obrazu 26"/>
          <p:cNvPicPr>
            <a:picLocks noGrp="1" noChangeAspect="1"/>
          </p:cNvPicPr>
          <p:nvPr>
            <p:ph type="pic" sz="quarter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701" b="32701"/>
          <a:stretch>
            <a:fillRect/>
          </a:stretch>
        </p:blipFill>
        <p:spPr/>
      </p:pic>
      <p:pic>
        <p:nvPicPr>
          <p:cNvPr id="23" name="Symbol zastępczy obrazu 19">
            <a:extLst>
              <a:ext uri="{FF2B5EF4-FFF2-40B4-BE49-F238E27FC236}">
                <a16:creationId xmlns:a16="http://schemas.microsoft.com/office/drawing/2014/main" id="{C842862B-D03B-9C44-8267-FF95DAE729C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95" b="8995"/>
          <a:stretch>
            <a:fillRect/>
          </a:stretch>
        </p:blipFill>
        <p:spPr>
          <a:xfrm>
            <a:off x="609600" y="2017402"/>
            <a:ext cx="3476890" cy="2137886"/>
          </a:xfrm>
        </p:spPr>
      </p:pic>
      <p:pic>
        <p:nvPicPr>
          <p:cNvPr id="25" name="Symbol zastępczy obrazu 24">
            <a:extLst>
              <a:ext uri="{FF2B5EF4-FFF2-40B4-BE49-F238E27FC236}">
                <a16:creationId xmlns:a16="http://schemas.microsoft.com/office/drawing/2014/main" id="{D915E8D5-CD51-9640-9499-719AC6DF1D81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95" b="8995"/>
          <a:stretch>
            <a:fillRect/>
          </a:stretch>
        </p:blipFill>
        <p:spPr>
          <a:xfrm>
            <a:off x="4354271" y="2017402"/>
            <a:ext cx="3476890" cy="2137886"/>
          </a:xfrm>
        </p:spPr>
      </p:pic>
    </p:spTree>
    <p:extLst>
      <p:ext uri="{BB962C8B-B14F-4D97-AF65-F5344CB8AC3E}">
        <p14:creationId xmlns:p14="http://schemas.microsoft.com/office/powerpoint/2010/main" val="3018649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Symbol zastępczy obrazu 33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15" r="15028"/>
          <a:stretch/>
        </p:blipFill>
        <p:spPr/>
      </p:pic>
      <p:grpSp>
        <p:nvGrpSpPr>
          <p:cNvPr id="3" name="Group 2"/>
          <p:cNvGrpSpPr/>
          <p:nvPr/>
        </p:nvGrpSpPr>
        <p:grpSpPr>
          <a:xfrm>
            <a:off x="647700" y="2428064"/>
            <a:ext cx="4230724" cy="515206"/>
            <a:chOff x="946860" y="2078109"/>
            <a:chExt cx="4230724" cy="515206"/>
          </a:xfrm>
        </p:grpSpPr>
        <p:sp>
          <p:nvSpPr>
            <p:cNvPr id="5" name="Rectangle 4"/>
            <p:cNvSpPr/>
            <p:nvPr/>
          </p:nvSpPr>
          <p:spPr>
            <a:xfrm>
              <a:off x="1410978" y="2078109"/>
              <a:ext cx="3766606" cy="51520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de-DE" sz="1200" dirty="0"/>
                <a:t>Fertigung aus schwarzem Stahl S235 und S355, Edelstahl, säurebeständigem Stahl und Aluminium</a:t>
              </a:r>
              <a:endParaRPr lang="pl-PL" sz="1200" dirty="0"/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946860" y="2174620"/>
              <a:ext cx="344920" cy="344920"/>
              <a:chOff x="1537252" y="2610679"/>
              <a:chExt cx="596348" cy="596348"/>
            </a:xfrm>
          </p:grpSpPr>
          <p:grpSp>
            <p:nvGrpSpPr>
              <p:cNvPr id="7" name="Group 6"/>
              <p:cNvGrpSpPr/>
              <p:nvPr/>
            </p:nvGrpSpPr>
            <p:grpSpPr>
              <a:xfrm>
                <a:off x="1716690" y="2752671"/>
                <a:ext cx="266968" cy="312366"/>
                <a:chOff x="6550964" y="4923734"/>
                <a:chExt cx="301457" cy="352721"/>
              </a:xfrm>
            </p:grpSpPr>
            <p:sp>
              <p:nvSpPr>
                <p:cNvPr id="9" name="Chevron 8"/>
                <p:cNvSpPr/>
                <p:nvPr/>
              </p:nvSpPr>
              <p:spPr>
                <a:xfrm>
                  <a:off x="6664672" y="4923734"/>
                  <a:ext cx="187749" cy="352721"/>
                </a:xfrm>
                <a:prstGeom prst="chevron">
                  <a:avLst>
                    <a:gd name="adj" fmla="val 83603"/>
                  </a:avLst>
                </a:prstGeom>
                <a:solidFill>
                  <a:schemeClr val="tx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2"/>
                    </a:solidFill>
                  </a:endParaRPr>
                </a:p>
              </p:txBody>
            </p:sp>
            <p:sp>
              <p:nvSpPr>
                <p:cNvPr id="10" name="Chevron 9"/>
                <p:cNvSpPr/>
                <p:nvPr/>
              </p:nvSpPr>
              <p:spPr>
                <a:xfrm>
                  <a:off x="6550964" y="4954975"/>
                  <a:ext cx="154491" cy="290239"/>
                </a:xfrm>
                <a:prstGeom prst="chevron">
                  <a:avLst>
                    <a:gd name="adj" fmla="val 83603"/>
                  </a:avLst>
                </a:prstGeom>
                <a:solidFill>
                  <a:schemeClr val="tx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2"/>
                    </a:solidFill>
                  </a:endParaRPr>
                </a:p>
              </p:txBody>
            </p:sp>
          </p:grpSp>
          <p:sp>
            <p:nvSpPr>
              <p:cNvPr id="8" name="Oval 7"/>
              <p:cNvSpPr/>
              <p:nvPr/>
            </p:nvSpPr>
            <p:spPr>
              <a:xfrm>
                <a:off x="1537252" y="2610679"/>
                <a:ext cx="596348" cy="596348"/>
              </a:xfrm>
              <a:prstGeom prst="ellipse">
                <a:avLst/>
              </a:prstGeom>
              <a:noFill/>
              <a:ln w="1905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2"/>
                  </a:solidFill>
                </a:endParaRPr>
              </a:p>
            </p:txBody>
          </p:sp>
        </p:grpSp>
      </p:grpSp>
      <p:grpSp>
        <p:nvGrpSpPr>
          <p:cNvPr id="27" name="Group 26"/>
          <p:cNvGrpSpPr/>
          <p:nvPr/>
        </p:nvGrpSpPr>
        <p:grpSpPr>
          <a:xfrm>
            <a:off x="5616744" y="2519540"/>
            <a:ext cx="1568034" cy="1818920"/>
            <a:chOff x="5623186" y="2519540"/>
            <a:chExt cx="1568034" cy="1818920"/>
          </a:xfrm>
        </p:grpSpPr>
        <p:sp>
          <p:nvSpPr>
            <p:cNvPr id="28" name="Hexagon 27"/>
            <p:cNvSpPr/>
            <p:nvPr/>
          </p:nvSpPr>
          <p:spPr>
            <a:xfrm rot="5400000">
              <a:off x="5497743" y="2644983"/>
              <a:ext cx="1818920" cy="1568034"/>
            </a:xfrm>
            <a:prstGeom prst="hexagon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Isosceles Triangle 28"/>
            <p:cNvSpPr/>
            <p:nvPr/>
          </p:nvSpPr>
          <p:spPr>
            <a:xfrm>
              <a:off x="6067608" y="3106732"/>
              <a:ext cx="691764" cy="596348"/>
            </a:xfrm>
            <a:prstGeom prst="triangle">
              <a:avLst/>
            </a:prstGeom>
            <a:noFill/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564901" y="771703"/>
            <a:ext cx="5076988" cy="970138"/>
            <a:chOff x="564901" y="771703"/>
            <a:chExt cx="5076988" cy="970138"/>
          </a:xfrm>
        </p:grpSpPr>
        <p:sp>
          <p:nvSpPr>
            <p:cNvPr id="30" name="TextBox 29"/>
            <p:cNvSpPr txBox="1"/>
            <p:nvPr/>
          </p:nvSpPr>
          <p:spPr>
            <a:xfrm>
              <a:off x="647700" y="1058987"/>
              <a:ext cx="4994189" cy="55399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3600" dirty="0">
                  <a:solidFill>
                    <a:schemeClr val="tx2"/>
                  </a:solidFill>
                  <a:latin typeface="+mj-lt"/>
                </a:rPr>
                <a:t>A</a:t>
              </a:r>
              <a:r>
                <a:rPr lang="pl-PL" sz="3600" dirty="0">
                  <a:solidFill>
                    <a:schemeClr val="tx2"/>
                  </a:solidFill>
                  <a:latin typeface="+mj-lt"/>
                </a:rPr>
                <a:t>NGEBOT</a:t>
              </a:r>
              <a:endParaRPr lang="en-US" sz="3600" dirty="0">
                <a:solidFill>
                  <a:schemeClr val="tx2"/>
                </a:solidFill>
                <a:latin typeface="+mj-lt"/>
              </a:endParaRPr>
            </a:p>
          </p:txBody>
        </p:sp>
        <p:cxnSp>
          <p:nvCxnSpPr>
            <p:cNvPr id="31" name="Straight Connector 30"/>
            <p:cNvCxnSpPr/>
            <p:nvPr/>
          </p:nvCxnSpPr>
          <p:spPr>
            <a:xfrm flipH="1">
              <a:off x="671243" y="1741841"/>
              <a:ext cx="1160147" cy="0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flipH="1">
              <a:off x="671244" y="1741840"/>
              <a:ext cx="454869" cy="0"/>
            </a:xfrm>
            <a:prstGeom prst="line">
              <a:avLst/>
            </a:prstGeom>
            <a:ln w="254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TextBox 32"/>
            <p:cNvSpPr txBox="1"/>
            <p:nvPr/>
          </p:nvSpPr>
          <p:spPr>
            <a:xfrm>
              <a:off x="564901" y="771703"/>
              <a:ext cx="2085827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000" i="1" dirty="0">
                  <a:solidFill>
                    <a:schemeClr val="tx1">
                      <a:lumMod val="60000"/>
                      <a:lumOff val="40000"/>
                    </a:schemeClr>
                  </a:solidFill>
                  <a:latin typeface="Roboto Medium"/>
                </a:rPr>
                <a:t>Unsere Produktionsmöglichkeiten</a:t>
              </a:r>
              <a:endParaRPr lang="pl-PL" sz="1000" i="1" dirty="0">
                <a:solidFill>
                  <a:schemeClr val="tx1">
                    <a:lumMod val="60000"/>
                    <a:lumOff val="40000"/>
                  </a:schemeClr>
                </a:solidFill>
                <a:latin typeface="Roboto Medium"/>
              </a:endParaRPr>
            </a:p>
          </p:txBody>
        </p:sp>
      </p:grpSp>
      <p:grpSp>
        <p:nvGrpSpPr>
          <p:cNvPr id="35" name="Group 2"/>
          <p:cNvGrpSpPr/>
          <p:nvPr/>
        </p:nvGrpSpPr>
        <p:grpSpPr>
          <a:xfrm>
            <a:off x="642031" y="3257721"/>
            <a:ext cx="4230724" cy="515206"/>
            <a:chOff x="946860" y="2078109"/>
            <a:chExt cx="4230724" cy="515206"/>
          </a:xfrm>
        </p:grpSpPr>
        <p:sp>
          <p:nvSpPr>
            <p:cNvPr id="36" name="Rectangle 4"/>
            <p:cNvSpPr/>
            <p:nvPr/>
          </p:nvSpPr>
          <p:spPr>
            <a:xfrm>
              <a:off x="1410978" y="2078109"/>
              <a:ext cx="3766606" cy="51520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de-DE" sz="1200" dirty="0"/>
                <a:t>Herstellung der galvanisch und feuerverzinkten, metallisierten und lackierten Stahlkonstruktionen</a:t>
              </a:r>
              <a:endParaRPr lang="pl-PL" sz="1200" dirty="0"/>
            </a:p>
          </p:txBody>
        </p:sp>
        <p:grpSp>
          <p:nvGrpSpPr>
            <p:cNvPr id="37" name="Group 5"/>
            <p:cNvGrpSpPr/>
            <p:nvPr/>
          </p:nvGrpSpPr>
          <p:grpSpPr>
            <a:xfrm>
              <a:off x="946860" y="2174620"/>
              <a:ext cx="344920" cy="344920"/>
              <a:chOff x="1537252" y="2610679"/>
              <a:chExt cx="596348" cy="596348"/>
            </a:xfrm>
          </p:grpSpPr>
          <p:grpSp>
            <p:nvGrpSpPr>
              <p:cNvPr id="38" name="Group 6"/>
              <p:cNvGrpSpPr/>
              <p:nvPr/>
            </p:nvGrpSpPr>
            <p:grpSpPr>
              <a:xfrm>
                <a:off x="1716690" y="2752671"/>
                <a:ext cx="266968" cy="312366"/>
                <a:chOff x="6550964" y="4923734"/>
                <a:chExt cx="301457" cy="352721"/>
              </a:xfrm>
            </p:grpSpPr>
            <p:sp>
              <p:nvSpPr>
                <p:cNvPr id="41" name="Chevron 8"/>
                <p:cNvSpPr/>
                <p:nvPr/>
              </p:nvSpPr>
              <p:spPr>
                <a:xfrm>
                  <a:off x="6664672" y="4923734"/>
                  <a:ext cx="187749" cy="352721"/>
                </a:xfrm>
                <a:prstGeom prst="chevron">
                  <a:avLst>
                    <a:gd name="adj" fmla="val 83603"/>
                  </a:avLst>
                </a:prstGeom>
                <a:solidFill>
                  <a:schemeClr val="tx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2"/>
                    </a:solidFill>
                  </a:endParaRPr>
                </a:p>
              </p:txBody>
            </p:sp>
            <p:sp>
              <p:nvSpPr>
                <p:cNvPr id="42" name="Chevron 9"/>
                <p:cNvSpPr/>
                <p:nvPr/>
              </p:nvSpPr>
              <p:spPr>
                <a:xfrm>
                  <a:off x="6550964" y="4954975"/>
                  <a:ext cx="154491" cy="290239"/>
                </a:xfrm>
                <a:prstGeom prst="chevron">
                  <a:avLst>
                    <a:gd name="adj" fmla="val 83603"/>
                  </a:avLst>
                </a:prstGeom>
                <a:solidFill>
                  <a:schemeClr val="tx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2"/>
                    </a:solidFill>
                  </a:endParaRPr>
                </a:p>
              </p:txBody>
            </p:sp>
          </p:grpSp>
          <p:sp>
            <p:nvSpPr>
              <p:cNvPr id="39" name="Oval 7"/>
              <p:cNvSpPr/>
              <p:nvPr/>
            </p:nvSpPr>
            <p:spPr>
              <a:xfrm>
                <a:off x="1537252" y="2610679"/>
                <a:ext cx="596348" cy="596348"/>
              </a:xfrm>
              <a:prstGeom prst="ellipse">
                <a:avLst/>
              </a:prstGeom>
              <a:noFill/>
              <a:ln w="1905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2"/>
                  </a:solidFill>
                </a:endParaRPr>
              </a:p>
            </p:txBody>
          </p:sp>
        </p:grpSp>
      </p:grpSp>
      <p:grpSp>
        <p:nvGrpSpPr>
          <p:cNvPr id="43" name="Group 2"/>
          <p:cNvGrpSpPr/>
          <p:nvPr/>
        </p:nvGrpSpPr>
        <p:grpSpPr>
          <a:xfrm>
            <a:off x="642031" y="3860512"/>
            <a:ext cx="4230724" cy="515206"/>
            <a:chOff x="946860" y="2078109"/>
            <a:chExt cx="4230724" cy="515206"/>
          </a:xfrm>
        </p:grpSpPr>
        <p:sp>
          <p:nvSpPr>
            <p:cNvPr id="44" name="Rectangle 4"/>
            <p:cNvSpPr/>
            <p:nvPr/>
          </p:nvSpPr>
          <p:spPr>
            <a:xfrm>
              <a:off x="1410978" y="2078109"/>
              <a:ext cx="3766606" cy="51520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de-DE" sz="1200" dirty="0"/>
                <a:t>Dienstleistungen des thermischen Schneidens mittels Plasma- und Laserschneidmaschine</a:t>
              </a:r>
              <a:endParaRPr lang="pl-PL" sz="1200" dirty="0"/>
            </a:p>
          </p:txBody>
        </p:sp>
        <p:grpSp>
          <p:nvGrpSpPr>
            <p:cNvPr id="45" name="Group 5"/>
            <p:cNvGrpSpPr/>
            <p:nvPr/>
          </p:nvGrpSpPr>
          <p:grpSpPr>
            <a:xfrm>
              <a:off x="946860" y="2174620"/>
              <a:ext cx="344920" cy="344920"/>
              <a:chOff x="1537252" y="2610679"/>
              <a:chExt cx="596348" cy="596348"/>
            </a:xfrm>
          </p:grpSpPr>
          <p:grpSp>
            <p:nvGrpSpPr>
              <p:cNvPr id="46" name="Group 6"/>
              <p:cNvGrpSpPr/>
              <p:nvPr/>
            </p:nvGrpSpPr>
            <p:grpSpPr>
              <a:xfrm>
                <a:off x="1716690" y="2752671"/>
                <a:ext cx="266968" cy="312366"/>
                <a:chOff x="6550964" y="4923734"/>
                <a:chExt cx="301457" cy="352721"/>
              </a:xfrm>
            </p:grpSpPr>
            <p:sp>
              <p:nvSpPr>
                <p:cNvPr id="48" name="Chevron 8"/>
                <p:cNvSpPr/>
                <p:nvPr/>
              </p:nvSpPr>
              <p:spPr>
                <a:xfrm>
                  <a:off x="6664672" y="4923734"/>
                  <a:ext cx="187749" cy="352721"/>
                </a:xfrm>
                <a:prstGeom prst="chevron">
                  <a:avLst>
                    <a:gd name="adj" fmla="val 83603"/>
                  </a:avLst>
                </a:prstGeom>
                <a:solidFill>
                  <a:schemeClr val="tx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2"/>
                    </a:solidFill>
                  </a:endParaRPr>
                </a:p>
              </p:txBody>
            </p:sp>
            <p:sp>
              <p:nvSpPr>
                <p:cNvPr id="49" name="Chevron 9"/>
                <p:cNvSpPr/>
                <p:nvPr/>
              </p:nvSpPr>
              <p:spPr>
                <a:xfrm>
                  <a:off x="6550964" y="4954975"/>
                  <a:ext cx="154491" cy="290239"/>
                </a:xfrm>
                <a:prstGeom prst="chevron">
                  <a:avLst>
                    <a:gd name="adj" fmla="val 83603"/>
                  </a:avLst>
                </a:prstGeom>
                <a:solidFill>
                  <a:schemeClr val="tx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2"/>
                    </a:solidFill>
                  </a:endParaRPr>
                </a:p>
              </p:txBody>
            </p:sp>
          </p:grpSp>
          <p:sp>
            <p:nvSpPr>
              <p:cNvPr id="47" name="Oval 7"/>
              <p:cNvSpPr/>
              <p:nvPr/>
            </p:nvSpPr>
            <p:spPr>
              <a:xfrm>
                <a:off x="1537252" y="2610679"/>
                <a:ext cx="596348" cy="596348"/>
              </a:xfrm>
              <a:prstGeom prst="ellipse">
                <a:avLst/>
              </a:prstGeom>
              <a:noFill/>
              <a:ln w="1905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2"/>
                  </a:solidFill>
                </a:endParaRPr>
              </a:p>
            </p:txBody>
          </p:sp>
        </p:grpSp>
      </p:grpSp>
      <p:grpSp>
        <p:nvGrpSpPr>
          <p:cNvPr id="50" name="Group 2"/>
          <p:cNvGrpSpPr/>
          <p:nvPr/>
        </p:nvGrpSpPr>
        <p:grpSpPr>
          <a:xfrm>
            <a:off x="642031" y="4917034"/>
            <a:ext cx="4230724" cy="515206"/>
            <a:chOff x="946860" y="2078109"/>
            <a:chExt cx="4230724" cy="515206"/>
          </a:xfrm>
        </p:grpSpPr>
        <p:sp>
          <p:nvSpPr>
            <p:cNvPr id="51" name="Rectangle 4"/>
            <p:cNvSpPr/>
            <p:nvPr/>
          </p:nvSpPr>
          <p:spPr>
            <a:xfrm>
              <a:off x="1410978" y="2078109"/>
              <a:ext cx="3766606" cy="51520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de-DE" sz="1200" dirty="0"/>
                <a:t>Zerstörungsfreie Prüfungen gemäß der Norm </a:t>
              </a:r>
              <a:endParaRPr lang="pl-PL" sz="1200" dirty="0"/>
            </a:p>
            <a:p>
              <a:pPr>
                <a:lnSpc>
                  <a:spcPct val="120000"/>
                </a:lnSpc>
              </a:pPr>
              <a:r>
                <a:rPr lang="de-DE" sz="1200" dirty="0"/>
                <a:t>PN-EN ISO 9712 in den ZfP-Verfahren VT, PT, MT</a:t>
              </a:r>
              <a:endParaRPr lang="pl-PL" sz="1200" dirty="0"/>
            </a:p>
          </p:txBody>
        </p:sp>
        <p:grpSp>
          <p:nvGrpSpPr>
            <p:cNvPr id="52" name="Group 5"/>
            <p:cNvGrpSpPr/>
            <p:nvPr/>
          </p:nvGrpSpPr>
          <p:grpSpPr>
            <a:xfrm>
              <a:off x="946860" y="2174620"/>
              <a:ext cx="344920" cy="344920"/>
              <a:chOff x="1537252" y="2610679"/>
              <a:chExt cx="596348" cy="596348"/>
            </a:xfrm>
          </p:grpSpPr>
          <p:grpSp>
            <p:nvGrpSpPr>
              <p:cNvPr id="53" name="Group 6"/>
              <p:cNvGrpSpPr/>
              <p:nvPr/>
            </p:nvGrpSpPr>
            <p:grpSpPr>
              <a:xfrm>
                <a:off x="1716690" y="2752671"/>
                <a:ext cx="266968" cy="312366"/>
                <a:chOff x="6550964" y="4923734"/>
                <a:chExt cx="301457" cy="352721"/>
              </a:xfrm>
            </p:grpSpPr>
            <p:sp>
              <p:nvSpPr>
                <p:cNvPr id="55" name="Chevron 8"/>
                <p:cNvSpPr/>
                <p:nvPr/>
              </p:nvSpPr>
              <p:spPr>
                <a:xfrm>
                  <a:off x="6664672" y="4923734"/>
                  <a:ext cx="187749" cy="352721"/>
                </a:xfrm>
                <a:prstGeom prst="chevron">
                  <a:avLst>
                    <a:gd name="adj" fmla="val 83603"/>
                  </a:avLst>
                </a:prstGeom>
                <a:solidFill>
                  <a:schemeClr val="tx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2"/>
                    </a:solidFill>
                  </a:endParaRPr>
                </a:p>
              </p:txBody>
            </p:sp>
            <p:sp>
              <p:nvSpPr>
                <p:cNvPr id="56" name="Chevron 9"/>
                <p:cNvSpPr/>
                <p:nvPr/>
              </p:nvSpPr>
              <p:spPr>
                <a:xfrm>
                  <a:off x="6550964" y="4954975"/>
                  <a:ext cx="154491" cy="290239"/>
                </a:xfrm>
                <a:prstGeom prst="chevron">
                  <a:avLst>
                    <a:gd name="adj" fmla="val 83603"/>
                  </a:avLst>
                </a:prstGeom>
                <a:solidFill>
                  <a:schemeClr val="tx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2"/>
                    </a:solidFill>
                  </a:endParaRPr>
                </a:p>
              </p:txBody>
            </p:sp>
          </p:grpSp>
          <p:sp>
            <p:nvSpPr>
              <p:cNvPr id="54" name="Oval 7"/>
              <p:cNvSpPr/>
              <p:nvPr/>
            </p:nvSpPr>
            <p:spPr>
              <a:xfrm>
                <a:off x="1537252" y="2610679"/>
                <a:ext cx="596348" cy="596348"/>
              </a:xfrm>
              <a:prstGeom prst="ellipse">
                <a:avLst/>
              </a:prstGeom>
              <a:noFill/>
              <a:ln w="1905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2"/>
                  </a:solidFill>
                </a:endParaRPr>
              </a:p>
            </p:txBody>
          </p:sp>
        </p:grpSp>
      </p:grpSp>
      <p:sp>
        <p:nvSpPr>
          <p:cNvPr id="57" name="TextBox 7"/>
          <p:cNvSpPr txBox="1"/>
          <p:nvPr/>
        </p:nvSpPr>
        <p:spPr>
          <a:xfrm>
            <a:off x="609600" y="6232852"/>
            <a:ext cx="2604612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100" b="1">
                <a:solidFill>
                  <a:schemeClr val="tx2"/>
                </a:solidFill>
              </a:rPr>
              <a:t>INT</a:t>
            </a:r>
            <a:r>
              <a:rPr lang="en-US" sz="1100"/>
              <a:t> Production JCS</a:t>
            </a:r>
            <a:endParaRPr lang="en-US" sz="1100" dirty="0"/>
          </a:p>
        </p:txBody>
      </p:sp>
      <p:grpSp>
        <p:nvGrpSpPr>
          <p:cNvPr id="58" name="Group 2">
            <a:extLst>
              <a:ext uri="{FF2B5EF4-FFF2-40B4-BE49-F238E27FC236}">
                <a16:creationId xmlns:a16="http://schemas.microsoft.com/office/drawing/2014/main" id="{8196AC39-11EA-4A59-8294-994B7337614D}"/>
              </a:ext>
            </a:extLst>
          </p:cNvPr>
          <p:cNvGrpSpPr/>
          <p:nvPr/>
        </p:nvGrpSpPr>
        <p:grpSpPr>
          <a:xfrm>
            <a:off x="635501" y="4496994"/>
            <a:ext cx="4216936" cy="344920"/>
            <a:chOff x="946860" y="2174620"/>
            <a:chExt cx="4216936" cy="344920"/>
          </a:xfrm>
        </p:grpSpPr>
        <p:sp>
          <p:nvSpPr>
            <p:cNvPr id="59" name="Rectangle 4">
              <a:extLst>
                <a:ext uri="{FF2B5EF4-FFF2-40B4-BE49-F238E27FC236}">
                  <a16:creationId xmlns:a16="http://schemas.microsoft.com/office/drawing/2014/main" id="{A9D53584-CBA9-447A-A0C8-CAEEB56347DB}"/>
                </a:ext>
              </a:extLst>
            </p:cNvPr>
            <p:cNvSpPr/>
            <p:nvPr/>
          </p:nvSpPr>
          <p:spPr>
            <a:xfrm>
              <a:off x="1397190" y="2203218"/>
              <a:ext cx="3766606" cy="2936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de-DE" sz="1200" dirty="0"/>
                <a:t>Dienstleistungen des </a:t>
              </a:r>
              <a:r>
                <a:rPr lang="pl-PL" sz="1200" dirty="0" err="1"/>
                <a:t>Blechbiegens</a:t>
              </a:r>
              <a:endParaRPr lang="pl-PL" sz="1200" dirty="0"/>
            </a:p>
          </p:txBody>
        </p:sp>
        <p:grpSp>
          <p:nvGrpSpPr>
            <p:cNvPr id="60" name="Group 5">
              <a:extLst>
                <a:ext uri="{FF2B5EF4-FFF2-40B4-BE49-F238E27FC236}">
                  <a16:creationId xmlns:a16="http://schemas.microsoft.com/office/drawing/2014/main" id="{CD91D45F-DDBD-4319-A1E7-398BDC0BB566}"/>
                </a:ext>
              </a:extLst>
            </p:cNvPr>
            <p:cNvGrpSpPr/>
            <p:nvPr/>
          </p:nvGrpSpPr>
          <p:grpSpPr>
            <a:xfrm>
              <a:off x="946860" y="2174620"/>
              <a:ext cx="344920" cy="344920"/>
              <a:chOff x="1537252" y="2610679"/>
              <a:chExt cx="596348" cy="596348"/>
            </a:xfrm>
          </p:grpSpPr>
          <p:grpSp>
            <p:nvGrpSpPr>
              <p:cNvPr id="61" name="Group 6">
                <a:extLst>
                  <a:ext uri="{FF2B5EF4-FFF2-40B4-BE49-F238E27FC236}">
                    <a16:creationId xmlns:a16="http://schemas.microsoft.com/office/drawing/2014/main" id="{4F73CEE7-214C-4462-958F-85A8A90F9353}"/>
                  </a:ext>
                </a:extLst>
              </p:cNvPr>
              <p:cNvGrpSpPr/>
              <p:nvPr/>
            </p:nvGrpSpPr>
            <p:grpSpPr>
              <a:xfrm>
                <a:off x="1716690" y="2752671"/>
                <a:ext cx="266968" cy="312366"/>
                <a:chOff x="6550964" y="4923734"/>
                <a:chExt cx="301457" cy="352721"/>
              </a:xfrm>
            </p:grpSpPr>
            <p:sp>
              <p:nvSpPr>
                <p:cNvPr id="63" name="Chevron 8">
                  <a:extLst>
                    <a:ext uri="{FF2B5EF4-FFF2-40B4-BE49-F238E27FC236}">
                      <a16:creationId xmlns:a16="http://schemas.microsoft.com/office/drawing/2014/main" id="{79BA2598-54A3-42AC-B222-F2A67152441A}"/>
                    </a:ext>
                  </a:extLst>
                </p:cNvPr>
                <p:cNvSpPr/>
                <p:nvPr/>
              </p:nvSpPr>
              <p:spPr>
                <a:xfrm>
                  <a:off x="6664672" y="4923734"/>
                  <a:ext cx="187749" cy="352721"/>
                </a:xfrm>
                <a:prstGeom prst="chevron">
                  <a:avLst>
                    <a:gd name="adj" fmla="val 83603"/>
                  </a:avLst>
                </a:prstGeom>
                <a:solidFill>
                  <a:schemeClr val="tx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2"/>
                    </a:solidFill>
                  </a:endParaRPr>
                </a:p>
              </p:txBody>
            </p:sp>
            <p:sp>
              <p:nvSpPr>
                <p:cNvPr id="64" name="Chevron 9">
                  <a:extLst>
                    <a:ext uri="{FF2B5EF4-FFF2-40B4-BE49-F238E27FC236}">
                      <a16:creationId xmlns:a16="http://schemas.microsoft.com/office/drawing/2014/main" id="{0FC35806-45D6-4428-9D38-310467B911A9}"/>
                    </a:ext>
                  </a:extLst>
                </p:cNvPr>
                <p:cNvSpPr/>
                <p:nvPr/>
              </p:nvSpPr>
              <p:spPr>
                <a:xfrm>
                  <a:off x="6550964" y="4954975"/>
                  <a:ext cx="154491" cy="290239"/>
                </a:xfrm>
                <a:prstGeom prst="chevron">
                  <a:avLst>
                    <a:gd name="adj" fmla="val 83603"/>
                  </a:avLst>
                </a:prstGeom>
                <a:solidFill>
                  <a:schemeClr val="tx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2"/>
                    </a:solidFill>
                  </a:endParaRPr>
                </a:p>
              </p:txBody>
            </p:sp>
          </p:grpSp>
          <p:sp>
            <p:nvSpPr>
              <p:cNvPr id="62" name="Oval 7">
                <a:extLst>
                  <a:ext uri="{FF2B5EF4-FFF2-40B4-BE49-F238E27FC236}">
                    <a16:creationId xmlns:a16="http://schemas.microsoft.com/office/drawing/2014/main" id="{CB8F0B55-0B2A-426E-A228-2C935BBBA50E}"/>
                  </a:ext>
                </a:extLst>
              </p:cNvPr>
              <p:cNvSpPr/>
              <p:nvPr/>
            </p:nvSpPr>
            <p:spPr>
              <a:xfrm>
                <a:off x="1537252" y="2610679"/>
                <a:ext cx="596348" cy="596348"/>
              </a:xfrm>
              <a:prstGeom prst="ellipse">
                <a:avLst/>
              </a:prstGeom>
              <a:noFill/>
              <a:ln w="1905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2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875874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Symbol zastępczy obrazu 13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29" t="3228" r="16341" b="3001"/>
          <a:stretch/>
        </p:blipFill>
        <p:spPr/>
      </p:pic>
      <p:pic>
        <p:nvPicPr>
          <p:cNvPr id="17" name="Symbol zastępczy obrazu 16"/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64" t="8372" r="12592" b="4406"/>
          <a:stretch/>
        </p:blipFill>
        <p:spPr/>
      </p:pic>
      <p:pic>
        <p:nvPicPr>
          <p:cNvPr id="16" name="Symbol zastępczy obrazu 15"/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9" t="4279" r="44020" b="5308"/>
          <a:stretch/>
        </p:blipFill>
        <p:spPr/>
      </p:pic>
      <p:sp>
        <p:nvSpPr>
          <p:cNvPr id="5" name="TextBox 4"/>
          <p:cNvSpPr txBox="1"/>
          <p:nvPr/>
        </p:nvSpPr>
        <p:spPr>
          <a:xfrm>
            <a:off x="609598" y="1376579"/>
            <a:ext cx="4354288" cy="5170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70000"/>
              </a:lnSpc>
            </a:pPr>
            <a:r>
              <a:rPr lang="pl-PL" sz="4800" b="1" dirty="0" err="1">
                <a:solidFill>
                  <a:schemeClr val="tx2"/>
                </a:solidFill>
                <a:latin typeface="+mj-lt"/>
              </a:rPr>
              <a:t>Unsere</a:t>
            </a:r>
            <a:r>
              <a:rPr lang="pl-PL" sz="4800" b="1" dirty="0">
                <a:solidFill>
                  <a:schemeClr val="tx2"/>
                </a:solidFill>
                <a:latin typeface="+mj-lt"/>
              </a:rPr>
              <a:t> </a:t>
            </a:r>
            <a:r>
              <a:rPr lang="pl-PL" sz="4800" b="1" dirty="0" err="1">
                <a:solidFill>
                  <a:schemeClr val="tx2"/>
                </a:solidFill>
                <a:latin typeface="+mj-lt"/>
              </a:rPr>
              <a:t>Produkte</a:t>
            </a:r>
            <a:endParaRPr lang="pl-PL" sz="4800" b="1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09601" y="3742656"/>
            <a:ext cx="4486369" cy="20005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de-DE" sz="1300" dirty="0"/>
              <a:t>Wir fertigen u.a. Elemente für Windkraftanlagen</a:t>
            </a:r>
            <a:endParaRPr lang="pl-PL" sz="1300" dirty="0"/>
          </a:p>
        </p:txBody>
      </p:sp>
      <p:grpSp>
        <p:nvGrpSpPr>
          <p:cNvPr id="28" name="Group 27"/>
          <p:cNvGrpSpPr/>
          <p:nvPr/>
        </p:nvGrpSpPr>
        <p:grpSpPr>
          <a:xfrm>
            <a:off x="8857736" y="3300340"/>
            <a:ext cx="257219" cy="257219"/>
            <a:chOff x="5266812" y="645627"/>
            <a:chExt cx="5568950" cy="5568950"/>
          </a:xfrm>
          <a:solidFill>
            <a:schemeClr val="bg1"/>
          </a:solidFill>
        </p:grpSpPr>
        <p:sp>
          <p:nvSpPr>
            <p:cNvPr id="29" name="Freeform 31"/>
            <p:cNvSpPr>
              <a:spLocks noEditPoints="1"/>
            </p:cNvSpPr>
            <p:nvPr/>
          </p:nvSpPr>
          <p:spPr bwMode="auto">
            <a:xfrm>
              <a:off x="5266812" y="645627"/>
              <a:ext cx="5568950" cy="5568950"/>
            </a:xfrm>
            <a:custGeom>
              <a:avLst/>
              <a:gdLst>
                <a:gd name="T0" fmla="*/ 1265 w 1482"/>
                <a:gd name="T1" fmla="*/ 217 h 1482"/>
                <a:gd name="T2" fmla="*/ 741 w 1482"/>
                <a:gd name="T3" fmla="*/ 0 h 1482"/>
                <a:gd name="T4" fmla="*/ 217 w 1482"/>
                <a:gd name="T5" fmla="*/ 217 h 1482"/>
                <a:gd name="T6" fmla="*/ 0 w 1482"/>
                <a:gd name="T7" fmla="*/ 741 h 1482"/>
                <a:gd name="T8" fmla="*/ 217 w 1482"/>
                <a:gd name="T9" fmla="*/ 1265 h 1482"/>
                <a:gd name="T10" fmla="*/ 741 w 1482"/>
                <a:gd name="T11" fmla="*/ 1482 h 1482"/>
                <a:gd name="T12" fmla="*/ 1265 w 1482"/>
                <a:gd name="T13" fmla="*/ 1265 h 1482"/>
                <a:gd name="T14" fmla="*/ 1482 w 1482"/>
                <a:gd name="T15" fmla="*/ 741 h 1482"/>
                <a:gd name="T16" fmla="*/ 1265 w 1482"/>
                <a:gd name="T17" fmla="*/ 217 h 1482"/>
                <a:gd name="T18" fmla="*/ 1231 w 1482"/>
                <a:gd name="T19" fmla="*/ 1231 h 1482"/>
                <a:gd name="T20" fmla="*/ 741 w 1482"/>
                <a:gd name="T21" fmla="*/ 1434 h 1482"/>
                <a:gd name="T22" fmla="*/ 251 w 1482"/>
                <a:gd name="T23" fmla="*/ 1231 h 1482"/>
                <a:gd name="T24" fmla="*/ 48 w 1482"/>
                <a:gd name="T25" fmla="*/ 741 h 1482"/>
                <a:gd name="T26" fmla="*/ 251 w 1482"/>
                <a:gd name="T27" fmla="*/ 251 h 1482"/>
                <a:gd name="T28" fmla="*/ 741 w 1482"/>
                <a:gd name="T29" fmla="*/ 48 h 1482"/>
                <a:gd name="T30" fmla="*/ 1231 w 1482"/>
                <a:gd name="T31" fmla="*/ 251 h 1482"/>
                <a:gd name="T32" fmla="*/ 1434 w 1482"/>
                <a:gd name="T33" fmla="*/ 741 h 1482"/>
                <a:gd name="T34" fmla="*/ 1231 w 1482"/>
                <a:gd name="T35" fmla="*/ 1231 h 1482"/>
                <a:gd name="T36" fmla="*/ 1231 w 1482"/>
                <a:gd name="T37" fmla="*/ 1231 h 1482"/>
                <a:gd name="T38" fmla="*/ 1231 w 1482"/>
                <a:gd name="T39" fmla="*/ 1231 h 14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482" h="1482">
                  <a:moveTo>
                    <a:pt x="1265" y="217"/>
                  </a:moveTo>
                  <a:cubicBezTo>
                    <a:pt x="1125" y="77"/>
                    <a:pt x="939" y="0"/>
                    <a:pt x="741" y="0"/>
                  </a:cubicBezTo>
                  <a:cubicBezTo>
                    <a:pt x="543" y="0"/>
                    <a:pt x="357" y="77"/>
                    <a:pt x="217" y="217"/>
                  </a:cubicBezTo>
                  <a:cubicBezTo>
                    <a:pt x="77" y="357"/>
                    <a:pt x="0" y="543"/>
                    <a:pt x="0" y="741"/>
                  </a:cubicBezTo>
                  <a:cubicBezTo>
                    <a:pt x="0" y="939"/>
                    <a:pt x="77" y="1125"/>
                    <a:pt x="217" y="1265"/>
                  </a:cubicBezTo>
                  <a:cubicBezTo>
                    <a:pt x="357" y="1405"/>
                    <a:pt x="543" y="1482"/>
                    <a:pt x="741" y="1482"/>
                  </a:cubicBezTo>
                  <a:cubicBezTo>
                    <a:pt x="939" y="1482"/>
                    <a:pt x="1125" y="1405"/>
                    <a:pt x="1265" y="1265"/>
                  </a:cubicBezTo>
                  <a:cubicBezTo>
                    <a:pt x="1405" y="1125"/>
                    <a:pt x="1482" y="939"/>
                    <a:pt x="1482" y="741"/>
                  </a:cubicBezTo>
                  <a:cubicBezTo>
                    <a:pt x="1482" y="543"/>
                    <a:pt x="1405" y="357"/>
                    <a:pt x="1265" y="217"/>
                  </a:cubicBezTo>
                  <a:close/>
                  <a:moveTo>
                    <a:pt x="1231" y="1231"/>
                  </a:moveTo>
                  <a:cubicBezTo>
                    <a:pt x="1100" y="1362"/>
                    <a:pt x="926" y="1434"/>
                    <a:pt x="741" y="1434"/>
                  </a:cubicBezTo>
                  <a:cubicBezTo>
                    <a:pt x="556" y="1434"/>
                    <a:pt x="382" y="1362"/>
                    <a:pt x="251" y="1231"/>
                  </a:cubicBezTo>
                  <a:cubicBezTo>
                    <a:pt x="120" y="1100"/>
                    <a:pt x="48" y="926"/>
                    <a:pt x="48" y="741"/>
                  </a:cubicBezTo>
                  <a:cubicBezTo>
                    <a:pt x="48" y="556"/>
                    <a:pt x="120" y="382"/>
                    <a:pt x="251" y="251"/>
                  </a:cubicBezTo>
                  <a:cubicBezTo>
                    <a:pt x="382" y="120"/>
                    <a:pt x="556" y="48"/>
                    <a:pt x="741" y="48"/>
                  </a:cubicBezTo>
                  <a:cubicBezTo>
                    <a:pt x="926" y="48"/>
                    <a:pt x="1100" y="120"/>
                    <a:pt x="1231" y="251"/>
                  </a:cubicBezTo>
                  <a:cubicBezTo>
                    <a:pt x="1362" y="382"/>
                    <a:pt x="1434" y="556"/>
                    <a:pt x="1434" y="741"/>
                  </a:cubicBezTo>
                  <a:cubicBezTo>
                    <a:pt x="1434" y="926"/>
                    <a:pt x="1362" y="1100"/>
                    <a:pt x="1231" y="1231"/>
                  </a:cubicBezTo>
                  <a:close/>
                  <a:moveTo>
                    <a:pt x="1231" y="1231"/>
                  </a:moveTo>
                  <a:cubicBezTo>
                    <a:pt x="1231" y="1231"/>
                    <a:pt x="1231" y="1231"/>
                    <a:pt x="1231" y="123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32"/>
            <p:cNvSpPr>
              <a:spLocks noEditPoints="1"/>
            </p:cNvSpPr>
            <p:nvPr/>
          </p:nvSpPr>
          <p:spPr bwMode="auto">
            <a:xfrm>
              <a:off x="5649400" y="1029802"/>
              <a:ext cx="4799013" cy="4799013"/>
            </a:xfrm>
            <a:custGeom>
              <a:avLst/>
              <a:gdLst>
                <a:gd name="T0" fmla="*/ 639 w 1277"/>
                <a:gd name="T1" fmla="*/ 0 h 1277"/>
                <a:gd name="T2" fmla="*/ 0 w 1277"/>
                <a:gd name="T3" fmla="*/ 639 h 1277"/>
                <a:gd name="T4" fmla="*/ 639 w 1277"/>
                <a:gd name="T5" fmla="*/ 1277 h 1277"/>
                <a:gd name="T6" fmla="*/ 1277 w 1277"/>
                <a:gd name="T7" fmla="*/ 639 h 1277"/>
                <a:gd name="T8" fmla="*/ 639 w 1277"/>
                <a:gd name="T9" fmla="*/ 0 h 1277"/>
                <a:gd name="T10" fmla="*/ 663 w 1277"/>
                <a:gd name="T11" fmla="*/ 1229 h 1277"/>
                <a:gd name="T12" fmla="*/ 663 w 1277"/>
                <a:gd name="T13" fmla="*/ 1125 h 1277"/>
                <a:gd name="T14" fmla="*/ 639 w 1277"/>
                <a:gd name="T15" fmla="*/ 1101 h 1277"/>
                <a:gd name="T16" fmla="*/ 615 w 1277"/>
                <a:gd name="T17" fmla="*/ 1125 h 1277"/>
                <a:gd name="T18" fmla="*/ 615 w 1277"/>
                <a:gd name="T19" fmla="*/ 1229 h 1277"/>
                <a:gd name="T20" fmla="*/ 49 w 1277"/>
                <a:gd name="T21" fmla="*/ 663 h 1277"/>
                <a:gd name="T22" fmla="*/ 152 w 1277"/>
                <a:gd name="T23" fmla="*/ 663 h 1277"/>
                <a:gd name="T24" fmla="*/ 176 w 1277"/>
                <a:gd name="T25" fmla="*/ 639 h 1277"/>
                <a:gd name="T26" fmla="*/ 152 w 1277"/>
                <a:gd name="T27" fmla="*/ 615 h 1277"/>
                <a:gd name="T28" fmla="*/ 49 w 1277"/>
                <a:gd name="T29" fmla="*/ 615 h 1277"/>
                <a:gd name="T30" fmla="*/ 615 w 1277"/>
                <a:gd name="T31" fmla="*/ 49 h 1277"/>
                <a:gd name="T32" fmla="*/ 615 w 1277"/>
                <a:gd name="T33" fmla="*/ 152 h 1277"/>
                <a:gd name="T34" fmla="*/ 639 w 1277"/>
                <a:gd name="T35" fmla="*/ 176 h 1277"/>
                <a:gd name="T36" fmla="*/ 663 w 1277"/>
                <a:gd name="T37" fmla="*/ 152 h 1277"/>
                <a:gd name="T38" fmla="*/ 663 w 1277"/>
                <a:gd name="T39" fmla="*/ 49 h 1277"/>
                <a:gd name="T40" fmla="*/ 1229 w 1277"/>
                <a:gd name="T41" fmla="*/ 615 h 1277"/>
                <a:gd name="T42" fmla="*/ 1125 w 1277"/>
                <a:gd name="T43" fmla="*/ 615 h 1277"/>
                <a:gd name="T44" fmla="*/ 1101 w 1277"/>
                <a:gd name="T45" fmla="*/ 639 h 1277"/>
                <a:gd name="T46" fmla="*/ 1125 w 1277"/>
                <a:gd name="T47" fmla="*/ 663 h 1277"/>
                <a:gd name="T48" fmla="*/ 1229 w 1277"/>
                <a:gd name="T49" fmla="*/ 663 h 1277"/>
                <a:gd name="T50" fmla="*/ 663 w 1277"/>
                <a:gd name="T51" fmla="*/ 1229 h 1277"/>
                <a:gd name="T52" fmla="*/ 663 w 1277"/>
                <a:gd name="T53" fmla="*/ 1229 h 1277"/>
                <a:gd name="T54" fmla="*/ 663 w 1277"/>
                <a:gd name="T55" fmla="*/ 1229 h 12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277" h="1277">
                  <a:moveTo>
                    <a:pt x="639" y="0"/>
                  </a:moveTo>
                  <a:cubicBezTo>
                    <a:pt x="287" y="0"/>
                    <a:pt x="0" y="287"/>
                    <a:pt x="0" y="639"/>
                  </a:cubicBezTo>
                  <a:cubicBezTo>
                    <a:pt x="0" y="991"/>
                    <a:pt x="287" y="1277"/>
                    <a:pt x="639" y="1277"/>
                  </a:cubicBezTo>
                  <a:cubicBezTo>
                    <a:pt x="991" y="1277"/>
                    <a:pt x="1277" y="991"/>
                    <a:pt x="1277" y="639"/>
                  </a:cubicBezTo>
                  <a:cubicBezTo>
                    <a:pt x="1277" y="287"/>
                    <a:pt x="991" y="0"/>
                    <a:pt x="639" y="0"/>
                  </a:cubicBezTo>
                  <a:close/>
                  <a:moveTo>
                    <a:pt x="663" y="1229"/>
                  </a:moveTo>
                  <a:cubicBezTo>
                    <a:pt x="663" y="1125"/>
                    <a:pt x="663" y="1125"/>
                    <a:pt x="663" y="1125"/>
                  </a:cubicBezTo>
                  <a:cubicBezTo>
                    <a:pt x="663" y="1112"/>
                    <a:pt x="652" y="1101"/>
                    <a:pt x="639" y="1101"/>
                  </a:cubicBezTo>
                  <a:cubicBezTo>
                    <a:pt x="626" y="1101"/>
                    <a:pt x="615" y="1112"/>
                    <a:pt x="615" y="1125"/>
                  </a:cubicBezTo>
                  <a:cubicBezTo>
                    <a:pt x="615" y="1229"/>
                    <a:pt x="615" y="1229"/>
                    <a:pt x="615" y="1229"/>
                  </a:cubicBezTo>
                  <a:cubicBezTo>
                    <a:pt x="308" y="1216"/>
                    <a:pt x="61" y="969"/>
                    <a:pt x="49" y="663"/>
                  </a:cubicBezTo>
                  <a:cubicBezTo>
                    <a:pt x="152" y="663"/>
                    <a:pt x="152" y="663"/>
                    <a:pt x="152" y="663"/>
                  </a:cubicBezTo>
                  <a:cubicBezTo>
                    <a:pt x="166" y="663"/>
                    <a:pt x="176" y="652"/>
                    <a:pt x="176" y="639"/>
                  </a:cubicBezTo>
                  <a:cubicBezTo>
                    <a:pt x="176" y="626"/>
                    <a:pt x="166" y="615"/>
                    <a:pt x="152" y="615"/>
                  </a:cubicBezTo>
                  <a:cubicBezTo>
                    <a:pt x="49" y="615"/>
                    <a:pt x="49" y="615"/>
                    <a:pt x="49" y="615"/>
                  </a:cubicBezTo>
                  <a:cubicBezTo>
                    <a:pt x="61" y="308"/>
                    <a:pt x="308" y="61"/>
                    <a:pt x="615" y="49"/>
                  </a:cubicBezTo>
                  <a:cubicBezTo>
                    <a:pt x="615" y="152"/>
                    <a:pt x="615" y="152"/>
                    <a:pt x="615" y="152"/>
                  </a:cubicBezTo>
                  <a:cubicBezTo>
                    <a:pt x="615" y="166"/>
                    <a:pt x="626" y="176"/>
                    <a:pt x="639" y="176"/>
                  </a:cubicBezTo>
                  <a:cubicBezTo>
                    <a:pt x="652" y="176"/>
                    <a:pt x="663" y="166"/>
                    <a:pt x="663" y="152"/>
                  </a:cubicBezTo>
                  <a:cubicBezTo>
                    <a:pt x="663" y="49"/>
                    <a:pt x="663" y="49"/>
                    <a:pt x="663" y="49"/>
                  </a:cubicBezTo>
                  <a:cubicBezTo>
                    <a:pt x="969" y="61"/>
                    <a:pt x="1216" y="308"/>
                    <a:pt x="1229" y="615"/>
                  </a:cubicBezTo>
                  <a:cubicBezTo>
                    <a:pt x="1125" y="615"/>
                    <a:pt x="1125" y="615"/>
                    <a:pt x="1125" y="615"/>
                  </a:cubicBezTo>
                  <a:cubicBezTo>
                    <a:pt x="1112" y="615"/>
                    <a:pt x="1101" y="626"/>
                    <a:pt x="1101" y="639"/>
                  </a:cubicBezTo>
                  <a:cubicBezTo>
                    <a:pt x="1101" y="652"/>
                    <a:pt x="1112" y="663"/>
                    <a:pt x="1125" y="663"/>
                  </a:cubicBezTo>
                  <a:cubicBezTo>
                    <a:pt x="1229" y="663"/>
                    <a:pt x="1229" y="663"/>
                    <a:pt x="1229" y="663"/>
                  </a:cubicBezTo>
                  <a:cubicBezTo>
                    <a:pt x="1216" y="969"/>
                    <a:pt x="969" y="1216"/>
                    <a:pt x="663" y="1229"/>
                  </a:cubicBezTo>
                  <a:close/>
                  <a:moveTo>
                    <a:pt x="663" y="1229"/>
                  </a:moveTo>
                  <a:cubicBezTo>
                    <a:pt x="663" y="1229"/>
                    <a:pt x="663" y="1229"/>
                    <a:pt x="663" y="1229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33"/>
            <p:cNvSpPr>
              <a:spLocks noEditPoints="1"/>
            </p:cNvSpPr>
            <p:nvPr/>
          </p:nvSpPr>
          <p:spPr bwMode="auto">
            <a:xfrm>
              <a:off x="6701912" y="2082315"/>
              <a:ext cx="2698750" cy="2689225"/>
            </a:xfrm>
            <a:custGeom>
              <a:avLst/>
              <a:gdLst>
                <a:gd name="T0" fmla="*/ 682 w 718"/>
                <a:gd name="T1" fmla="*/ 4 h 716"/>
                <a:gd name="T2" fmla="*/ 221 w 718"/>
                <a:gd name="T3" fmla="*/ 209 h 716"/>
                <a:gd name="T4" fmla="*/ 209 w 718"/>
                <a:gd name="T5" fmla="*/ 221 h 716"/>
                <a:gd name="T6" fmla="*/ 4 w 718"/>
                <a:gd name="T7" fmla="*/ 682 h 716"/>
                <a:gd name="T8" fmla="*/ 9 w 718"/>
                <a:gd name="T9" fmla="*/ 709 h 716"/>
                <a:gd name="T10" fmla="*/ 26 w 718"/>
                <a:gd name="T11" fmla="*/ 716 h 716"/>
                <a:gd name="T12" fmla="*/ 36 w 718"/>
                <a:gd name="T13" fmla="*/ 714 h 716"/>
                <a:gd name="T14" fmla="*/ 497 w 718"/>
                <a:gd name="T15" fmla="*/ 509 h 716"/>
                <a:gd name="T16" fmla="*/ 509 w 718"/>
                <a:gd name="T17" fmla="*/ 497 h 716"/>
                <a:gd name="T18" fmla="*/ 714 w 718"/>
                <a:gd name="T19" fmla="*/ 36 h 716"/>
                <a:gd name="T20" fmla="*/ 709 w 718"/>
                <a:gd name="T21" fmla="*/ 9 h 716"/>
                <a:gd name="T22" fmla="*/ 682 w 718"/>
                <a:gd name="T23" fmla="*/ 4 h 716"/>
                <a:gd name="T24" fmla="*/ 239 w 718"/>
                <a:gd name="T25" fmla="*/ 272 h 716"/>
                <a:gd name="T26" fmla="*/ 273 w 718"/>
                <a:gd name="T27" fmla="*/ 307 h 716"/>
                <a:gd name="T28" fmla="*/ 258 w 718"/>
                <a:gd name="T29" fmla="*/ 359 h 716"/>
                <a:gd name="T30" fmla="*/ 359 w 718"/>
                <a:gd name="T31" fmla="*/ 460 h 716"/>
                <a:gd name="T32" fmla="*/ 411 w 718"/>
                <a:gd name="T33" fmla="*/ 445 h 716"/>
                <a:gd name="T34" fmla="*/ 445 w 718"/>
                <a:gd name="T35" fmla="*/ 479 h 716"/>
                <a:gd name="T36" fmla="*/ 73 w 718"/>
                <a:gd name="T37" fmla="*/ 644 h 716"/>
                <a:gd name="T38" fmla="*/ 239 w 718"/>
                <a:gd name="T39" fmla="*/ 272 h 716"/>
                <a:gd name="T40" fmla="*/ 359 w 718"/>
                <a:gd name="T41" fmla="*/ 412 h 716"/>
                <a:gd name="T42" fmla="*/ 306 w 718"/>
                <a:gd name="T43" fmla="*/ 359 h 716"/>
                <a:gd name="T44" fmla="*/ 359 w 718"/>
                <a:gd name="T45" fmla="*/ 306 h 716"/>
                <a:gd name="T46" fmla="*/ 412 w 718"/>
                <a:gd name="T47" fmla="*/ 359 h 716"/>
                <a:gd name="T48" fmla="*/ 359 w 718"/>
                <a:gd name="T49" fmla="*/ 412 h 716"/>
                <a:gd name="T50" fmla="*/ 479 w 718"/>
                <a:gd name="T51" fmla="*/ 445 h 716"/>
                <a:gd name="T52" fmla="*/ 445 w 718"/>
                <a:gd name="T53" fmla="*/ 411 h 716"/>
                <a:gd name="T54" fmla="*/ 460 w 718"/>
                <a:gd name="T55" fmla="*/ 359 h 716"/>
                <a:gd name="T56" fmla="*/ 359 w 718"/>
                <a:gd name="T57" fmla="*/ 258 h 716"/>
                <a:gd name="T58" fmla="*/ 307 w 718"/>
                <a:gd name="T59" fmla="*/ 273 h 716"/>
                <a:gd name="T60" fmla="*/ 272 w 718"/>
                <a:gd name="T61" fmla="*/ 239 h 716"/>
                <a:gd name="T62" fmla="*/ 644 w 718"/>
                <a:gd name="T63" fmla="*/ 73 h 716"/>
                <a:gd name="T64" fmla="*/ 479 w 718"/>
                <a:gd name="T65" fmla="*/ 445 h 716"/>
                <a:gd name="T66" fmla="*/ 479 w 718"/>
                <a:gd name="T67" fmla="*/ 445 h 716"/>
                <a:gd name="T68" fmla="*/ 479 w 718"/>
                <a:gd name="T69" fmla="*/ 445 h 7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718" h="716">
                  <a:moveTo>
                    <a:pt x="682" y="4"/>
                  </a:moveTo>
                  <a:cubicBezTo>
                    <a:pt x="221" y="209"/>
                    <a:pt x="221" y="209"/>
                    <a:pt x="221" y="209"/>
                  </a:cubicBezTo>
                  <a:cubicBezTo>
                    <a:pt x="216" y="211"/>
                    <a:pt x="211" y="216"/>
                    <a:pt x="209" y="221"/>
                  </a:cubicBezTo>
                  <a:cubicBezTo>
                    <a:pt x="4" y="682"/>
                    <a:pt x="4" y="682"/>
                    <a:pt x="4" y="682"/>
                  </a:cubicBezTo>
                  <a:cubicBezTo>
                    <a:pt x="0" y="691"/>
                    <a:pt x="2" y="702"/>
                    <a:pt x="9" y="709"/>
                  </a:cubicBezTo>
                  <a:cubicBezTo>
                    <a:pt x="14" y="713"/>
                    <a:pt x="20" y="716"/>
                    <a:pt x="26" y="716"/>
                  </a:cubicBezTo>
                  <a:cubicBezTo>
                    <a:pt x="29" y="716"/>
                    <a:pt x="33" y="715"/>
                    <a:pt x="36" y="714"/>
                  </a:cubicBezTo>
                  <a:cubicBezTo>
                    <a:pt x="497" y="509"/>
                    <a:pt x="497" y="509"/>
                    <a:pt x="497" y="509"/>
                  </a:cubicBezTo>
                  <a:cubicBezTo>
                    <a:pt x="502" y="506"/>
                    <a:pt x="506" y="502"/>
                    <a:pt x="509" y="497"/>
                  </a:cubicBezTo>
                  <a:cubicBezTo>
                    <a:pt x="714" y="36"/>
                    <a:pt x="714" y="36"/>
                    <a:pt x="714" y="36"/>
                  </a:cubicBezTo>
                  <a:cubicBezTo>
                    <a:pt x="718" y="27"/>
                    <a:pt x="716" y="16"/>
                    <a:pt x="709" y="9"/>
                  </a:cubicBezTo>
                  <a:cubicBezTo>
                    <a:pt x="702" y="2"/>
                    <a:pt x="691" y="0"/>
                    <a:pt x="682" y="4"/>
                  </a:cubicBezTo>
                  <a:close/>
                  <a:moveTo>
                    <a:pt x="239" y="272"/>
                  </a:moveTo>
                  <a:cubicBezTo>
                    <a:pt x="273" y="307"/>
                    <a:pt x="273" y="307"/>
                    <a:pt x="273" y="307"/>
                  </a:cubicBezTo>
                  <a:cubicBezTo>
                    <a:pt x="263" y="322"/>
                    <a:pt x="258" y="340"/>
                    <a:pt x="258" y="359"/>
                  </a:cubicBezTo>
                  <a:cubicBezTo>
                    <a:pt x="258" y="414"/>
                    <a:pt x="303" y="460"/>
                    <a:pt x="359" y="460"/>
                  </a:cubicBezTo>
                  <a:cubicBezTo>
                    <a:pt x="378" y="460"/>
                    <a:pt x="396" y="454"/>
                    <a:pt x="411" y="445"/>
                  </a:cubicBezTo>
                  <a:cubicBezTo>
                    <a:pt x="445" y="479"/>
                    <a:pt x="445" y="479"/>
                    <a:pt x="445" y="479"/>
                  </a:cubicBezTo>
                  <a:cubicBezTo>
                    <a:pt x="73" y="644"/>
                    <a:pt x="73" y="644"/>
                    <a:pt x="73" y="644"/>
                  </a:cubicBezTo>
                  <a:lnTo>
                    <a:pt x="239" y="272"/>
                  </a:lnTo>
                  <a:close/>
                  <a:moveTo>
                    <a:pt x="359" y="412"/>
                  </a:moveTo>
                  <a:cubicBezTo>
                    <a:pt x="330" y="412"/>
                    <a:pt x="306" y="388"/>
                    <a:pt x="306" y="359"/>
                  </a:cubicBezTo>
                  <a:cubicBezTo>
                    <a:pt x="306" y="330"/>
                    <a:pt x="330" y="306"/>
                    <a:pt x="359" y="306"/>
                  </a:cubicBezTo>
                  <a:cubicBezTo>
                    <a:pt x="388" y="306"/>
                    <a:pt x="412" y="330"/>
                    <a:pt x="412" y="359"/>
                  </a:cubicBezTo>
                  <a:cubicBezTo>
                    <a:pt x="412" y="388"/>
                    <a:pt x="388" y="412"/>
                    <a:pt x="359" y="412"/>
                  </a:cubicBezTo>
                  <a:close/>
                  <a:moveTo>
                    <a:pt x="479" y="445"/>
                  </a:moveTo>
                  <a:cubicBezTo>
                    <a:pt x="445" y="411"/>
                    <a:pt x="445" y="411"/>
                    <a:pt x="445" y="411"/>
                  </a:cubicBezTo>
                  <a:cubicBezTo>
                    <a:pt x="454" y="396"/>
                    <a:pt x="460" y="378"/>
                    <a:pt x="460" y="359"/>
                  </a:cubicBezTo>
                  <a:cubicBezTo>
                    <a:pt x="460" y="303"/>
                    <a:pt x="414" y="258"/>
                    <a:pt x="359" y="258"/>
                  </a:cubicBezTo>
                  <a:cubicBezTo>
                    <a:pt x="340" y="258"/>
                    <a:pt x="322" y="263"/>
                    <a:pt x="307" y="273"/>
                  </a:cubicBezTo>
                  <a:cubicBezTo>
                    <a:pt x="272" y="239"/>
                    <a:pt x="272" y="239"/>
                    <a:pt x="272" y="239"/>
                  </a:cubicBezTo>
                  <a:cubicBezTo>
                    <a:pt x="644" y="73"/>
                    <a:pt x="644" y="73"/>
                    <a:pt x="644" y="73"/>
                  </a:cubicBezTo>
                  <a:lnTo>
                    <a:pt x="479" y="445"/>
                  </a:lnTo>
                  <a:close/>
                  <a:moveTo>
                    <a:pt x="479" y="445"/>
                  </a:moveTo>
                  <a:cubicBezTo>
                    <a:pt x="479" y="445"/>
                    <a:pt x="479" y="445"/>
                    <a:pt x="479" y="445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1" name="TextBox 7"/>
          <p:cNvSpPr txBox="1"/>
          <p:nvPr/>
        </p:nvSpPr>
        <p:spPr>
          <a:xfrm>
            <a:off x="609600" y="6232852"/>
            <a:ext cx="2604612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100" b="1">
                <a:solidFill>
                  <a:schemeClr val="tx2"/>
                </a:solidFill>
              </a:rPr>
              <a:t>INT</a:t>
            </a:r>
            <a:r>
              <a:rPr lang="en-US" sz="1100"/>
              <a:t> Production JCS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2074080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09599" y="1376579"/>
            <a:ext cx="4258492" cy="5170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70000"/>
              </a:lnSpc>
            </a:pPr>
            <a:r>
              <a:rPr lang="pl-PL" sz="4800" b="1" dirty="0" err="1">
                <a:solidFill>
                  <a:schemeClr val="tx2"/>
                </a:solidFill>
                <a:latin typeface="+mj-lt"/>
              </a:rPr>
              <a:t>Unsere</a:t>
            </a:r>
            <a:r>
              <a:rPr lang="pl-PL" sz="4800" b="1" dirty="0">
                <a:solidFill>
                  <a:schemeClr val="tx2"/>
                </a:solidFill>
                <a:latin typeface="+mj-lt"/>
              </a:rPr>
              <a:t> </a:t>
            </a:r>
            <a:r>
              <a:rPr lang="pl-PL" sz="4800" b="1" dirty="0" err="1">
                <a:solidFill>
                  <a:schemeClr val="tx2"/>
                </a:solidFill>
                <a:latin typeface="+mj-lt"/>
              </a:rPr>
              <a:t>Produkte</a:t>
            </a:r>
            <a:endParaRPr lang="pl-PL" sz="4800" b="1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09601" y="3742656"/>
            <a:ext cx="4486369" cy="20005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de-DE" sz="1300" dirty="0"/>
              <a:t>Maschinen für das Recycling</a:t>
            </a:r>
            <a:endParaRPr lang="pl-PL" sz="1300" dirty="0"/>
          </a:p>
        </p:txBody>
      </p:sp>
      <p:pic>
        <p:nvPicPr>
          <p:cNvPr id="12" name="Symbol zastępczy obrazu 11"/>
          <p:cNvPicPr>
            <a:picLocks noGrp="1" noChangeAspect="1"/>
          </p:cNvPicPr>
          <p:nvPr>
            <p:ph type="pic"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56" r="25756"/>
          <a:stretch>
            <a:fillRect/>
          </a:stretch>
        </p:blipFill>
        <p:spPr>
          <a:xfrm>
            <a:off x="9013862" y="449495"/>
            <a:ext cx="2568539" cy="2979505"/>
          </a:xfrm>
        </p:spPr>
      </p:pic>
      <p:pic>
        <p:nvPicPr>
          <p:cNvPr id="13" name="Symbol zastępczy obrazu 12"/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4" r="31484"/>
          <a:stretch/>
        </p:blipFill>
        <p:spPr>
          <a:xfrm>
            <a:off x="9013860" y="3742656"/>
            <a:ext cx="2568539" cy="2979505"/>
          </a:xfrm>
        </p:spPr>
      </p:pic>
      <p:sp>
        <p:nvSpPr>
          <p:cNvPr id="10" name="TextBox 7"/>
          <p:cNvSpPr txBox="1"/>
          <p:nvPr/>
        </p:nvSpPr>
        <p:spPr>
          <a:xfrm>
            <a:off x="609600" y="6232852"/>
            <a:ext cx="2604612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100" b="1">
                <a:solidFill>
                  <a:schemeClr val="tx2"/>
                </a:solidFill>
              </a:rPr>
              <a:t>INT</a:t>
            </a:r>
            <a:r>
              <a:rPr lang="en-US" sz="1100"/>
              <a:t> Production JCS</a:t>
            </a:r>
            <a:endParaRPr lang="en-US" sz="1100" dirty="0"/>
          </a:p>
        </p:txBody>
      </p:sp>
      <p:pic>
        <p:nvPicPr>
          <p:cNvPr id="15" name="Obraz 14">
            <a:extLst>
              <a:ext uri="{FF2B5EF4-FFF2-40B4-BE49-F238E27FC236}">
                <a16:creationId xmlns:a16="http://schemas.microsoft.com/office/drawing/2014/main" id="{D290CCE6-7F16-3648-8638-073822280C7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82" r="11963"/>
          <a:stretch/>
        </p:blipFill>
        <p:spPr>
          <a:xfrm>
            <a:off x="6226498" y="449494"/>
            <a:ext cx="2568539" cy="2979505"/>
          </a:xfrm>
          <a:prstGeom prst="rect">
            <a:avLst/>
          </a:prstGeom>
        </p:spPr>
      </p:pic>
      <p:pic>
        <p:nvPicPr>
          <p:cNvPr id="16" name="Obraz 15">
            <a:extLst>
              <a:ext uri="{FF2B5EF4-FFF2-40B4-BE49-F238E27FC236}">
                <a16:creationId xmlns:a16="http://schemas.microsoft.com/office/drawing/2014/main" id="{406E603B-1517-234F-805C-C1EA0E675BA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55" t="5" r="35557"/>
          <a:stretch/>
        </p:blipFill>
        <p:spPr>
          <a:xfrm>
            <a:off x="6159513" y="3742655"/>
            <a:ext cx="2568539" cy="2979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34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09599" y="1376579"/>
            <a:ext cx="4267201" cy="5170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70000"/>
              </a:lnSpc>
            </a:pPr>
            <a:r>
              <a:rPr lang="pl-PL" sz="4800" b="1" dirty="0" err="1">
                <a:solidFill>
                  <a:schemeClr val="tx2"/>
                </a:solidFill>
                <a:latin typeface="+mj-lt"/>
              </a:rPr>
              <a:t>Unsere</a:t>
            </a:r>
            <a:r>
              <a:rPr lang="pl-PL" sz="4800" b="1" dirty="0">
                <a:solidFill>
                  <a:schemeClr val="tx2"/>
                </a:solidFill>
                <a:latin typeface="+mj-lt"/>
              </a:rPr>
              <a:t> </a:t>
            </a:r>
            <a:r>
              <a:rPr lang="pl-PL" sz="4800" b="1" dirty="0" err="1">
                <a:solidFill>
                  <a:schemeClr val="tx2"/>
                </a:solidFill>
                <a:latin typeface="+mj-lt"/>
              </a:rPr>
              <a:t>Produkte</a:t>
            </a:r>
            <a:endParaRPr lang="pl-PL" sz="4800" b="1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09601" y="3742656"/>
            <a:ext cx="4486369" cy="20005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de-DE" sz="1300" dirty="0"/>
              <a:t>Maschinen und die Anlagen für die Landwirtschaft</a:t>
            </a:r>
            <a:endParaRPr lang="pl-PL" sz="1300" dirty="0"/>
          </a:p>
        </p:txBody>
      </p:sp>
      <p:grpSp>
        <p:nvGrpSpPr>
          <p:cNvPr id="28" name="Group 27"/>
          <p:cNvGrpSpPr/>
          <p:nvPr/>
        </p:nvGrpSpPr>
        <p:grpSpPr>
          <a:xfrm>
            <a:off x="8857736" y="3300340"/>
            <a:ext cx="257219" cy="257219"/>
            <a:chOff x="5266812" y="645627"/>
            <a:chExt cx="5568950" cy="5568950"/>
          </a:xfrm>
          <a:solidFill>
            <a:schemeClr val="bg1"/>
          </a:solidFill>
        </p:grpSpPr>
        <p:sp>
          <p:nvSpPr>
            <p:cNvPr id="29" name="Freeform 31"/>
            <p:cNvSpPr>
              <a:spLocks noEditPoints="1"/>
            </p:cNvSpPr>
            <p:nvPr/>
          </p:nvSpPr>
          <p:spPr bwMode="auto">
            <a:xfrm>
              <a:off x="5266812" y="645627"/>
              <a:ext cx="5568950" cy="5568950"/>
            </a:xfrm>
            <a:custGeom>
              <a:avLst/>
              <a:gdLst>
                <a:gd name="T0" fmla="*/ 1265 w 1482"/>
                <a:gd name="T1" fmla="*/ 217 h 1482"/>
                <a:gd name="T2" fmla="*/ 741 w 1482"/>
                <a:gd name="T3" fmla="*/ 0 h 1482"/>
                <a:gd name="T4" fmla="*/ 217 w 1482"/>
                <a:gd name="T5" fmla="*/ 217 h 1482"/>
                <a:gd name="T6" fmla="*/ 0 w 1482"/>
                <a:gd name="T7" fmla="*/ 741 h 1482"/>
                <a:gd name="T8" fmla="*/ 217 w 1482"/>
                <a:gd name="T9" fmla="*/ 1265 h 1482"/>
                <a:gd name="T10" fmla="*/ 741 w 1482"/>
                <a:gd name="T11" fmla="*/ 1482 h 1482"/>
                <a:gd name="T12" fmla="*/ 1265 w 1482"/>
                <a:gd name="T13" fmla="*/ 1265 h 1482"/>
                <a:gd name="T14" fmla="*/ 1482 w 1482"/>
                <a:gd name="T15" fmla="*/ 741 h 1482"/>
                <a:gd name="T16" fmla="*/ 1265 w 1482"/>
                <a:gd name="T17" fmla="*/ 217 h 1482"/>
                <a:gd name="T18" fmla="*/ 1231 w 1482"/>
                <a:gd name="T19" fmla="*/ 1231 h 1482"/>
                <a:gd name="T20" fmla="*/ 741 w 1482"/>
                <a:gd name="T21" fmla="*/ 1434 h 1482"/>
                <a:gd name="T22" fmla="*/ 251 w 1482"/>
                <a:gd name="T23" fmla="*/ 1231 h 1482"/>
                <a:gd name="T24" fmla="*/ 48 w 1482"/>
                <a:gd name="T25" fmla="*/ 741 h 1482"/>
                <a:gd name="T26" fmla="*/ 251 w 1482"/>
                <a:gd name="T27" fmla="*/ 251 h 1482"/>
                <a:gd name="T28" fmla="*/ 741 w 1482"/>
                <a:gd name="T29" fmla="*/ 48 h 1482"/>
                <a:gd name="T30" fmla="*/ 1231 w 1482"/>
                <a:gd name="T31" fmla="*/ 251 h 1482"/>
                <a:gd name="T32" fmla="*/ 1434 w 1482"/>
                <a:gd name="T33" fmla="*/ 741 h 1482"/>
                <a:gd name="T34" fmla="*/ 1231 w 1482"/>
                <a:gd name="T35" fmla="*/ 1231 h 1482"/>
                <a:gd name="T36" fmla="*/ 1231 w 1482"/>
                <a:gd name="T37" fmla="*/ 1231 h 1482"/>
                <a:gd name="T38" fmla="*/ 1231 w 1482"/>
                <a:gd name="T39" fmla="*/ 1231 h 14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482" h="1482">
                  <a:moveTo>
                    <a:pt x="1265" y="217"/>
                  </a:moveTo>
                  <a:cubicBezTo>
                    <a:pt x="1125" y="77"/>
                    <a:pt x="939" y="0"/>
                    <a:pt x="741" y="0"/>
                  </a:cubicBezTo>
                  <a:cubicBezTo>
                    <a:pt x="543" y="0"/>
                    <a:pt x="357" y="77"/>
                    <a:pt x="217" y="217"/>
                  </a:cubicBezTo>
                  <a:cubicBezTo>
                    <a:pt x="77" y="357"/>
                    <a:pt x="0" y="543"/>
                    <a:pt x="0" y="741"/>
                  </a:cubicBezTo>
                  <a:cubicBezTo>
                    <a:pt x="0" y="939"/>
                    <a:pt x="77" y="1125"/>
                    <a:pt x="217" y="1265"/>
                  </a:cubicBezTo>
                  <a:cubicBezTo>
                    <a:pt x="357" y="1405"/>
                    <a:pt x="543" y="1482"/>
                    <a:pt x="741" y="1482"/>
                  </a:cubicBezTo>
                  <a:cubicBezTo>
                    <a:pt x="939" y="1482"/>
                    <a:pt x="1125" y="1405"/>
                    <a:pt x="1265" y="1265"/>
                  </a:cubicBezTo>
                  <a:cubicBezTo>
                    <a:pt x="1405" y="1125"/>
                    <a:pt x="1482" y="939"/>
                    <a:pt x="1482" y="741"/>
                  </a:cubicBezTo>
                  <a:cubicBezTo>
                    <a:pt x="1482" y="543"/>
                    <a:pt x="1405" y="357"/>
                    <a:pt x="1265" y="217"/>
                  </a:cubicBezTo>
                  <a:close/>
                  <a:moveTo>
                    <a:pt x="1231" y="1231"/>
                  </a:moveTo>
                  <a:cubicBezTo>
                    <a:pt x="1100" y="1362"/>
                    <a:pt x="926" y="1434"/>
                    <a:pt x="741" y="1434"/>
                  </a:cubicBezTo>
                  <a:cubicBezTo>
                    <a:pt x="556" y="1434"/>
                    <a:pt x="382" y="1362"/>
                    <a:pt x="251" y="1231"/>
                  </a:cubicBezTo>
                  <a:cubicBezTo>
                    <a:pt x="120" y="1100"/>
                    <a:pt x="48" y="926"/>
                    <a:pt x="48" y="741"/>
                  </a:cubicBezTo>
                  <a:cubicBezTo>
                    <a:pt x="48" y="556"/>
                    <a:pt x="120" y="382"/>
                    <a:pt x="251" y="251"/>
                  </a:cubicBezTo>
                  <a:cubicBezTo>
                    <a:pt x="382" y="120"/>
                    <a:pt x="556" y="48"/>
                    <a:pt x="741" y="48"/>
                  </a:cubicBezTo>
                  <a:cubicBezTo>
                    <a:pt x="926" y="48"/>
                    <a:pt x="1100" y="120"/>
                    <a:pt x="1231" y="251"/>
                  </a:cubicBezTo>
                  <a:cubicBezTo>
                    <a:pt x="1362" y="382"/>
                    <a:pt x="1434" y="556"/>
                    <a:pt x="1434" y="741"/>
                  </a:cubicBezTo>
                  <a:cubicBezTo>
                    <a:pt x="1434" y="926"/>
                    <a:pt x="1362" y="1100"/>
                    <a:pt x="1231" y="1231"/>
                  </a:cubicBezTo>
                  <a:close/>
                  <a:moveTo>
                    <a:pt x="1231" y="1231"/>
                  </a:moveTo>
                  <a:cubicBezTo>
                    <a:pt x="1231" y="1231"/>
                    <a:pt x="1231" y="1231"/>
                    <a:pt x="1231" y="123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32"/>
            <p:cNvSpPr>
              <a:spLocks noEditPoints="1"/>
            </p:cNvSpPr>
            <p:nvPr/>
          </p:nvSpPr>
          <p:spPr bwMode="auto">
            <a:xfrm>
              <a:off x="5649400" y="1029802"/>
              <a:ext cx="4799013" cy="4799013"/>
            </a:xfrm>
            <a:custGeom>
              <a:avLst/>
              <a:gdLst>
                <a:gd name="T0" fmla="*/ 639 w 1277"/>
                <a:gd name="T1" fmla="*/ 0 h 1277"/>
                <a:gd name="T2" fmla="*/ 0 w 1277"/>
                <a:gd name="T3" fmla="*/ 639 h 1277"/>
                <a:gd name="T4" fmla="*/ 639 w 1277"/>
                <a:gd name="T5" fmla="*/ 1277 h 1277"/>
                <a:gd name="T6" fmla="*/ 1277 w 1277"/>
                <a:gd name="T7" fmla="*/ 639 h 1277"/>
                <a:gd name="T8" fmla="*/ 639 w 1277"/>
                <a:gd name="T9" fmla="*/ 0 h 1277"/>
                <a:gd name="T10" fmla="*/ 663 w 1277"/>
                <a:gd name="T11" fmla="*/ 1229 h 1277"/>
                <a:gd name="T12" fmla="*/ 663 w 1277"/>
                <a:gd name="T13" fmla="*/ 1125 h 1277"/>
                <a:gd name="T14" fmla="*/ 639 w 1277"/>
                <a:gd name="T15" fmla="*/ 1101 h 1277"/>
                <a:gd name="T16" fmla="*/ 615 w 1277"/>
                <a:gd name="T17" fmla="*/ 1125 h 1277"/>
                <a:gd name="T18" fmla="*/ 615 w 1277"/>
                <a:gd name="T19" fmla="*/ 1229 h 1277"/>
                <a:gd name="T20" fmla="*/ 49 w 1277"/>
                <a:gd name="T21" fmla="*/ 663 h 1277"/>
                <a:gd name="T22" fmla="*/ 152 w 1277"/>
                <a:gd name="T23" fmla="*/ 663 h 1277"/>
                <a:gd name="T24" fmla="*/ 176 w 1277"/>
                <a:gd name="T25" fmla="*/ 639 h 1277"/>
                <a:gd name="T26" fmla="*/ 152 w 1277"/>
                <a:gd name="T27" fmla="*/ 615 h 1277"/>
                <a:gd name="T28" fmla="*/ 49 w 1277"/>
                <a:gd name="T29" fmla="*/ 615 h 1277"/>
                <a:gd name="T30" fmla="*/ 615 w 1277"/>
                <a:gd name="T31" fmla="*/ 49 h 1277"/>
                <a:gd name="T32" fmla="*/ 615 w 1277"/>
                <a:gd name="T33" fmla="*/ 152 h 1277"/>
                <a:gd name="T34" fmla="*/ 639 w 1277"/>
                <a:gd name="T35" fmla="*/ 176 h 1277"/>
                <a:gd name="T36" fmla="*/ 663 w 1277"/>
                <a:gd name="T37" fmla="*/ 152 h 1277"/>
                <a:gd name="T38" fmla="*/ 663 w 1277"/>
                <a:gd name="T39" fmla="*/ 49 h 1277"/>
                <a:gd name="T40" fmla="*/ 1229 w 1277"/>
                <a:gd name="T41" fmla="*/ 615 h 1277"/>
                <a:gd name="T42" fmla="*/ 1125 w 1277"/>
                <a:gd name="T43" fmla="*/ 615 h 1277"/>
                <a:gd name="T44" fmla="*/ 1101 w 1277"/>
                <a:gd name="T45" fmla="*/ 639 h 1277"/>
                <a:gd name="T46" fmla="*/ 1125 w 1277"/>
                <a:gd name="T47" fmla="*/ 663 h 1277"/>
                <a:gd name="T48" fmla="*/ 1229 w 1277"/>
                <a:gd name="T49" fmla="*/ 663 h 1277"/>
                <a:gd name="T50" fmla="*/ 663 w 1277"/>
                <a:gd name="T51" fmla="*/ 1229 h 1277"/>
                <a:gd name="T52" fmla="*/ 663 w 1277"/>
                <a:gd name="T53" fmla="*/ 1229 h 1277"/>
                <a:gd name="T54" fmla="*/ 663 w 1277"/>
                <a:gd name="T55" fmla="*/ 1229 h 12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277" h="1277">
                  <a:moveTo>
                    <a:pt x="639" y="0"/>
                  </a:moveTo>
                  <a:cubicBezTo>
                    <a:pt x="287" y="0"/>
                    <a:pt x="0" y="287"/>
                    <a:pt x="0" y="639"/>
                  </a:cubicBezTo>
                  <a:cubicBezTo>
                    <a:pt x="0" y="991"/>
                    <a:pt x="287" y="1277"/>
                    <a:pt x="639" y="1277"/>
                  </a:cubicBezTo>
                  <a:cubicBezTo>
                    <a:pt x="991" y="1277"/>
                    <a:pt x="1277" y="991"/>
                    <a:pt x="1277" y="639"/>
                  </a:cubicBezTo>
                  <a:cubicBezTo>
                    <a:pt x="1277" y="287"/>
                    <a:pt x="991" y="0"/>
                    <a:pt x="639" y="0"/>
                  </a:cubicBezTo>
                  <a:close/>
                  <a:moveTo>
                    <a:pt x="663" y="1229"/>
                  </a:moveTo>
                  <a:cubicBezTo>
                    <a:pt x="663" y="1125"/>
                    <a:pt x="663" y="1125"/>
                    <a:pt x="663" y="1125"/>
                  </a:cubicBezTo>
                  <a:cubicBezTo>
                    <a:pt x="663" y="1112"/>
                    <a:pt x="652" y="1101"/>
                    <a:pt x="639" y="1101"/>
                  </a:cubicBezTo>
                  <a:cubicBezTo>
                    <a:pt x="626" y="1101"/>
                    <a:pt x="615" y="1112"/>
                    <a:pt x="615" y="1125"/>
                  </a:cubicBezTo>
                  <a:cubicBezTo>
                    <a:pt x="615" y="1229"/>
                    <a:pt x="615" y="1229"/>
                    <a:pt x="615" y="1229"/>
                  </a:cubicBezTo>
                  <a:cubicBezTo>
                    <a:pt x="308" y="1216"/>
                    <a:pt x="61" y="969"/>
                    <a:pt x="49" y="663"/>
                  </a:cubicBezTo>
                  <a:cubicBezTo>
                    <a:pt x="152" y="663"/>
                    <a:pt x="152" y="663"/>
                    <a:pt x="152" y="663"/>
                  </a:cubicBezTo>
                  <a:cubicBezTo>
                    <a:pt x="166" y="663"/>
                    <a:pt x="176" y="652"/>
                    <a:pt x="176" y="639"/>
                  </a:cubicBezTo>
                  <a:cubicBezTo>
                    <a:pt x="176" y="626"/>
                    <a:pt x="166" y="615"/>
                    <a:pt x="152" y="615"/>
                  </a:cubicBezTo>
                  <a:cubicBezTo>
                    <a:pt x="49" y="615"/>
                    <a:pt x="49" y="615"/>
                    <a:pt x="49" y="615"/>
                  </a:cubicBezTo>
                  <a:cubicBezTo>
                    <a:pt x="61" y="308"/>
                    <a:pt x="308" y="61"/>
                    <a:pt x="615" y="49"/>
                  </a:cubicBezTo>
                  <a:cubicBezTo>
                    <a:pt x="615" y="152"/>
                    <a:pt x="615" y="152"/>
                    <a:pt x="615" y="152"/>
                  </a:cubicBezTo>
                  <a:cubicBezTo>
                    <a:pt x="615" y="166"/>
                    <a:pt x="626" y="176"/>
                    <a:pt x="639" y="176"/>
                  </a:cubicBezTo>
                  <a:cubicBezTo>
                    <a:pt x="652" y="176"/>
                    <a:pt x="663" y="166"/>
                    <a:pt x="663" y="152"/>
                  </a:cubicBezTo>
                  <a:cubicBezTo>
                    <a:pt x="663" y="49"/>
                    <a:pt x="663" y="49"/>
                    <a:pt x="663" y="49"/>
                  </a:cubicBezTo>
                  <a:cubicBezTo>
                    <a:pt x="969" y="61"/>
                    <a:pt x="1216" y="308"/>
                    <a:pt x="1229" y="615"/>
                  </a:cubicBezTo>
                  <a:cubicBezTo>
                    <a:pt x="1125" y="615"/>
                    <a:pt x="1125" y="615"/>
                    <a:pt x="1125" y="615"/>
                  </a:cubicBezTo>
                  <a:cubicBezTo>
                    <a:pt x="1112" y="615"/>
                    <a:pt x="1101" y="626"/>
                    <a:pt x="1101" y="639"/>
                  </a:cubicBezTo>
                  <a:cubicBezTo>
                    <a:pt x="1101" y="652"/>
                    <a:pt x="1112" y="663"/>
                    <a:pt x="1125" y="663"/>
                  </a:cubicBezTo>
                  <a:cubicBezTo>
                    <a:pt x="1229" y="663"/>
                    <a:pt x="1229" y="663"/>
                    <a:pt x="1229" y="663"/>
                  </a:cubicBezTo>
                  <a:cubicBezTo>
                    <a:pt x="1216" y="969"/>
                    <a:pt x="969" y="1216"/>
                    <a:pt x="663" y="1229"/>
                  </a:cubicBezTo>
                  <a:close/>
                  <a:moveTo>
                    <a:pt x="663" y="1229"/>
                  </a:moveTo>
                  <a:cubicBezTo>
                    <a:pt x="663" y="1229"/>
                    <a:pt x="663" y="1229"/>
                    <a:pt x="663" y="1229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33"/>
            <p:cNvSpPr>
              <a:spLocks noEditPoints="1"/>
            </p:cNvSpPr>
            <p:nvPr/>
          </p:nvSpPr>
          <p:spPr bwMode="auto">
            <a:xfrm>
              <a:off x="6701912" y="2082315"/>
              <a:ext cx="2698750" cy="2689225"/>
            </a:xfrm>
            <a:custGeom>
              <a:avLst/>
              <a:gdLst>
                <a:gd name="T0" fmla="*/ 682 w 718"/>
                <a:gd name="T1" fmla="*/ 4 h 716"/>
                <a:gd name="T2" fmla="*/ 221 w 718"/>
                <a:gd name="T3" fmla="*/ 209 h 716"/>
                <a:gd name="T4" fmla="*/ 209 w 718"/>
                <a:gd name="T5" fmla="*/ 221 h 716"/>
                <a:gd name="T6" fmla="*/ 4 w 718"/>
                <a:gd name="T7" fmla="*/ 682 h 716"/>
                <a:gd name="T8" fmla="*/ 9 w 718"/>
                <a:gd name="T9" fmla="*/ 709 h 716"/>
                <a:gd name="T10" fmla="*/ 26 w 718"/>
                <a:gd name="T11" fmla="*/ 716 h 716"/>
                <a:gd name="T12" fmla="*/ 36 w 718"/>
                <a:gd name="T13" fmla="*/ 714 h 716"/>
                <a:gd name="T14" fmla="*/ 497 w 718"/>
                <a:gd name="T15" fmla="*/ 509 h 716"/>
                <a:gd name="T16" fmla="*/ 509 w 718"/>
                <a:gd name="T17" fmla="*/ 497 h 716"/>
                <a:gd name="T18" fmla="*/ 714 w 718"/>
                <a:gd name="T19" fmla="*/ 36 h 716"/>
                <a:gd name="T20" fmla="*/ 709 w 718"/>
                <a:gd name="T21" fmla="*/ 9 h 716"/>
                <a:gd name="T22" fmla="*/ 682 w 718"/>
                <a:gd name="T23" fmla="*/ 4 h 716"/>
                <a:gd name="T24" fmla="*/ 239 w 718"/>
                <a:gd name="T25" fmla="*/ 272 h 716"/>
                <a:gd name="T26" fmla="*/ 273 w 718"/>
                <a:gd name="T27" fmla="*/ 307 h 716"/>
                <a:gd name="T28" fmla="*/ 258 w 718"/>
                <a:gd name="T29" fmla="*/ 359 h 716"/>
                <a:gd name="T30" fmla="*/ 359 w 718"/>
                <a:gd name="T31" fmla="*/ 460 h 716"/>
                <a:gd name="T32" fmla="*/ 411 w 718"/>
                <a:gd name="T33" fmla="*/ 445 h 716"/>
                <a:gd name="T34" fmla="*/ 445 w 718"/>
                <a:gd name="T35" fmla="*/ 479 h 716"/>
                <a:gd name="T36" fmla="*/ 73 w 718"/>
                <a:gd name="T37" fmla="*/ 644 h 716"/>
                <a:gd name="T38" fmla="*/ 239 w 718"/>
                <a:gd name="T39" fmla="*/ 272 h 716"/>
                <a:gd name="T40" fmla="*/ 359 w 718"/>
                <a:gd name="T41" fmla="*/ 412 h 716"/>
                <a:gd name="T42" fmla="*/ 306 w 718"/>
                <a:gd name="T43" fmla="*/ 359 h 716"/>
                <a:gd name="T44" fmla="*/ 359 w 718"/>
                <a:gd name="T45" fmla="*/ 306 h 716"/>
                <a:gd name="T46" fmla="*/ 412 w 718"/>
                <a:gd name="T47" fmla="*/ 359 h 716"/>
                <a:gd name="T48" fmla="*/ 359 w 718"/>
                <a:gd name="T49" fmla="*/ 412 h 716"/>
                <a:gd name="T50" fmla="*/ 479 w 718"/>
                <a:gd name="T51" fmla="*/ 445 h 716"/>
                <a:gd name="T52" fmla="*/ 445 w 718"/>
                <a:gd name="T53" fmla="*/ 411 h 716"/>
                <a:gd name="T54" fmla="*/ 460 w 718"/>
                <a:gd name="T55" fmla="*/ 359 h 716"/>
                <a:gd name="T56" fmla="*/ 359 w 718"/>
                <a:gd name="T57" fmla="*/ 258 h 716"/>
                <a:gd name="T58" fmla="*/ 307 w 718"/>
                <a:gd name="T59" fmla="*/ 273 h 716"/>
                <a:gd name="T60" fmla="*/ 272 w 718"/>
                <a:gd name="T61" fmla="*/ 239 h 716"/>
                <a:gd name="T62" fmla="*/ 644 w 718"/>
                <a:gd name="T63" fmla="*/ 73 h 716"/>
                <a:gd name="T64" fmla="*/ 479 w 718"/>
                <a:gd name="T65" fmla="*/ 445 h 716"/>
                <a:gd name="T66" fmla="*/ 479 w 718"/>
                <a:gd name="T67" fmla="*/ 445 h 716"/>
                <a:gd name="T68" fmla="*/ 479 w 718"/>
                <a:gd name="T69" fmla="*/ 445 h 7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718" h="716">
                  <a:moveTo>
                    <a:pt x="682" y="4"/>
                  </a:moveTo>
                  <a:cubicBezTo>
                    <a:pt x="221" y="209"/>
                    <a:pt x="221" y="209"/>
                    <a:pt x="221" y="209"/>
                  </a:cubicBezTo>
                  <a:cubicBezTo>
                    <a:pt x="216" y="211"/>
                    <a:pt x="211" y="216"/>
                    <a:pt x="209" y="221"/>
                  </a:cubicBezTo>
                  <a:cubicBezTo>
                    <a:pt x="4" y="682"/>
                    <a:pt x="4" y="682"/>
                    <a:pt x="4" y="682"/>
                  </a:cubicBezTo>
                  <a:cubicBezTo>
                    <a:pt x="0" y="691"/>
                    <a:pt x="2" y="702"/>
                    <a:pt x="9" y="709"/>
                  </a:cubicBezTo>
                  <a:cubicBezTo>
                    <a:pt x="14" y="713"/>
                    <a:pt x="20" y="716"/>
                    <a:pt x="26" y="716"/>
                  </a:cubicBezTo>
                  <a:cubicBezTo>
                    <a:pt x="29" y="716"/>
                    <a:pt x="33" y="715"/>
                    <a:pt x="36" y="714"/>
                  </a:cubicBezTo>
                  <a:cubicBezTo>
                    <a:pt x="497" y="509"/>
                    <a:pt x="497" y="509"/>
                    <a:pt x="497" y="509"/>
                  </a:cubicBezTo>
                  <a:cubicBezTo>
                    <a:pt x="502" y="506"/>
                    <a:pt x="506" y="502"/>
                    <a:pt x="509" y="497"/>
                  </a:cubicBezTo>
                  <a:cubicBezTo>
                    <a:pt x="714" y="36"/>
                    <a:pt x="714" y="36"/>
                    <a:pt x="714" y="36"/>
                  </a:cubicBezTo>
                  <a:cubicBezTo>
                    <a:pt x="718" y="27"/>
                    <a:pt x="716" y="16"/>
                    <a:pt x="709" y="9"/>
                  </a:cubicBezTo>
                  <a:cubicBezTo>
                    <a:pt x="702" y="2"/>
                    <a:pt x="691" y="0"/>
                    <a:pt x="682" y="4"/>
                  </a:cubicBezTo>
                  <a:close/>
                  <a:moveTo>
                    <a:pt x="239" y="272"/>
                  </a:moveTo>
                  <a:cubicBezTo>
                    <a:pt x="273" y="307"/>
                    <a:pt x="273" y="307"/>
                    <a:pt x="273" y="307"/>
                  </a:cubicBezTo>
                  <a:cubicBezTo>
                    <a:pt x="263" y="322"/>
                    <a:pt x="258" y="340"/>
                    <a:pt x="258" y="359"/>
                  </a:cubicBezTo>
                  <a:cubicBezTo>
                    <a:pt x="258" y="414"/>
                    <a:pt x="303" y="460"/>
                    <a:pt x="359" y="460"/>
                  </a:cubicBezTo>
                  <a:cubicBezTo>
                    <a:pt x="378" y="460"/>
                    <a:pt x="396" y="454"/>
                    <a:pt x="411" y="445"/>
                  </a:cubicBezTo>
                  <a:cubicBezTo>
                    <a:pt x="445" y="479"/>
                    <a:pt x="445" y="479"/>
                    <a:pt x="445" y="479"/>
                  </a:cubicBezTo>
                  <a:cubicBezTo>
                    <a:pt x="73" y="644"/>
                    <a:pt x="73" y="644"/>
                    <a:pt x="73" y="644"/>
                  </a:cubicBezTo>
                  <a:lnTo>
                    <a:pt x="239" y="272"/>
                  </a:lnTo>
                  <a:close/>
                  <a:moveTo>
                    <a:pt x="359" y="412"/>
                  </a:moveTo>
                  <a:cubicBezTo>
                    <a:pt x="330" y="412"/>
                    <a:pt x="306" y="388"/>
                    <a:pt x="306" y="359"/>
                  </a:cubicBezTo>
                  <a:cubicBezTo>
                    <a:pt x="306" y="330"/>
                    <a:pt x="330" y="306"/>
                    <a:pt x="359" y="306"/>
                  </a:cubicBezTo>
                  <a:cubicBezTo>
                    <a:pt x="388" y="306"/>
                    <a:pt x="412" y="330"/>
                    <a:pt x="412" y="359"/>
                  </a:cubicBezTo>
                  <a:cubicBezTo>
                    <a:pt x="412" y="388"/>
                    <a:pt x="388" y="412"/>
                    <a:pt x="359" y="412"/>
                  </a:cubicBezTo>
                  <a:close/>
                  <a:moveTo>
                    <a:pt x="479" y="445"/>
                  </a:moveTo>
                  <a:cubicBezTo>
                    <a:pt x="445" y="411"/>
                    <a:pt x="445" y="411"/>
                    <a:pt x="445" y="411"/>
                  </a:cubicBezTo>
                  <a:cubicBezTo>
                    <a:pt x="454" y="396"/>
                    <a:pt x="460" y="378"/>
                    <a:pt x="460" y="359"/>
                  </a:cubicBezTo>
                  <a:cubicBezTo>
                    <a:pt x="460" y="303"/>
                    <a:pt x="414" y="258"/>
                    <a:pt x="359" y="258"/>
                  </a:cubicBezTo>
                  <a:cubicBezTo>
                    <a:pt x="340" y="258"/>
                    <a:pt x="322" y="263"/>
                    <a:pt x="307" y="273"/>
                  </a:cubicBezTo>
                  <a:cubicBezTo>
                    <a:pt x="272" y="239"/>
                    <a:pt x="272" y="239"/>
                    <a:pt x="272" y="239"/>
                  </a:cubicBezTo>
                  <a:cubicBezTo>
                    <a:pt x="644" y="73"/>
                    <a:pt x="644" y="73"/>
                    <a:pt x="644" y="73"/>
                  </a:cubicBezTo>
                  <a:lnTo>
                    <a:pt x="479" y="445"/>
                  </a:lnTo>
                  <a:close/>
                  <a:moveTo>
                    <a:pt x="479" y="445"/>
                  </a:moveTo>
                  <a:cubicBezTo>
                    <a:pt x="479" y="445"/>
                    <a:pt x="479" y="445"/>
                    <a:pt x="479" y="445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1" name="TextBox 7"/>
          <p:cNvSpPr txBox="1"/>
          <p:nvPr/>
        </p:nvSpPr>
        <p:spPr>
          <a:xfrm>
            <a:off x="609600" y="6232852"/>
            <a:ext cx="2604612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100" b="1">
                <a:solidFill>
                  <a:schemeClr val="tx2"/>
                </a:solidFill>
              </a:rPr>
              <a:t>INT</a:t>
            </a:r>
            <a:r>
              <a:rPr lang="en-US" sz="1100"/>
              <a:t> Production JCS</a:t>
            </a:r>
            <a:endParaRPr lang="en-US" sz="1100" dirty="0"/>
          </a:p>
        </p:txBody>
      </p:sp>
      <p:pic>
        <p:nvPicPr>
          <p:cNvPr id="7" name="Symbol zastępczy obrazu 6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931" t="4" r="4625" b="-4"/>
          <a:stretch/>
        </p:blipFill>
        <p:spPr/>
      </p:pic>
      <p:pic>
        <p:nvPicPr>
          <p:cNvPr id="8" name="Symbol zastępczy obrazu 7"/>
          <p:cNvPicPr>
            <a:picLocks noGrp="1" noChangeAspect="1"/>
          </p:cNvPicPr>
          <p:nvPr>
            <p:ph type="pic"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77" r="17677"/>
          <a:stretch>
            <a:fillRect/>
          </a:stretch>
        </p:blipFill>
        <p:spPr>
          <a:xfrm>
            <a:off x="9095209" y="432943"/>
            <a:ext cx="2487191" cy="2885141"/>
          </a:xfrm>
        </p:spPr>
      </p:pic>
      <p:pic>
        <p:nvPicPr>
          <p:cNvPr id="9" name="Symbol zastępczy obrazu 8"/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8" t="12328" r="3025" b="7641"/>
          <a:stretch/>
        </p:blipFill>
        <p:spPr>
          <a:xfrm>
            <a:off x="6390290" y="3537865"/>
            <a:ext cx="5192110" cy="2885141"/>
          </a:xfrm>
        </p:spPr>
      </p:pic>
    </p:spTree>
    <p:extLst>
      <p:ext uri="{BB962C8B-B14F-4D97-AF65-F5344CB8AC3E}">
        <p14:creationId xmlns:p14="http://schemas.microsoft.com/office/powerpoint/2010/main" val="1677159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09598" y="1376579"/>
            <a:ext cx="4293328" cy="5170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70000"/>
              </a:lnSpc>
            </a:pPr>
            <a:r>
              <a:rPr lang="pl-PL" sz="4800" b="1" dirty="0" err="1">
                <a:solidFill>
                  <a:schemeClr val="tx2"/>
                </a:solidFill>
                <a:latin typeface="+mj-lt"/>
              </a:rPr>
              <a:t>Unsere</a:t>
            </a:r>
            <a:r>
              <a:rPr lang="pl-PL" sz="4800" b="1" dirty="0">
                <a:solidFill>
                  <a:schemeClr val="tx2"/>
                </a:solidFill>
                <a:latin typeface="+mj-lt"/>
              </a:rPr>
              <a:t> </a:t>
            </a:r>
            <a:r>
              <a:rPr lang="pl-PL" sz="4800" b="1" dirty="0" err="1">
                <a:solidFill>
                  <a:schemeClr val="tx2"/>
                </a:solidFill>
                <a:latin typeface="+mj-lt"/>
              </a:rPr>
              <a:t>Produkte</a:t>
            </a:r>
            <a:endParaRPr lang="pl-PL" sz="4800" b="1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09601" y="3742656"/>
            <a:ext cx="4486369" cy="23615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lnSpc>
                <a:spcPct val="130000"/>
              </a:lnSpc>
            </a:pPr>
            <a:r>
              <a:rPr lang="pl-PL" sz="1300" dirty="0" err="1"/>
              <a:t>Transportkonstruktionen</a:t>
            </a:r>
            <a:endParaRPr lang="en-US" sz="1300" dirty="0"/>
          </a:p>
        </p:txBody>
      </p:sp>
      <p:grpSp>
        <p:nvGrpSpPr>
          <p:cNvPr id="28" name="Group 27"/>
          <p:cNvGrpSpPr/>
          <p:nvPr/>
        </p:nvGrpSpPr>
        <p:grpSpPr>
          <a:xfrm>
            <a:off x="8857736" y="3300340"/>
            <a:ext cx="257219" cy="257219"/>
            <a:chOff x="5266812" y="645627"/>
            <a:chExt cx="5568950" cy="5568950"/>
          </a:xfrm>
          <a:solidFill>
            <a:schemeClr val="bg1"/>
          </a:solidFill>
        </p:grpSpPr>
        <p:sp>
          <p:nvSpPr>
            <p:cNvPr id="29" name="Freeform 31"/>
            <p:cNvSpPr>
              <a:spLocks noEditPoints="1"/>
            </p:cNvSpPr>
            <p:nvPr/>
          </p:nvSpPr>
          <p:spPr bwMode="auto">
            <a:xfrm>
              <a:off x="5266812" y="645627"/>
              <a:ext cx="5568950" cy="5568950"/>
            </a:xfrm>
            <a:custGeom>
              <a:avLst/>
              <a:gdLst>
                <a:gd name="T0" fmla="*/ 1265 w 1482"/>
                <a:gd name="T1" fmla="*/ 217 h 1482"/>
                <a:gd name="T2" fmla="*/ 741 w 1482"/>
                <a:gd name="T3" fmla="*/ 0 h 1482"/>
                <a:gd name="T4" fmla="*/ 217 w 1482"/>
                <a:gd name="T5" fmla="*/ 217 h 1482"/>
                <a:gd name="T6" fmla="*/ 0 w 1482"/>
                <a:gd name="T7" fmla="*/ 741 h 1482"/>
                <a:gd name="T8" fmla="*/ 217 w 1482"/>
                <a:gd name="T9" fmla="*/ 1265 h 1482"/>
                <a:gd name="T10" fmla="*/ 741 w 1482"/>
                <a:gd name="T11" fmla="*/ 1482 h 1482"/>
                <a:gd name="T12" fmla="*/ 1265 w 1482"/>
                <a:gd name="T13" fmla="*/ 1265 h 1482"/>
                <a:gd name="T14" fmla="*/ 1482 w 1482"/>
                <a:gd name="T15" fmla="*/ 741 h 1482"/>
                <a:gd name="T16" fmla="*/ 1265 w 1482"/>
                <a:gd name="T17" fmla="*/ 217 h 1482"/>
                <a:gd name="T18" fmla="*/ 1231 w 1482"/>
                <a:gd name="T19" fmla="*/ 1231 h 1482"/>
                <a:gd name="T20" fmla="*/ 741 w 1482"/>
                <a:gd name="T21" fmla="*/ 1434 h 1482"/>
                <a:gd name="T22" fmla="*/ 251 w 1482"/>
                <a:gd name="T23" fmla="*/ 1231 h 1482"/>
                <a:gd name="T24" fmla="*/ 48 w 1482"/>
                <a:gd name="T25" fmla="*/ 741 h 1482"/>
                <a:gd name="T26" fmla="*/ 251 w 1482"/>
                <a:gd name="T27" fmla="*/ 251 h 1482"/>
                <a:gd name="T28" fmla="*/ 741 w 1482"/>
                <a:gd name="T29" fmla="*/ 48 h 1482"/>
                <a:gd name="T30" fmla="*/ 1231 w 1482"/>
                <a:gd name="T31" fmla="*/ 251 h 1482"/>
                <a:gd name="T32" fmla="*/ 1434 w 1482"/>
                <a:gd name="T33" fmla="*/ 741 h 1482"/>
                <a:gd name="T34" fmla="*/ 1231 w 1482"/>
                <a:gd name="T35" fmla="*/ 1231 h 1482"/>
                <a:gd name="T36" fmla="*/ 1231 w 1482"/>
                <a:gd name="T37" fmla="*/ 1231 h 1482"/>
                <a:gd name="T38" fmla="*/ 1231 w 1482"/>
                <a:gd name="T39" fmla="*/ 1231 h 14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482" h="1482">
                  <a:moveTo>
                    <a:pt x="1265" y="217"/>
                  </a:moveTo>
                  <a:cubicBezTo>
                    <a:pt x="1125" y="77"/>
                    <a:pt x="939" y="0"/>
                    <a:pt x="741" y="0"/>
                  </a:cubicBezTo>
                  <a:cubicBezTo>
                    <a:pt x="543" y="0"/>
                    <a:pt x="357" y="77"/>
                    <a:pt x="217" y="217"/>
                  </a:cubicBezTo>
                  <a:cubicBezTo>
                    <a:pt x="77" y="357"/>
                    <a:pt x="0" y="543"/>
                    <a:pt x="0" y="741"/>
                  </a:cubicBezTo>
                  <a:cubicBezTo>
                    <a:pt x="0" y="939"/>
                    <a:pt x="77" y="1125"/>
                    <a:pt x="217" y="1265"/>
                  </a:cubicBezTo>
                  <a:cubicBezTo>
                    <a:pt x="357" y="1405"/>
                    <a:pt x="543" y="1482"/>
                    <a:pt x="741" y="1482"/>
                  </a:cubicBezTo>
                  <a:cubicBezTo>
                    <a:pt x="939" y="1482"/>
                    <a:pt x="1125" y="1405"/>
                    <a:pt x="1265" y="1265"/>
                  </a:cubicBezTo>
                  <a:cubicBezTo>
                    <a:pt x="1405" y="1125"/>
                    <a:pt x="1482" y="939"/>
                    <a:pt x="1482" y="741"/>
                  </a:cubicBezTo>
                  <a:cubicBezTo>
                    <a:pt x="1482" y="543"/>
                    <a:pt x="1405" y="357"/>
                    <a:pt x="1265" y="217"/>
                  </a:cubicBezTo>
                  <a:close/>
                  <a:moveTo>
                    <a:pt x="1231" y="1231"/>
                  </a:moveTo>
                  <a:cubicBezTo>
                    <a:pt x="1100" y="1362"/>
                    <a:pt x="926" y="1434"/>
                    <a:pt x="741" y="1434"/>
                  </a:cubicBezTo>
                  <a:cubicBezTo>
                    <a:pt x="556" y="1434"/>
                    <a:pt x="382" y="1362"/>
                    <a:pt x="251" y="1231"/>
                  </a:cubicBezTo>
                  <a:cubicBezTo>
                    <a:pt x="120" y="1100"/>
                    <a:pt x="48" y="926"/>
                    <a:pt x="48" y="741"/>
                  </a:cubicBezTo>
                  <a:cubicBezTo>
                    <a:pt x="48" y="556"/>
                    <a:pt x="120" y="382"/>
                    <a:pt x="251" y="251"/>
                  </a:cubicBezTo>
                  <a:cubicBezTo>
                    <a:pt x="382" y="120"/>
                    <a:pt x="556" y="48"/>
                    <a:pt x="741" y="48"/>
                  </a:cubicBezTo>
                  <a:cubicBezTo>
                    <a:pt x="926" y="48"/>
                    <a:pt x="1100" y="120"/>
                    <a:pt x="1231" y="251"/>
                  </a:cubicBezTo>
                  <a:cubicBezTo>
                    <a:pt x="1362" y="382"/>
                    <a:pt x="1434" y="556"/>
                    <a:pt x="1434" y="741"/>
                  </a:cubicBezTo>
                  <a:cubicBezTo>
                    <a:pt x="1434" y="926"/>
                    <a:pt x="1362" y="1100"/>
                    <a:pt x="1231" y="1231"/>
                  </a:cubicBezTo>
                  <a:close/>
                  <a:moveTo>
                    <a:pt x="1231" y="1231"/>
                  </a:moveTo>
                  <a:cubicBezTo>
                    <a:pt x="1231" y="1231"/>
                    <a:pt x="1231" y="1231"/>
                    <a:pt x="1231" y="123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32"/>
            <p:cNvSpPr>
              <a:spLocks noEditPoints="1"/>
            </p:cNvSpPr>
            <p:nvPr/>
          </p:nvSpPr>
          <p:spPr bwMode="auto">
            <a:xfrm>
              <a:off x="5649400" y="1029802"/>
              <a:ext cx="4799013" cy="4799013"/>
            </a:xfrm>
            <a:custGeom>
              <a:avLst/>
              <a:gdLst>
                <a:gd name="T0" fmla="*/ 639 w 1277"/>
                <a:gd name="T1" fmla="*/ 0 h 1277"/>
                <a:gd name="T2" fmla="*/ 0 w 1277"/>
                <a:gd name="T3" fmla="*/ 639 h 1277"/>
                <a:gd name="T4" fmla="*/ 639 w 1277"/>
                <a:gd name="T5" fmla="*/ 1277 h 1277"/>
                <a:gd name="T6" fmla="*/ 1277 w 1277"/>
                <a:gd name="T7" fmla="*/ 639 h 1277"/>
                <a:gd name="T8" fmla="*/ 639 w 1277"/>
                <a:gd name="T9" fmla="*/ 0 h 1277"/>
                <a:gd name="T10" fmla="*/ 663 w 1277"/>
                <a:gd name="T11" fmla="*/ 1229 h 1277"/>
                <a:gd name="T12" fmla="*/ 663 w 1277"/>
                <a:gd name="T13" fmla="*/ 1125 h 1277"/>
                <a:gd name="T14" fmla="*/ 639 w 1277"/>
                <a:gd name="T15" fmla="*/ 1101 h 1277"/>
                <a:gd name="T16" fmla="*/ 615 w 1277"/>
                <a:gd name="T17" fmla="*/ 1125 h 1277"/>
                <a:gd name="T18" fmla="*/ 615 w 1277"/>
                <a:gd name="T19" fmla="*/ 1229 h 1277"/>
                <a:gd name="T20" fmla="*/ 49 w 1277"/>
                <a:gd name="T21" fmla="*/ 663 h 1277"/>
                <a:gd name="T22" fmla="*/ 152 w 1277"/>
                <a:gd name="T23" fmla="*/ 663 h 1277"/>
                <a:gd name="T24" fmla="*/ 176 w 1277"/>
                <a:gd name="T25" fmla="*/ 639 h 1277"/>
                <a:gd name="T26" fmla="*/ 152 w 1277"/>
                <a:gd name="T27" fmla="*/ 615 h 1277"/>
                <a:gd name="T28" fmla="*/ 49 w 1277"/>
                <a:gd name="T29" fmla="*/ 615 h 1277"/>
                <a:gd name="T30" fmla="*/ 615 w 1277"/>
                <a:gd name="T31" fmla="*/ 49 h 1277"/>
                <a:gd name="T32" fmla="*/ 615 w 1277"/>
                <a:gd name="T33" fmla="*/ 152 h 1277"/>
                <a:gd name="T34" fmla="*/ 639 w 1277"/>
                <a:gd name="T35" fmla="*/ 176 h 1277"/>
                <a:gd name="T36" fmla="*/ 663 w 1277"/>
                <a:gd name="T37" fmla="*/ 152 h 1277"/>
                <a:gd name="T38" fmla="*/ 663 w 1277"/>
                <a:gd name="T39" fmla="*/ 49 h 1277"/>
                <a:gd name="T40" fmla="*/ 1229 w 1277"/>
                <a:gd name="T41" fmla="*/ 615 h 1277"/>
                <a:gd name="T42" fmla="*/ 1125 w 1277"/>
                <a:gd name="T43" fmla="*/ 615 h 1277"/>
                <a:gd name="T44" fmla="*/ 1101 w 1277"/>
                <a:gd name="T45" fmla="*/ 639 h 1277"/>
                <a:gd name="T46" fmla="*/ 1125 w 1277"/>
                <a:gd name="T47" fmla="*/ 663 h 1277"/>
                <a:gd name="T48" fmla="*/ 1229 w 1277"/>
                <a:gd name="T49" fmla="*/ 663 h 1277"/>
                <a:gd name="T50" fmla="*/ 663 w 1277"/>
                <a:gd name="T51" fmla="*/ 1229 h 1277"/>
                <a:gd name="T52" fmla="*/ 663 w 1277"/>
                <a:gd name="T53" fmla="*/ 1229 h 1277"/>
                <a:gd name="T54" fmla="*/ 663 w 1277"/>
                <a:gd name="T55" fmla="*/ 1229 h 12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277" h="1277">
                  <a:moveTo>
                    <a:pt x="639" y="0"/>
                  </a:moveTo>
                  <a:cubicBezTo>
                    <a:pt x="287" y="0"/>
                    <a:pt x="0" y="287"/>
                    <a:pt x="0" y="639"/>
                  </a:cubicBezTo>
                  <a:cubicBezTo>
                    <a:pt x="0" y="991"/>
                    <a:pt x="287" y="1277"/>
                    <a:pt x="639" y="1277"/>
                  </a:cubicBezTo>
                  <a:cubicBezTo>
                    <a:pt x="991" y="1277"/>
                    <a:pt x="1277" y="991"/>
                    <a:pt x="1277" y="639"/>
                  </a:cubicBezTo>
                  <a:cubicBezTo>
                    <a:pt x="1277" y="287"/>
                    <a:pt x="991" y="0"/>
                    <a:pt x="639" y="0"/>
                  </a:cubicBezTo>
                  <a:close/>
                  <a:moveTo>
                    <a:pt x="663" y="1229"/>
                  </a:moveTo>
                  <a:cubicBezTo>
                    <a:pt x="663" y="1125"/>
                    <a:pt x="663" y="1125"/>
                    <a:pt x="663" y="1125"/>
                  </a:cubicBezTo>
                  <a:cubicBezTo>
                    <a:pt x="663" y="1112"/>
                    <a:pt x="652" y="1101"/>
                    <a:pt x="639" y="1101"/>
                  </a:cubicBezTo>
                  <a:cubicBezTo>
                    <a:pt x="626" y="1101"/>
                    <a:pt x="615" y="1112"/>
                    <a:pt x="615" y="1125"/>
                  </a:cubicBezTo>
                  <a:cubicBezTo>
                    <a:pt x="615" y="1229"/>
                    <a:pt x="615" y="1229"/>
                    <a:pt x="615" y="1229"/>
                  </a:cubicBezTo>
                  <a:cubicBezTo>
                    <a:pt x="308" y="1216"/>
                    <a:pt x="61" y="969"/>
                    <a:pt x="49" y="663"/>
                  </a:cubicBezTo>
                  <a:cubicBezTo>
                    <a:pt x="152" y="663"/>
                    <a:pt x="152" y="663"/>
                    <a:pt x="152" y="663"/>
                  </a:cubicBezTo>
                  <a:cubicBezTo>
                    <a:pt x="166" y="663"/>
                    <a:pt x="176" y="652"/>
                    <a:pt x="176" y="639"/>
                  </a:cubicBezTo>
                  <a:cubicBezTo>
                    <a:pt x="176" y="626"/>
                    <a:pt x="166" y="615"/>
                    <a:pt x="152" y="615"/>
                  </a:cubicBezTo>
                  <a:cubicBezTo>
                    <a:pt x="49" y="615"/>
                    <a:pt x="49" y="615"/>
                    <a:pt x="49" y="615"/>
                  </a:cubicBezTo>
                  <a:cubicBezTo>
                    <a:pt x="61" y="308"/>
                    <a:pt x="308" y="61"/>
                    <a:pt x="615" y="49"/>
                  </a:cubicBezTo>
                  <a:cubicBezTo>
                    <a:pt x="615" y="152"/>
                    <a:pt x="615" y="152"/>
                    <a:pt x="615" y="152"/>
                  </a:cubicBezTo>
                  <a:cubicBezTo>
                    <a:pt x="615" y="166"/>
                    <a:pt x="626" y="176"/>
                    <a:pt x="639" y="176"/>
                  </a:cubicBezTo>
                  <a:cubicBezTo>
                    <a:pt x="652" y="176"/>
                    <a:pt x="663" y="166"/>
                    <a:pt x="663" y="152"/>
                  </a:cubicBezTo>
                  <a:cubicBezTo>
                    <a:pt x="663" y="49"/>
                    <a:pt x="663" y="49"/>
                    <a:pt x="663" y="49"/>
                  </a:cubicBezTo>
                  <a:cubicBezTo>
                    <a:pt x="969" y="61"/>
                    <a:pt x="1216" y="308"/>
                    <a:pt x="1229" y="615"/>
                  </a:cubicBezTo>
                  <a:cubicBezTo>
                    <a:pt x="1125" y="615"/>
                    <a:pt x="1125" y="615"/>
                    <a:pt x="1125" y="615"/>
                  </a:cubicBezTo>
                  <a:cubicBezTo>
                    <a:pt x="1112" y="615"/>
                    <a:pt x="1101" y="626"/>
                    <a:pt x="1101" y="639"/>
                  </a:cubicBezTo>
                  <a:cubicBezTo>
                    <a:pt x="1101" y="652"/>
                    <a:pt x="1112" y="663"/>
                    <a:pt x="1125" y="663"/>
                  </a:cubicBezTo>
                  <a:cubicBezTo>
                    <a:pt x="1229" y="663"/>
                    <a:pt x="1229" y="663"/>
                    <a:pt x="1229" y="663"/>
                  </a:cubicBezTo>
                  <a:cubicBezTo>
                    <a:pt x="1216" y="969"/>
                    <a:pt x="969" y="1216"/>
                    <a:pt x="663" y="1229"/>
                  </a:cubicBezTo>
                  <a:close/>
                  <a:moveTo>
                    <a:pt x="663" y="1229"/>
                  </a:moveTo>
                  <a:cubicBezTo>
                    <a:pt x="663" y="1229"/>
                    <a:pt x="663" y="1229"/>
                    <a:pt x="663" y="1229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33"/>
            <p:cNvSpPr>
              <a:spLocks noEditPoints="1"/>
            </p:cNvSpPr>
            <p:nvPr/>
          </p:nvSpPr>
          <p:spPr bwMode="auto">
            <a:xfrm>
              <a:off x="6701912" y="2082315"/>
              <a:ext cx="2698750" cy="2689225"/>
            </a:xfrm>
            <a:custGeom>
              <a:avLst/>
              <a:gdLst>
                <a:gd name="T0" fmla="*/ 682 w 718"/>
                <a:gd name="T1" fmla="*/ 4 h 716"/>
                <a:gd name="T2" fmla="*/ 221 w 718"/>
                <a:gd name="T3" fmla="*/ 209 h 716"/>
                <a:gd name="T4" fmla="*/ 209 w 718"/>
                <a:gd name="T5" fmla="*/ 221 h 716"/>
                <a:gd name="T6" fmla="*/ 4 w 718"/>
                <a:gd name="T7" fmla="*/ 682 h 716"/>
                <a:gd name="T8" fmla="*/ 9 w 718"/>
                <a:gd name="T9" fmla="*/ 709 h 716"/>
                <a:gd name="T10" fmla="*/ 26 w 718"/>
                <a:gd name="T11" fmla="*/ 716 h 716"/>
                <a:gd name="T12" fmla="*/ 36 w 718"/>
                <a:gd name="T13" fmla="*/ 714 h 716"/>
                <a:gd name="T14" fmla="*/ 497 w 718"/>
                <a:gd name="T15" fmla="*/ 509 h 716"/>
                <a:gd name="T16" fmla="*/ 509 w 718"/>
                <a:gd name="T17" fmla="*/ 497 h 716"/>
                <a:gd name="T18" fmla="*/ 714 w 718"/>
                <a:gd name="T19" fmla="*/ 36 h 716"/>
                <a:gd name="T20" fmla="*/ 709 w 718"/>
                <a:gd name="T21" fmla="*/ 9 h 716"/>
                <a:gd name="T22" fmla="*/ 682 w 718"/>
                <a:gd name="T23" fmla="*/ 4 h 716"/>
                <a:gd name="T24" fmla="*/ 239 w 718"/>
                <a:gd name="T25" fmla="*/ 272 h 716"/>
                <a:gd name="T26" fmla="*/ 273 w 718"/>
                <a:gd name="T27" fmla="*/ 307 h 716"/>
                <a:gd name="T28" fmla="*/ 258 w 718"/>
                <a:gd name="T29" fmla="*/ 359 h 716"/>
                <a:gd name="T30" fmla="*/ 359 w 718"/>
                <a:gd name="T31" fmla="*/ 460 h 716"/>
                <a:gd name="T32" fmla="*/ 411 w 718"/>
                <a:gd name="T33" fmla="*/ 445 h 716"/>
                <a:gd name="T34" fmla="*/ 445 w 718"/>
                <a:gd name="T35" fmla="*/ 479 h 716"/>
                <a:gd name="T36" fmla="*/ 73 w 718"/>
                <a:gd name="T37" fmla="*/ 644 h 716"/>
                <a:gd name="T38" fmla="*/ 239 w 718"/>
                <a:gd name="T39" fmla="*/ 272 h 716"/>
                <a:gd name="T40" fmla="*/ 359 w 718"/>
                <a:gd name="T41" fmla="*/ 412 h 716"/>
                <a:gd name="T42" fmla="*/ 306 w 718"/>
                <a:gd name="T43" fmla="*/ 359 h 716"/>
                <a:gd name="T44" fmla="*/ 359 w 718"/>
                <a:gd name="T45" fmla="*/ 306 h 716"/>
                <a:gd name="T46" fmla="*/ 412 w 718"/>
                <a:gd name="T47" fmla="*/ 359 h 716"/>
                <a:gd name="T48" fmla="*/ 359 w 718"/>
                <a:gd name="T49" fmla="*/ 412 h 716"/>
                <a:gd name="T50" fmla="*/ 479 w 718"/>
                <a:gd name="T51" fmla="*/ 445 h 716"/>
                <a:gd name="T52" fmla="*/ 445 w 718"/>
                <a:gd name="T53" fmla="*/ 411 h 716"/>
                <a:gd name="T54" fmla="*/ 460 w 718"/>
                <a:gd name="T55" fmla="*/ 359 h 716"/>
                <a:gd name="T56" fmla="*/ 359 w 718"/>
                <a:gd name="T57" fmla="*/ 258 h 716"/>
                <a:gd name="T58" fmla="*/ 307 w 718"/>
                <a:gd name="T59" fmla="*/ 273 h 716"/>
                <a:gd name="T60" fmla="*/ 272 w 718"/>
                <a:gd name="T61" fmla="*/ 239 h 716"/>
                <a:gd name="T62" fmla="*/ 644 w 718"/>
                <a:gd name="T63" fmla="*/ 73 h 716"/>
                <a:gd name="T64" fmla="*/ 479 w 718"/>
                <a:gd name="T65" fmla="*/ 445 h 716"/>
                <a:gd name="T66" fmla="*/ 479 w 718"/>
                <a:gd name="T67" fmla="*/ 445 h 716"/>
                <a:gd name="T68" fmla="*/ 479 w 718"/>
                <a:gd name="T69" fmla="*/ 445 h 7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718" h="716">
                  <a:moveTo>
                    <a:pt x="682" y="4"/>
                  </a:moveTo>
                  <a:cubicBezTo>
                    <a:pt x="221" y="209"/>
                    <a:pt x="221" y="209"/>
                    <a:pt x="221" y="209"/>
                  </a:cubicBezTo>
                  <a:cubicBezTo>
                    <a:pt x="216" y="211"/>
                    <a:pt x="211" y="216"/>
                    <a:pt x="209" y="221"/>
                  </a:cubicBezTo>
                  <a:cubicBezTo>
                    <a:pt x="4" y="682"/>
                    <a:pt x="4" y="682"/>
                    <a:pt x="4" y="682"/>
                  </a:cubicBezTo>
                  <a:cubicBezTo>
                    <a:pt x="0" y="691"/>
                    <a:pt x="2" y="702"/>
                    <a:pt x="9" y="709"/>
                  </a:cubicBezTo>
                  <a:cubicBezTo>
                    <a:pt x="14" y="713"/>
                    <a:pt x="20" y="716"/>
                    <a:pt x="26" y="716"/>
                  </a:cubicBezTo>
                  <a:cubicBezTo>
                    <a:pt x="29" y="716"/>
                    <a:pt x="33" y="715"/>
                    <a:pt x="36" y="714"/>
                  </a:cubicBezTo>
                  <a:cubicBezTo>
                    <a:pt x="497" y="509"/>
                    <a:pt x="497" y="509"/>
                    <a:pt x="497" y="509"/>
                  </a:cubicBezTo>
                  <a:cubicBezTo>
                    <a:pt x="502" y="506"/>
                    <a:pt x="506" y="502"/>
                    <a:pt x="509" y="497"/>
                  </a:cubicBezTo>
                  <a:cubicBezTo>
                    <a:pt x="714" y="36"/>
                    <a:pt x="714" y="36"/>
                    <a:pt x="714" y="36"/>
                  </a:cubicBezTo>
                  <a:cubicBezTo>
                    <a:pt x="718" y="27"/>
                    <a:pt x="716" y="16"/>
                    <a:pt x="709" y="9"/>
                  </a:cubicBezTo>
                  <a:cubicBezTo>
                    <a:pt x="702" y="2"/>
                    <a:pt x="691" y="0"/>
                    <a:pt x="682" y="4"/>
                  </a:cubicBezTo>
                  <a:close/>
                  <a:moveTo>
                    <a:pt x="239" y="272"/>
                  </a:moveTo>
                  <a:cubicBezTo>
                    <a:pt x="273" y="307"/>
                    <a:pt x="273" y="307"/>
                    <a:pt x="273" y="307"/>
                  </a:cubicBezTo>
                  <a:cubicBezTo>
                    <a:pt x="263" y="322"/>
                    <a:pt x="258" y="340"/>
                    <a:pt x="258" y="359"/>
                  </a:cubicBezTo>
                  <a:cubicBezTo>
                    <a:pt x="258" y="414"/>
                    <a:pt x="303" y="460"/>
                    <a:pt x="359" y="460"/>
                  </a:cubicBezTo>
                  <a:cubicBezTo>
                    <a:pt x="378" y="460"/>
                    <a:pt x="396" y="454"/>
                    <a:pt x="411" y="445"/>
                  </a:cubicBezTo>
                  <a:cubicBezTo>
                    <a:pt x="445" y="479"/>
                    <a:pt x="445" y="479"/>
                    <a:pt x="445" y="479"/>
                  </a:cubicBezTo>
                  <a:cubicBezTo>
                    <a:pt x="73" y="644"/>
                    <a:pt x="73" y="644"/>
                    <a:pt x="73" y="644"/>
                  </a:cubicBezTo>
                  <a:lnTo>
                    <a:pt x="239" y="272"/>
                  </a:lnTo>
                  <a:close/>
                  <a:moveTo>
                    <a:pt x="359" y="412"/>
                  </a:moveTo>
                  <a:cubicBezTo>
                    <a:pt x="330" y="412"/>
                    <a:pt x="306" y="388"/>
                    <a:pt x="306" y="359"/>
                  </a:cubicBezTo>
                  <a:cubicBezTo>
                    <a:pt x="306" y="330"/>
                    <a:pt x="330" y="306"/>
                    <a:pt x="359" y="306"/>
                  </a:cubicBezTo>
                  <a:cubicBezTo>
                    <a:pt x="388" y="306"/>
                    <a:pt x="412" y="330"/>
                    <a:pt x="412" y="359"/>
                  </a:cubicBezTo>
                  <a:cubicBezTo>
                    <a:pt x="412" y="388"/>
                    <a:pt x="388" y="412"/>
                    <a:pt x="359" y="412"/>
                  </a:cubicBezTo>
                  <a:close/>
                  <a:moveTo>
                    <a:pt x="479" y="445"/>
                  </a:moveTo>
                  <a:cubicBezTo>
                    <a:pt x="445" y="411"/>
                    <a:pt x="445" y="411"/>
                    <a:pt x="445" y="411"/>
                  </a:cubicBezTo>
                  <a:cubicBezTo>
                    <a:pt x="454" y="396"/>
                    <a:pt x="460" y="378"/>
                    <a:pt x="460" y="359"/>
                  </a:cubicBezTo>
                  <a:cubicBezTo>
                    <a:pt x="460" y="303"/>
                    <a:pt x="414" y="258"/>
                    <a:pt x="359" y="258"/>
                  </a:cubicBezTo>
                  <a:cubicBezTo>
                    <a:pt x="340" y="258"/>
                    <a:pt x="322" y="263"/>
                    <a:pt x="307" y="273"/>
                  </a:cubicBezTo>
                  <a:cubicBezTo>
                    <a:pt x="272" y="239"/>
                    <a:pt x="272" y="239"/>
                    <a:pt x="272" y="239"/>
                  </a:cubicBezTo>
                  <a:cubicBezTo>
                    <a:pt x="644" y="73"/>
                    <a:pt x="644" y="73"/>
                    <a:pt x="644" y="73"/>
                  </a:cubicBezTo>
                  <a:lnTo>
                    <a:pt x="479" y="445"/>
                  </a:lnTo>
                  <a:close/>
                  <a:moveTo>
                    <a:pt x="479" y="445"/>
                  </a:moveTo>
                  <a:cubicBezTo>
                    <a:pt x="479" y="445"/>
                    <a:pt x="479" y="445"/>
                    <a:pt x="479" y="445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1" name="TextBox 7"/>
          <p:cNvSpPr txBox="1"/>
          <p:nvPr/>
        </p:nvSpPr>
        <p:spPr>
          <a:xfrm>
            <a:off x="609600" y="6232852"/>
            <a:ext cx="2604612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100" b="1">
                <a:solidFill>
                  <a:schemeClr val="tx2"/>
                </a:solidFill>
              </a:rPr>
              <a:t>INT</a:t>
            </a:r>
            <a:r>
              <a:rPr lang="en-US" sz="1100"/>
              <a:t> Production JCS</a:t>
            </a:r>
            <a:endParaRPr lang="en-US" sz="1100" dirty="0"/>
          </a:p>
        </p:txBody>
      </p:sp>
      <p:pic>
        <p:nvPicPr>
          <p:cNvPr id="14" name="Symbol zastępczy obrazu 13"/>
          <p:cNvPicPr>
            <a:picLocks noGrp="1" noChangeAspect="1"/>
          </p:cNvPicPr>
          <p:nvPr>
            <p:ph type="pic" sz="quarter" idx="1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81" b="13181"/>
          <a:stretch>
            <a:fillRect/>
          </a:stretch>
        </p:blipFill>
        <p:spPr>
          <a:xfrm>
            <a:off x="6389688" y="3538538"/>
            <a:ext cx="5222875" cy="2884487"/>
          </a:xfrm>
        </p:spPr>
      </p:pic>
      <p:pic>
        <p:nvPicPr>
          <p:cNvPr id="15" name="Obraz 14">
            <a:extLst>
              <a:ext uri="{FF2B5EF4-FFF2-40B4-BE49-F238E27FC236}">
                <a16:creationId xmlns:a16="http://schemas.microsoft.com/office/drawing/2014/main" id="{64AA0F4B-F147-0C48-8B81-6521BD97E9D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7" t="3234" r="2529" b="2800"/>
          <a:stretch/>
        </p:blipFill>
        <p:spPr>
          <a:xfrm>
            <a:off x="6374797" y="347663"/>
            <a:ext cx="5222875" cy="2884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280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09599" y="1376579"/>
            <a:ext cx="4249784" cy="5170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70000"/>
              </a:lnSpc>
            </a:pPr>
            <a:r>
              <a:rPr lang="pl-PL" sz="4800" b="1" dirty="0" err="1">
                <a:solidFill>
                  <a:schemeClr val="tx2"/>
                </a:solidFill>
                <a:latin typeface="+mj-lt"/>
              </a:rPr>
              <a:t>Unsere</a:t>
            </a:r>
            <a:r>
              <a:rPr lang="pl-PL" sz="4800" b="1" dirty="0">
                <a:solidFill>
                  <a:schemeClr val="tx2"/>
                </a:solidFill>
                <a:latin typeface="+mj-lt"/>
              </a:rPr>
              <a:t> </a:t>
            </a:r>
            <a:r>
              <a:rPr lang="pl-PL" sz="4800" b="1" dirty="0" err="1">
                <a:solidFill>
                  <a:schemeClr val="tx2"/>
                </a:solidFill>
                <a:latin typeface="+mj-lt"/>
              </a:rPr>
              <a:t>Produkte</a:t>
            </a:r>
            <a:endParaRPr lang="pl-PL" sz="4800" b="1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09601" y="3742656"/>
            <a:ext cx="4486369" cy="20005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de-DE" sz="1300" dirty="0"/>
              <a:t>Wagen für den Transport von Tischen und Bänken</a:t>
            </a:r>
            <a:endParaRPr lang="pl-PL" sz="1300" dirty="0"/>
          </a:p>
        </p:txBody>
      </p:sp>
      <p:grpSp>
        <p:nvGrpSpPr>
          <p:cNvPr id="28" name="Group 27"/>
          <p:cNvGrpSpPr/>
          <p:nvPr/>
        </p:nvGrpSpPr>
        <p:grpSpPr>
          <a:xfrm>
            <a:off x="8857736" y="3300340"/>
            <a:ext cx="257219" cy="257219"/>
            <a:chOff x="5266812" y="645627"/>
            <a:chExt cx="5568950" cy="5568950"/>
          </a:xfrm>
          <a:solidFill>
            <a:schemeClr val="bg1"/>
          </a:solidFill>
        </p:grpSpPr>
        <p:sp>
          <p:nvSpPr>
            <p:cNvPr id="29" name="Freeform 31"/>
            <p:cNvSpPr>
              <a:spLocks noEditPoints="1"/>
            </p:cNvSpPr>
            <p:nvPr/>
          </p:nvSpPr>
          <p:spPr bwMode="auto">
            <a:xfrm>
              <a:off x="5266812" y="645627"/>
              <a:ext cx="5568950" cy="5568950"/>
            </a:xfrm>
            <a:custGeom>
              <a:avLst/>
              <a:gdLst>
                <a:gd name="T0" fmla="*/ 1265 w 1482"/>
                <a:gd name="T1" fmla="*/ 217 h 1482"/>
                <a:gd name="T2" fmla="*/ 741 w 1482"/>
                <a:gd name="T3" fmla="*/ 0 h 1482"/>
                <a:gd name="T4" fmla="*/ 217 w 1482"/>
                <a:gd name="T5" fmla="*/ 217 h 1482"/>
                <a:gd name="T6" fmla="*/ 0 w 1482"/>
                <a:gd name="T7" fmla="*/ 741 h 1482"/>
                <a:gd name="T8" fmla="*/ 217 w 1482"/>
                <a:gd name="T9" fmla="*/ 1265 h 1482"/>
                <a:gd name="T10" fmla="*/ 741 w 1482"/>
                <a:gd name="T11" fmla="*/ 1482 h 1482"/>
                <a:gd name="T12" fmla="*/ 1265 w 1482"/>
                <a:gd name="T13" fmla="*/ 1265 h 1482"/>
                <a:gd name="T14" fmla="*/ 1482 w 1482"/>
                <a:gd name="T15" fmla="*/ 741 h 1482"/>
                <a:gd name="T16" fmla="*/ 1265 w 1482"/>
                <a:gd name="T17" fmla="*/ 217 h 1482"/>
                <a:gd name="T18" fmla="*/ 1231 w 1482"/>
                <a:gd name="T19" fmla="*/ 1231 h 1482"/>
                <a:gd name="T20" fmla="*/ 741 w 1482"/>
                <a:gd name="T21" fmla="*/ 1434 h 1482"/>
                <a:gd name="T22" fmla="*/ 251 w 1482"/>
                <a:gd name="T23" fmla="*/ 1231 h 1482"/>
                <a:gd name="T24" fmla="*/ 48 w 1482"/>
                <a:gd name="T25" fmla="*/ 741 h 1482"/>
                <a:gd name="T26" fmla="*/ 251 w 1482"/>
                <a:gd name="T27" fmla="*/ 251 h 1482"/>
                <a:gd name="T28" fmla="*/ 741 w 1482"/>
                <a:gd name="T29" fmla="*/ 48 h 1482"/>
                <a:gd name="T30" fmla="*/ 1231 w 1482"/>
                <a:gd name="T31" fmla="*/ 251 h 1482"/>
                <a:gd name="T32" fmla="*/ 1434 w 1482"/>
                <a:gd name="T33" fmla="*/ 741 h 1482"/>
                <a:gd name="T34" fmla="*/ 1231 w 1482"/>
                <a:gd name="T35" fmla="*/ 1231 h 1482"/>
                <a:gd name="T36" fmla="*/ 1231 w 1482"/>
                <a:gd name="T37" fmla="*/ 1231 h 1482"/>
                <a:gd name="T38" fmla="*/ 1231 w 1482"/>
                <a:gd name="T39" fmla="*/ 1231 h 14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482" h="1482">
                  <a:moveTo>
                    <a:pt x="1265" y="217"/>
                  </a:moveTo>
                  <a:cubicBezTo>
                    <a:pt x="1125" y="77"/>
                    <a:pt x="939" y="0"/>
                    <a:pt x="741" y="0"/>
                  </a:cubicBezTo>
                  <a:cubicBezTo>
                    <a:pt x="543" y="0"/>
                    <a:pt x="357" y="77"/>
                    <a:pt x="217" y="217"/>
                  </a:cubicBezTo>
                  <a:cubicBezTo>
                    <a:pt x="77" y="357"/>
                    <a:pt x="0" y="543"/>
                    <a:pt x="0" y="741"/>
                  </a:cubicBezTo>
                  <a:cubicBezTo>
                    <a:pt x="0" y="939"/>
                    <a:pt x="77" y="1125"/>
                    <a:pt x="217" y="1265"/>
                  </a:cubicBezTo>
                  <a:cubicBezTo>
                    <a:pt x="357" y="1405"/>
                    <a:pt x="543" y="1482"/>
                    <a:pt x="741" y="1482"/>
                  </a:cubicBezTo>
                  <a:cubicBezTo>
                    <a:pt x="939" y="1482"/>
                    <a:pt x="1125" y="1405"/>
                    <a:pt x="1265" y="1265"/>
                  </a:cubicBezTo>
                  <a:cubicBezTo>
                    <a:pt x="1405" y="1125"/>
                    <a:pt x="1482" y="939"/>
                    <a:pt x="1482" y="741"/>
                  </a:cubicBezTo>
                  <a:cubicBezTo>
                    <a:pt x="1482" y="543"/>
                    <a:pt x="1405" y="357"/>
                    <a:pt x="1265" y="217"/>
                  </a:cubicBezTo>
                  <a:close/>
                  <a:moveTo>
                    <a:pt x="1231" y="1231"/>
                  </a:moveTo>
                  <a:cubicBezTo>
                    <a:pt x="1100" y="1362"/>
                    <a:pt x="926" y="1434"/>
                    <a:pt x="741" y="1434"/>
                  </a:cubicBezTo>
                  <a:cubicBezTo>
                    <a:pt x="556" y="1434"/>
                    <a:pt x="382" y="1362"/>
                    <a:pt x="251" y="1231"/>
                  </a:cubicBezTo>
                  <a:cubicBezTo>
                    <a:pt x="120" y="1100"/>
                    <a:pt x="48" y="926"/>
                    <a:pt x="48" y="741"/>
                  </a:cubicBezTo>
                  <a:cubicBezTo>
                    <a:pt x="48" y="556"/>
                    <a:pt x="120" y="382"/>
                    <a:pt x="251" y="251"/>
                  </a:cubicBezTo>
                  <a:cubicBezTo>
                    <a:pt x="382" y="120"/>
                    <a:pt x="556" y="48"/>
                    <a:pt x="741" y="48"/>
                  </a:cubicBezTo>
                  <a:cubicBezTo>
                    <a:pt x="926" y="48"/>
                    <a:pt x="1100" y="120"/>
                    <a:pt x="1231" y="251"/>
                  </a:cubicBezTo>
                  <a:cubicBezTo>
                    <a:pt x="1362" y="382"/>
                    <a:pt x="1434" y="556"/>
                    <a:pt x="1434" y="741"/>
                  </a:cubicBezTo>
                  <a:cubicBezTo>
                    <a:pt x="1434" y="926"/>
                    <a:pt x="1362" y="1100"/>
                    <a:pt x="1231" y="1231"/>
                  </a:cubicBezTo>
                  <a:close/>
                  <a:moveTo>
                    <a:pt x="1231" y="1231"/>
                  </a:moveTo>
                  <a:cubicBezTo>
                    <a:pt x="1231" y="1231"/>
                    <a:pt x="1231" y="1231"/>
                    <a:pt x="1231" y="123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32"/>
            <p:cNvSpPr>
              <a:spLocks noEditPoints="1"/>
            </p:cNvSpPr>
            <p:nvPr/>
          </p:nvSpPr>
          <p:spPr bwMode="auto">
            <a:xfrm>
              <a:off x="5649400" y="1029802"/>
              <a:ext cx="4799013" cy="4799013"/>
            </a:xfrm>
            <a:custGeom>
              <a:avLst/>
              <a:gdLst>
                <a:gd name="T0" fmla="*/ 639 w 1277"/>
                <a:gd name="T1" fmla="*/ 0 h 1277"/>
                <a:gd name="T2" fmla="*/ 0 w 1277"/>
                <a:gd name="T3" fmla="*/ 639 h 1277"/>
                <a:gd name="T4" fmla="*/ 639 w 1277"/>
                <a:gd name="T5" fmla="*/ 1277 h 1277"/>
                <a:gd name="T6" fmla="*/ 1277 w 1277"/>
                <a:gd name="T7" fmla="*/ 639 h 1277"/>
                <a:gd name="T8" fmla="*/ 639 w 1277"/>
                <a:gd name="T9" fmla="*/ 0 h 1277"/>
                <a:gd name="T10" fmla="*/ 663 w 1277"/>
                <a:gd name="T11" fmla="*/ 1229 h 1277"/>
                <a:gd name="T12" fmla="*/ 663 w 1277"/>
                <a:gd name="T13" fmla="*/ 1125 h 1277"/>
                <a:gd name="T14" fmla="*/ 639 w 1277"/>
                <a:gd name="T15" fmla="*/ 1101 h 1277"/>
                <a:gd name="T16" fmla="*/ 615 w 1277"/>
                <a:gd name="T17" fmla="*/ 1125 h 1277"/>
                <a:gd name="T18" fmla="*/ 615 w 1277"/>
                <a:gd name="T19" fmla="*/ 1229 h 1277"/>
                <a:gd name="T20" fmla="*/ 49 w 1277"/>
                <a:gd name="T21" fmla="*/ 663 h 1277"/>
                <a:gd name="T22" fmla="*/ 152 w 1277"/>
                <a:gd name="T23" fmla="*/ 663 h 1277"/>
                <a:gd name="T24" fmla="*/ 176 w 1277"/>
                <a:gd name="T25" fmla="*/ 639 h 1277"/>
                <a:gd name="T26" fmla="*/ 152 w 1277"/>
                <a:gd name="T27" fmla="*/ 615 h 1277"/>
                <a:gd name="T28" fmla="*/ 49 w 1277"/>
                <a:gd name="T29" fmla="*/ 615 h 1277"/>
                <a:gd name="T30" fmla="*/ 615 w 1277"/>
                <a:gd name="T31" fmla="*/ 49 h 1277"/>
                <a:gd name="T32" fmla="*/ 615 w 1277"/>
                <a:gd name="T33" fmla="*/ 152 h 1277"/>
                <a:gd name="T34" fmla="*/ 639 w 1277"/>
                <a:gd name="T35" fmla="*/ 176 h 1277"/>
                <a:gd name="T36" fmla="*/ 663 w 1277"/>
                <a:gd name="T37" fmla="*/ 152 h 1277"/>
                <a:gd name="T38" fmla="*/ 663 w 1277"/>
                <a:gd name="T39" fmla="*/ 49 h 1277"/>
                <a:gd name="T40" fmla="*/ 1229 w 1277"/>
                <a:gd name="T41" fmla="*/ 615 h 1277"/>
                <a:gd name="T42" fmla="*/ 1125 w 1277"/>
                <a:gd name="T43" fmla="*/ 615 h 1277"/>
                <a:gd name="T44" fmla="*/ 1101 w 1277"/>
                <a:gd name="T45" fmla="*/ 639 h 1277"/>
                <a:gd name="T46" fmla="*/ 1125 w 1277"/>
                <a:gd name="T47" fmla="*/ 663 h 1277"/>
                <a:gd name="T48" fmla="*/ 1229 w 1277"/>
                <a:gd name="T49" fmla="*/ 663 h 1277"/>
                <a:gd name="T50" fmla="*/ 663 w 1277"/>
                <a:gd name="T51" fmla="*/ 1229 h 1277"/>
                <a:gd name="T52" fmla="*/ 663 w 1277"/>
                <a:gd name="T53" fmla="*/ 1229 h 1277"/>
                <a:gd name="T54" fmla="*/ 663 w 1277"/>
                <a:gd name="T55" fmla="*/ 1229 h 12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277" h="1277">
                  <a:moveTo>
                    <a:pt x="639" y="0"/>
                  </a:moveTo>
                  <a:cubicBezTo>
                    <a:pt x="287" y="0"/>
                    <a:pt x="0" y="287"/>
                    <a:pt x="0" y="639"/>
                  </a:cubicBezTo>
                  <a:cubicBezTo>
                    <a:pt x="0" y="991"/>
                    <a:pt x="287" y="1277"/>
                    <a:pt x="639" y="1277"/>
                  </a:cubicBezTo>
                  <a:cubicBezTo>
                    <a:pt x="991" y="1277"/>
                    <a:pt x="1277" y="991"/>
                    <a:pt x="1277" y="639"/>
                  </a:cubicBezTo>
                  <a:cubicBezTo>
                    <a:pt x="1277" y="287"/>
                    <a:pt x="991" y="0"/>
                    <a:pt x="639" y="0"/>
                  </a:cubicBezTo>
                  <a:close/>
                  <a:moveTo>
                    <a:pt x="663" y="1229"/>
                  </a:moveTo>
                  <a:cubicBezTo>
                    <a:pt x="663" y="1125"/>
                    <a:pt x="663" y="1125"/>
                    <a:pt x="663" y="1125"/>
                  </a:cubicBezTo>
                  <a:cubicBezTo>
                    <a:pt x="663" y="1112"/>
                    <a:pt x="652" y="1101"/>
                    <a:pt x="639" y="1101"/>
                  </a:cubicBezTo>
                  <a:cubicBezTo>
                    <a:pt x="626" y="1101"/>
                    <a:pt x="615" y="1112"/>
                    <a:pt x="615" y="1125"/>
                  </a:cubicBezTo>
                  <a:cubicBezTo>
                    <a:pt x="615" y="1229"/>
                    <a:pt x="615" y="1229"/>
                    <a:pt x="615" y="1229"/>
                  </a:cubicBezTo>
                  <a:cubicBezTo>
                    <a:pt x="308" y="1216"/>
                    <a:pt x="61" y="969"/>
                    <a:pt x="49" y="663"/>
                  </a:cubicBezTo>
                  <a:cubicBezTo>
                    <a:pt x="152" y="663"/>
                    <a:pt x="152" y="663"/>
                    <a:pt x="152" y="663"/>
                  </a:cubicBezTo>
                  <a:cubicBezTo>
                    <a:pt x="166" y="663"/>
                    <a:pt x="176" y="652"/>
                    <a:pt x="176" y="639"/>
                  </a:cubicBezTo>
                  <a:cubicBezTo>
                    <a:pt x="176" y="626"/>
                    <a:pt x="166" y="615"/>
                    <a:pt x="152" y="615"/>
                  </a:cubicBezTo>
                  <a:cubicBezTo>
                    <a:pt x="49" y="615"/>
                    <a:pt x="49" y="615"/>
                    <a:pt x="49" y="615"/>
                  </a:cubicBezTo>
                  <a:cubicBezTo>
                    <a:pt x="61" y="308"/>
                    <a:pt x="308" y="61"/>
                    <a:pt x="615" y="49"/>
                  </a:cubicBezTo>
                  <a:cubicBezTo>
                    <a:pt x="615" y="152"/>
                    <a:pt x="615" y="152"/>
                    <a:pt x="615" y="152"/>
                  </a:cubicBezTo>
                  <a:cubicBezTo>
                    <a:pt x="615" y="166"/>
                    <a:pt x="626" y="176"/>
                    <a:pt x="639" y="176"/>
                  </a:cubicBezTo>
                  <a:cubicBezTo>
                    <a:pt x="652" y="176"/>
                    <a:pt x="663" y="166"/>
                    <a:pt x="663" y="152"/>
                  </a:cubicBezTo>
                  <a:cubicBezTo>
                    <a:pt x="663" y="49"/>
                    <a:pt x="663" y="49"/>
                    <a:pt x="663" y="49"/>
                  </a:cubicBezTo>
                  <a:cubicBezTo>
                    <a:pt x="969" y="61"/>
                    <a:pt x="1216" y="308"/>
                    <a:pt x="1229" y="615"/>
                  </a:cubicBezTo>
                  <a:cubicBezTo>
                    <a:pt x="1125" y="615"/>
                    <a:pt x="1125" y="615"/>
                    <a:pt x="1125" y="615"/>
                  </a:cubicBezTo>
                  <a:cubicBezTo>
                    <a:pt x="1112" y="615"/>
                    <a:pt x="1101" y="626"/>
                    <a:pt x="1101" y="639"/>
                  </a:cubicBezTo>
                  <a:cubicBezTo>
                    <a:pt x="1101" y="652"/>
                    <a:pt x="1112" y="663"/>
                    <a:pt x="1125" y="663"/>
                  </a:cubicBezTo>
                  <a:cubicBezTo>
                    <a:pt x="1229" y="663"/>
                    <a:pt x="1229" y="663"/>
                    <a:pt x="1229" y="663"/>
                  </a:cubicBezTo>
                  <a:cubicBezTo>
                    <a:pt x="1216" y="969"/>
                    <a:pt x="969" y="1216"/>
                    <a:pt x="663" y="1229"/>
                  </a:cubicBezTo>
                  <a:close/>
                  <a:moveTo>
                    <a:pt x="663" y="1229"/>
                  </a:moveTo>
                  <a:cubicBezTo>
                    <a:pt x="663" y="1229"/>
                    <a:pt x="663" y="1229"/>
                    <a:pt x="663" y="1229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33"/>
            <p:cNvSpPr>
              <a:spLocks noEditPoints="1"/>
            </p:cNvSpPr>
            <p:nvPr/>
          </p:nvSpPr>
          <p:spPr bwMode="auto">
            <a:xfrm>
              <a:off x="6701912" y="2082315"/>
              <a:ext cx="2698750" cy="2689225"/>
            </a:xfrm>
            <a:custGeom>
              <a:avLst/>
              <a:gdLst>
                <a:gd name="T0" fmla="*/ 682 w 718"/>
                <a:gd name="T1" fmla="*/ 4 h 716"/>
                <a:gd name="T2" fmla="*/ 221 w 718"/>
                <a:gd name="T3" fmla="*/ 209 h 716"/>
                <a:gd name="T4" fmla="*/ 209 w 718"/>
                <a:gd name="T5" fmla="*/ 221 h 716"/>
                <a:gd name="T6" fmla="*/ 4 w 718"/>
                <a:gd name="T7" fmla="*/ 682 h 716"/>
                <a:gd name="T8" fmla="*/ 9 w 718"/>
                <a:gd name="T9" fmla="*/ 709 h 716"/>
                <a:gd name="T10" fmla="*/ 26 w 718"/>
                <a:gd name="T11" fmla="*/ 716 h 716"/>
                <a:gd name="T12" fmla="*/ 36 w 718"/>
                <a:gd name="T13" fmla="*/ 714 h 716"/>
                <a:gd name="T14" fmla="*/ 497 w 718"/>
                <a:gd name="T15" fmla="*/ 509 h 716"/>
                <a:gd name="T16" fmla="*/ 509 w 718"/>
                <a:gd name="T17" fmla="*/ 497 h 716"/>
                <a:gd name="T18" fmla="*/ 714 w 718"/>
                <a:gd name="T19" fmla="*/ 36 h 716"/>
                <a:gd name="T20" fmla="*/ 709 w 718"/>
                <a:gd name="T21" fmla="*/ 9 h 716"/>
                <a:gd name="T22" fmla="*/ 682 w 718"/>
                <a:gd name="T23" fmla="*/ 4 h 716"/>
                <a:gd name="T24" fmla="*/ 239 w 718"/>
                <a:gd name="T25" fmla="*/ 272 h 716"/>
                <a:gd name="T26" fmla="*/ 273 w 718"/>
                <a:gd name="T27" fmla="*/ 307 h 716"/>
                <a:gd name="T28" fmla="*/ 258 w 718"/>
                <a:gd name="T29" fmla="*/ 359 h 716"/>
                <a:gd name="T30" fmla="*/ 359 w 718"/>
                <a:gd name="T31" fmla="*/ 460 h 716"/>
                <a:gd name="T32" fmla="*/ 411 w 718"/>
                <a:gd name="T33" fmla="*/ 445 h 716"/>
                <a:gd name="T34" fmla="*/ 445 w 718"/>
                <a:gd name="T35" fmla="*/ 479 h 716"/>
                <a:gd name="T36" fmla="*/ 73 w 718"/>
                <a:gd name="T37" fmla="*/ 644 h 716"/>
                <a:gd name="T38" fmla="*/ 239 w 718"/>
                <a:gd name="T39" fmla="*/ 272 h 716"/>
                <a:gd name="T40" fmla="*/ 359 w 718"/>
                <a:gd name="T41" fmla="*/ 412 h 716"/>
                <a:gd name="T42" fmla="*/ 306 w 718"/>
                <a:gd name="T43" fmla="*/ 359 h 716"/>
                <a:gd name="T44" fmla="*/ 359 w 718"/>
                <a:gd name="T45" fmla="*/ 306 h 716"/>
                <a:gd name="T46" fmla="*/ 412 w 718"/>
                <a:gd name="T47" fmla="*/ 359 h 716"/>
                <a:gd name="T48" fmla="*/ 359 w 718"/>
                <a:gd name="T49" fmla="*/ 412 h 716"/>
                <a:gd name="T50" fmla="*/ 479 w 718"/>
                <a:gd name="T51" fmla="*/ 445 h 716"/>
                <a:gd name="T52" fmla="*/ 445 w 718"/>
                <a:gd name="T53" fmla="*/ 411 h 716"/>
                <a:gd name="T54" fmla="*/ 460 w 718"/>
                <a:gd name="T55" fmla="*/ 359 h 716"/>
                <a:gd name="T56" fmla="*/ 359 w 718"/>
                <a:gd name="T57" fmla="*/ 258 h 716"/>
                <a:gd name="T58" fmla="*/ 307 w 718"/>
                <a:gd name="T59" fmla="*/ 273 h 716"/>
                <a:gd name="T60" fmla="*/ 272 w 718"/>
                <a:gd name="T61" fmla="*/ 239 h 716"/>
                <a:gd name="T62" fmla="*/ 644 w 718"/>
                <a:gd name="T63" fmla="*/ 73 h 716"/>
                <a:gd name="T64" fmla="*/ 479 w 718"/>
                <a:gd name="T65" fmla="*/ 445 h 716"/>
                <a:gd name="T66" fmla="*/ 479 w 718"/>
                <a:gd name="T67" fmla="*/ 445 h 716"/>
                <a:gd name="T68" fmla="*/ 479 w 718"/>
                <a:gd name="T69" fmla="*/ 445 h 7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718" h="716">
                  <a:moveTo>
                    <a:pt x="682" y="4"/>
                  </a:moveTo>
                  <a:cubicBezTo>
                    <a:pt x="221" y="209"/>
                    <a:pt x="221" y="209"/>
                    <a:pt x="221" y="209"/>
                  </a:cubicBezTo>
                  <a:cubicBezTo>
                    <a:pt x="216" y="211"/>
                    <a:pt x="211" y="216"/>
                    <a:pt x="209" y="221"/>
                  </a:cubicBezTo>
                  <a:cubicBezTo>
                    <a:pt x="4" y="682"/>
                    <a:pt x="4" y="682"/>
                    <a:pt x="4" y="682"/>
                  </a:cubicBezTo>
                  <a:cubicBezTo>
                    <a:pt x="0" y="691"/>
                    <a:pt x="2" y="702"/>
                    <a:pt x="9" y="709"/>
                  </a:cubicBezTo>
                  <a:cubicBezTo>
                    <a:pt x="14" y="713"/>
                    <a:pt x="20" y="716"/>
                    <a:pt x="26" y="716"/>
                  </a:cubicBezTo>
                  <a:cubicBezTo>
                    <a:pt x="29" y="716"/>
                    <a:pt x="33" y="715"/>
                    <a:pt x="36" y="714"/>
                  </a:cubicBezTo>
                  <a:cubicBezTo>
                    <a:pt x="497" y="509"/>
                    <a:pt x="497" y="509"/>
                    <a:pt x="497" y="509"/>
                  </a:cubicBezTo>
                  <a:cubicBezTo>
                    <a:pt x="502" y="506"/>
                    <a:pt x="506" y="502"/>
                    <a:pt x="509" y="497"/>
                  </a:cubicBezTo>
                  <a:cubicBezTo>
                    <a:pt x="714" y="36"/>
                    <a:pt x="714" y="36"/>
                    <a:pt x="714" y="36"/>
                  </a:cubicBezTo>
                  <a:cubicBezTo>
                    <a:pt x="718" y="27"/>
                    <a:pt x="716" y="16"/>
                    <a:pt x="709" y="9"/>
                  </a:cubicBezTo>
                  <a:cubicBezTo>
                    <a:pt x="702" y="2"/>
                    <a:pt x="691" y="0"/>
                    <a:pt x="682" y="4"/>
                  </a:cubicBezTo>
                  <a:close/>
                  <a:moveTo>
                    <a:pt x="239" y="272"/>
                  </a:moveTo>
                  <a:cubicBezTo>
                    <a:pt x="273" y="307"/>
                    <a:pt x="273" y="307"/>
                    <a:pt x="273" y="307"/>
                  </a:cubicBezTo>
                  <a:cubicBezTo>
                    <a:pt x="263" y="322"/>
                    <a:pt x="258" y="340"/>
                    <a:pt x="258" y="359"/>
                  </a:cubicBezTo>
                  <a:cubicBezTo>
                    <a:pt x="258" y="414"/>
                    <a:pt x="303" y="460"/>
                    <a:pt x="359" y="460"/>
                  </a:cubicBezTo>
                  <a:cubicBezTo>
                    <a:pt x="378" y="460"/>
                    <a:pt x="396" y="454"/>
                    <a:pt x="411" y="445"/>
                  </a:cubicBezTo>
                  <a:cubicBezTo>
                    <a:pt x="445" y="479"/>
                    <a:pt x="445" y="479"/>
                    <a:pt x="445" y="479"/>
                  </a:cubicBezTo>
                  <a:cubicBezTo>
                    <a:pt x="73" y="644"/>
                    <a:pt x="73" y="644"/>
                    <a:pt x="73" y="644"/>
                  </a:cubicBezTo>
                  <a:lnTo>
                    <a:pt x="239" y="272"/>
                  </a:lnTo>
                  <a:close/>
                  <a:moveTo>
                    <a:pt x="359" y="412"/>
                  </a:moveTo>
                  <a:cubicBezTo>
                    <a:pt x="330" y="412"/>
                    <a:pt x="306" y="388"/>
                    <a:pt x="306" y="359"/>
                  </a:cubicBezTo>
                  <a:cubicBezTo>
                    <a:pt x="306" y="330"/>
                    <a:pt x="330" y="306"/>
                    <a:pt x="359" y="306"/>
                  </a:cubicBezTo>
                  <a:cubicBezTo>
                    <a:pt x="388" y="306"/>
                    <a:pt x="412" y="330"/>
                    <a:pt x="412" y="359"/>
                  </a:cubicBezTo>
                  <a:cubicBezTo>
                    <a:pt x="412" y="388"/>
                    <a:pt x="388" y="412"/>
                    <a:pt x="359" y="412"/>
                  </a:cubicBezTo>
                  <a:close/>
                  <a:moveTo>
                    <a:pt x="479" y="445"/>
                  </a:moveTo>
                  <a:cubicBezTo>
                    <a:pt x="445" y="411"/>
                    <a:pt x="445" y="411"/>
                    <a:pt x="445" y="411"/>
                  </a:cubicBezTo>
                  <a:cubicBezTo>
                    <a:pt x="454" y="396"/>
                    <a:pt x="460" y="378"/>
                    <a:pt x="460" y="359"/>
                  </a:cubicBezTo>
                  <a:cubicBezTo>
                    <a:pt x="460" y="303"/>
                    <a:pt x="414" y="258"/>
                    <a:pt x="359" y="258"/>
                  </a:cubicBezTo>
                  <a:cubicBezTo>
                    <a:pt x="340" y="258"/>
                    <a:pt x="322" y="263"/>
                    <a:pt x="307" y="273"/>
                  </a:cubicBezTo>
                  <a:cubicBezTo>
                    <a:pt x="272" y="239"/>
                    <a:pt x="272" y="239"/>
                    <a:pt x="272" y="239"/>
                  </a:cubicBezTo>
                  <a:cubicBezTo>
                    <a:pt x="644" y="73"/>
                    <a:pt x="644" y="73"/>
                    <a:pt x="644" y="73"/>
                  </a:cubicBezTo>
                  <a:lnTo>
                    <a:pt x="479" y="445"/>
                  </a:lnTo>
                  <a:close/>
                  <a:moveTo>
                    <a:pt x="479" y="445"/>
                  </a:moveTo>
                  <a:cubicBezTo>
                    <a:pt x="479" y="445"/>
                    <a:pt x="479" y="445"/>
                    <a:pt x="479" y="445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1" name="TextBox 7"/>
          <p:cNvSpPr txBox="1"/>
          <p:nvPr/>
        </p:nvSpPr>
        <p:spPr>
          <a:xfrm>
            <a:off x="609600" y="6232852"/>
            <a:ext cx="2604612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100" b="1">
                <a:solidFill>
                  <a:schemeClr val="tx2"/>
                </a:solidFill>
              </a:rPr>
              <a:t>INT</a:t>
            </a:r>
            <a:r>
              <a:rPr lang="en-US" sz="1100"/>
              <a:t> Production JCS</a:t>
            </a:r>
            <a:endParaRPr lang="en-US" sz="1100" dirty="0"/>
          </a:p>
        </p:txBody>
      </p:sp>
      <p:pic>
        <p:nvPicPr>
          <p:cNvPr id="14" name="Symbol zastępczy obrazu 13"/>
          <p:cNvPicPr>
            <a:picLocks noGrp="1" noChangeAspect="1"/>
          </p:cNvPicPr>
          <p:nvPr>
            <p:ph type="pic" sz="quarter" idx="1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3615" y="3538538"/>
            <a:ext cx="5135020" cy="2884487"/>
          </a:xfrm>
        </p:spPr>
      </p:pic>
      <p:pic>
        <p:nvPicPr>
          <p:cNvPr id="4" name="Symbol zastępczy obrazu 3"/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1" t="32050" r="2915" b="1661"/>
          <a:stretch/>
        </p:blipFill>
        <p:spPr>
          <a:xfrm>
            <a:off x="6389687" y="392113"/>
            <a:ext cx="5178947" cy="2884487"/>
          </a:xfrm>
        </p:spPr>
      </p:pic>
    </p:spTree>
    <p:extLst>
      <p:ext uri="{BB962C8B-B14F-4D97-AF65-F5344CB8AC3E}">
        <p14:creationId xmlns:p14="http://schemas.microsoft.com/office/powerpoint/2010/main" val="1036162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09599" y="1376579"/>
            <a:ext cx="4319452" cy="5170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70000"/>
              </a:lnSpc>
            </a:pPr>
            <a:r>
              <a:rPr lang="pl-PL" sz="4800" b="1" dirty="0" err="1">
                <a:solidFill>
                  <a:schemeClr val="tx2"/>
                </a:solidFill>
                <a:latin typeface="+mj-lt"/>
              </a:rPr>
              <a:t>Unsere</a:t>
            </a:r>
            <a:r>
              <a:rPr lang="pl-PL" sz="4800" b="1" dirty="0">
                <a:solidFill>
                  <a:schemeClr val="tx2"/>
                </a:solidFill>
                <a:latin typeface="+mj-lt"/>
              </a:rPr>
              <a:t> </a:t>
            </a:r>
            <a:r>
              <a:rPr lang="pl-PL" sz="4800" b="1" dirty="0" err="1">
                <a:solidFill>
                  <a:schemeClr val="tx2"/>
                </a:solidFill>
                <a:latin typeface="+mj-lt"/>
              </a:rPr>
              <a:t>Produkte</a:t>
            </a:r>
            <a:endParaRPr lang="pl-PL" sz="4800" b="1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09601" y="3742656"/>
            <a:ext cx="4486369" cy="20005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pl-PL" sz="1300" dirty="0" err="1"/>
              <a:t>Transportstützen</a:t>
            </a:r>
            <a:endParaRPr lang="pl-PL" sz="1300" dirty="0"/>
          </a:p>
        </p:txBody>
      </p:sp>
      <p:grpSp>
        <p:nvGrpSpPr>
          <p:cNvPr id="28" name="Group 27"/>
          <p:cNvGrpSpPr/>
          <p:nvPr/>
        </p:nvGrpSpPr>
        <p:grpSpPr>
          <a:xfrm>
            <a:off x="8857736" y="3300340"/>
            <a:ext cx="257219" cy="257219"/>
            <a:chOff x="5266812" y="645627"/>
            <a:chExt cx="5568950" cy="5568950"/>
          </a:xfrm>
          <a:solidFill>
            <a:schemeClr val="bg1"/>
          </a:solidFill>
        </p:grpSpPr>
        <p:sp>
          <p:nvSpPr>
            <p:cNvPr id="29" name="Freeform 31"/>
            <p:cNvSpPr>
              <a:spLocks noEditPoints="1"/>
            </p:cNvSpPr>
            <p:nvPr/>
          </p:nvSpPr>
          <p:spPr bwMode="auto">
            <a:xfrm>
              <a:off x="5266812" y="645627"/>
              <a:ext cx="5568950" cy="5568950"/>
            </a:xfrm>
            <a:custGeom>
              <a:avLst/>
              <a:gdLst>
                <a:gd name="T0" fmla="*/ 1265 w 1482"/>
                <a:gd name="T1" fmla="*/ 217 h 1482"/>
                <a:gd name="T2" fmla="*/ 741 w 1482"/>
                <a:gd name="T3" fmla="*/ 0 h 1482"/>
                <a:gd name="T4" fmla="*/ 217 w 1482"/>
                <a:gd name="T5" fmla="*/ 217 h 1482"/>
                <a:gd name="T6" fmla="*/ 0 w 1482"/>
                <a:gd name="T7" fmla="*/ 741 h 1482"/>
                <a:gd name="T8" fmla="*/ 217 w 1482"/>
                <a:gd name="T9" fmla="*/ 1265 h 1482"/>
                <a:gd name="T10" fmla="*/ 741 w 1482"/>
                <a:gd name="T11" fmla="*/ 1482 h 1482"/>
                <a:gd name="T12" fmla="*/ 1265 w 1482"/>
                <a:gd name="T13" fmla="*/ 1265 h 1482"/>
                <a:gd name="T14" fmla="*/ 1482 w 1482"/>
                <a:gd name="T15" fmla="*/ 741 h 1482"/>
                <a:gd name="T16" fmla="*/ 1265 w 1482"/>
                <a:gd name="T17" fmla="*/ 217 h 1482"/>
                <a:gd name="T18" fmla="*/ 1231 w 1482"/>
                <a:gd name="T19" fmla="*/ 1231 h 1482"/>
                <a:gd name="T20" fmla="*/ 741 w 1482"/>
                <a:gd name="T21" fmla="*/ 1434 h 1482"/>
                <a:gd name="T22" fmla="*/ 251 w 1482"/>
                <a:gd name="T23" fmla="*/ 1231 h 1482"/>
                <a:gd name="T24" fmla="*/ 48 w 1482"/>
                <a:gd name="T25" fmla="*/ 741 h 1482"/>
                <a:gd name="T26" fmla="*/ 251 w 1482"/>
                <a:gd name="T27" fmla="*/ 251 h 1482"/>
                <a:gd name="T28" fmla="*/ 741 w 1482"/>
                <a:gd name="T29" fmla="*/ 48 h 1482"/>
                <a:gd name="T30" fmla="*/ 1231 w 1482"/>
                <a:gd name="T31" fmla="*/ 251 h 1482"/>
                <a:gd name="T32" fmla="*/ 1434 w 1482"/>
                <a:gd name="T33" fmla="*/ 741 h 1482"/>
                <a:gd name="T34" fmla="*/ 1231 w 1482"/>
                <a:gd name="T35" fmla="*/ 1231 h 1482"/>
                <a:gd name="T36" fmla="*/ 1231 w 1482"/>
                <a:gd name="T37" fmla="*/ 1231 h 1482"/>
                <a:gd name="T38" fmla="*/ 1231 w 1482"/>
                <a:gd name="T39" fmla="*/ 1231 h 14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482" h="1482">
                  <a:moveTo>
                    <a:pt x="1265" y="217"/>
                  </a:moveTo>
                  <a:cubicBezTo>
                    <a:pt x="1125" y="77"/>
                    <a:pt x="939" y="0"/>
                    <a:pt x="741" y="0"/>
                  </a:cubicBezTo>
                  <a:cubicBezTo>
                    <a:pt x="543" y="0"/>
                    <a:pt x="357" y="77"/>
                    <a:pt x="217" y="217"/>
                  </a:cubicBezTo>
                  <a:cubicBezTo>
                    <a:pt x="77" y="357"/>
                    <a:pt x="0" y="543"/>
                    <a:pt x="0" y="741"/>
                  </a:cubicBezTo>
                  <a:cubicBezTo>
                    <a:pt x="0" y="939"/>
                    <a:pt x="77" y="1125"/>
                    <a:pt x="217" y="1265"/>
                  </a:cubicBezTo>
                  <a:cubicBezTo>
                    <a:pt x="357" y="1405"/>
                    <a:pt x="543" y="1482"/>
                    <a:pt x="741" y="1482"/>
                  </a:cubicBezTo>
                  <a:cubicBezTo>
                    <a:pt x="939" y="1482"/>
                    <a:pt x="1125" y="1405"/>
                    <a:pt x="1265" y="1265"/>
                  </a:cubicBezTo>
                  <a:cubicBezTo>
                    <a:pt x="1405" y="1125"/>
                    <a:pt x="1482" y="939"/>
                    <a:pt x="1482" y="741"/>
                  </a:cubicBezTo>
                  <a:cubicBezTo>
                    <a:pt x="1482" y="543"/>
                    <a:pt x="1405" y="357"/>
                    <a:pt x="1265" y="217"/>
                  </a:cubicBezTo>
                  <a:close/>
                  <a:moveTo>
                    <a:pt x="1231" y="1231"/>
                  </a:moveTo>
                  <a:cubicBezTo>
                    <a:pt x="1100" y="1362"/>
                    <a:pt x="926" y="1434"/>
                    <a:pt x="741" y="1434"/>
                  </a:cubicBezTo>
                  <a:cubicBezTo>
                    <a:pt x="556" y="1434"/>
                    <a:pt x="382" y="1362"/>
                    <a:pt x="251" y="1231"/>
                  </a:cubicBezTo>
                  <a:cubicBezTo>
                    <a:pt x="120" y="1100"/>
                    <a:pt x="48" y="926"/>
                    <a:pt x="48" y="741"/>
                  </a:cubicBezTo>
                  <a:cubicBezTo>
                    <a:pt x="48" y="556"/>
                    <a:pt x="120" y="382"/>
                    <a:pt x="251" y="251"/>
                  </a:cubicBezTo>
                  <a:cubicBezTo>
                    <a:pt x="382" y="120"/>
                    <a:pt x="556" y="48"/>
                    <a:pt x="741" y="48"/>
                  </a:cubicBezTo>
                  <a:cubicBezTo>
                    <a:pt x="926" y="48"/>
                    <a:pt x="1100" y="120"/>
                    <a:pt x="1231" y="251"/>
                  </a:cubicBezTo>
                  <a:cubicBezTo>
                    <a:pt x="1362" y="382"/>
                    <a:pt x="1434" y="556"/>
                    <a:pt x="1434" y="741"/>
                  </a:cubicBezTo>
                  <a:cubicBezTo>
                    <a:pt x="1434" y="926"/>
                    <a:pt x="1362" y="1100"/>
                    <a:pt x="1231" y="1231"/>
                  </a:cubicBezTo>
                  <a:close/>
                  <a:moveTo>
                    <a:pt x="1231" y="1231"/>
                  </a:moveTo>
                  <a:cubicBezTo>
                    <a:pt x="1231" y="1231"/>
                    <a:pt x="1231" y="1231"/>
                    <a:pt x="1231" y="123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32"/>
            <p:cNvSpPr>
              <a:spLocks noEditPoints="1"/>
            </p:cNvSpPr>
            <p:nvPr/>
          </p:nvSpPr>
          <p:spPr bwMode="auto">
            <a:xfrm>
              <a:off x="5649400" y="1029802"/>
              <a:ext cx="4799013" cy="4799013"/>
            </a:xfrm>
            <a:custGeom>
              <a:avLst/>
              <a:gdLst>
                <a:gd name="T0" fmla="*/ 639 w 1277"/>
                <a:gd name="T1" fmla="*/ 0 h 1277"/>
                <a:gd name="T2" fmla="*/ 0 w 1277"/>
                <a:gd name="T3" fmla="*/ 639 h 1277"/>
                <a:gd name="T4" fmla="*/ 639 w 1277"/>
                <a:gd name="T5" fmla="*/ 1277 h 1277"/>
                <a:gd name="T6" fmla="*/ 1277 w 1277"/>
                <a:gd name="T7" fmla="*/ 639 h 1277"/>
                <a:gd name="T8" fmla="*/ 639 w 1277"/>
                <a:gd name="T9" fmla="*/ 0 h 1277"/>
                <a:gd name="T10" fmla="*/ 663 w 1277"/>
                <a:gd name="T11" fmla="*/ 1229 h 1277"/>
                <a:gd name="T12" fmla="*/ 663 w 1277"/>
                <a:gd name="T13" fmla="*/ 1125 h 1277"/>
                <a:gd name="T14" fmla="*/ 639 w 1277"/>
                <a:gd name="T15" fmla="*/ 1101 h 1277"/>
                <a:gd name="T16" fmla="*/ 615 w 1277"/>
                <a:gd name="T17" fmla="*/ 1125 h 1277"/>
                <a:gd name="T18" fmla="*/ 615 w 1277"/>
                <a:gd name="T19" fmla="*/ 1229 h 1277"/>
                <a:gd name="T20" fmla="*/ 49 w 1277"/>
                <a:gd name="T21" fmla="*/ 663 h 1277"/>
                <a:gd name="T22" fmla="*/ 152 w 1277"/>
                <a:gd name="T23" fmla="*/ 663 h 1277"/>
                <a:gd name="T24" fmla="*/ 176 w 1277"/>
                <a:gd name="T25" fmla="*/ 639 h 1277"/>
                <a:gd name="T26" fmla="*/ 152 w 1277"/>
                <a:gd name="T27" fmla="*/ 615 h 1277"/>
                <a:gd name="T28" fmla="*/ 49 w 1277"/>
                <a:gd name="T29" fmla="*/ 615 h 1277"/>
                <a:gd name="T30" fmla="*/ 615 w 1277"/>
                <a:gd name="T31" fmla="*/ 49 h 1277"/>
                <a:gd name="T32" fmla="*/ 615 w 1277"/>
                <a:gd name="T33" fmla="*/ 152 h 1277"/>
                <a:gd name="T34" fmla="*/ 639 w 1277"/>
                <a:gd name="T35" fmla="*/ 176 h 1277"/>
                <a:gd name="T36" fmla="*/ 663 w 1277"/>
                <a:gd name="T37" fmla="*/ 152 h 1277"/>
                <a:gd name="T38" fmla="*/ 663 w 1277"/>
                <a:gd name="T39" fmla="*/ 49 h 1277"/>
                <a:gd name="T40" fmla="*/ 1229 w 1277"/>
                <a:gd name="T41" fmla="*/ 615 h 1277"/>
                <a:gd name="T42" fmla="*/ 1125 w 1277"/>
                <a:gd name="T43" fmla="*/ 615 h 1277"/>
                <a:gd name="T44" fmla="*/ 1101 w 1277"/>
                <a:gd name="T45" fmla="*/ 639 h 1277"/>
                <a:gd name="T46" fmla="*/ 1125 w 1277"/>
                <a:gd name="T47" fmla="*/ 663 h 1277"/>
                <a:gd name="T48" fmla="*/ 1229 w 1277"/>
                <a:gd name="T49" fmla="*/ 663 h 1277"/>
                <a:gd name="T50" fmla="*/ 663 w 1277"/>
                <a:gd name="T51" fmla="*/ 1229 h 1277"/>
                <a:gd name="T52" fmla="*/ 663 w 1277"/>
                <a:gd name="T53" fmla="*/ 1229 h 1277"/>
                <a:gd name="T54" fmla="*/ 663 w 1277"/>
                <a:gd name="T55" fmla="*/ 1229 h 12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277" h="1277">
                  <a:moveTo>
                    <a:pt x="639" y="0"/>
                  </a:moveTo>
                  <a:cubicBezTo>
                    <a:pt x="287" y="0"/>
                    <a:pt x="0" y="287"/>
                    <a:pt x="0" y="639"/>
                  </a:cubicBezTo>
                  <a:cubicBezTo>
                    <a:pt x="0" y="991"/>
                    <a:pt x="287" y="1277"/>
                    <a:pt x="639" y="1277"/>
                  </a:cubicBezTo>
                  <a:cubicBezTo>
                    <a:pt x="991" y="1277"/>
                    <a:pt x="1277" y="991"/>
                    <a:pt x="1277" y="639"/>
                  </a:cubicBezTo>
                  <a:cubicBezTo>
                    <a:pt x="1277" y="287"/>
                    <a:pt x="991" y="0"/>
                    <a:pt x="639" y="0"/>
                  </a:cubicBezTo>
                  <a:close/>
                  <a:moveTo>
                    <a:pt x="663" y="1229"/>
                  </a:moveTo>
                  <a:cubicBezTo>
                    <a:pt x="663" y="1125"/>
                    <a:pt x="663" y="1125"/>
                    <a:pt x="663" y="1125"/>
                  </a:cubicBezTo>
                  <a:cubicBezTo>
                    <a:pt x="663" y="1112"/>
                    <a:pt x="652" y="1101"/>
                    <a:pt x="639" y="1101"/>
                  </a:cubicBezTo>
                  <a:cubicBezTo>
                    <a:pt x="626" y="1101"/>
                    <a:pt x="615" y="1112"/>
                    <a:pt x="615" y="1125"/>
                  </a:cubicBezTo>
                  <a:cubicBezTo>
                    <a:pt x="615" y="1229"/>
                    <a:pt x="615" y="1229"/>
                    <a:pt x="615" y="1229"/>
                  </a:cubicBezTo>
                  <a:cubicBezTo>
                    <a:pt x="308" y="1216"/>
                    <a:pt x="61" y="969"/>
                    <a:pt x="49" y="663"/>
                  </a:cubicBezTo>
                  <a:cubicBezTo>
                    <a:pt x="152" y="663"/>
                    <a:pt x="152" y="663"/>
                    <a:pt x="152" y="663"/>
                  </a:cubicBezTo>
                  <a:cubicBezTo>
                    <a:pt x="166" y="663"/>
                    <a:pt x="176" y="652"/>
                    <a:pt x="176" y="639"/>
                  </a:cubicBezTo>
                  <a:cubicBezTo>
                    <a:pt x="176" y="626"/>
                    <a:pt x="166" y="615"/>
                    <a:pt x="152" y="615"/>
                  </a:cubicBezTo>
                  <a:cubicBezTo>
                    <a:pt x="49" y="615"/>
                    <a:pt x="49" y="615"/>
                    <a:pt x="49" y="615"/>
                  </a:cubicBezTo>
                  <a:cubicBezTo>
                    <a:pt x="61" y="308"/>
                    <a:pt x="308" y="61"/>
                    <a:pt x="615" y="49"/>
                  </a:cubicBezTo>
                  <a:cubicBezTo>
                    <a:pt x="615" y="152"/>
                    <a:pt x="615" y="152"/>
                    <a:pt x="615" y="152"/>
                  </a:cubicBezTo>
                  <a:cubicBezTo>
                    <a:pt x="615" y="166"/>
                    <a:pt x="626" y="176"/>
                    <a:pt x="639" y="176"/>
                  </a:cubicBezTo>
                  <a:cubicBezTo>
                    <a:pt x="652" y="176"/>
                    <a:pt x="663" y="166"/>
                    <a:pt x="663" y="152"/>
                  </a:cubicBezTo>
                  <a:cubicBezTo>
                    <a:pt x="663" y="49"/>
                    <a:pt x="663" y="49"/>
                    <a:pt x="663" y="49"/>
                  </a:cubicBezTo>
                  <a:cubicBezTo>
                    <a:pt x="969" y="61"/>
                    <a:pt x="1216" y="308"/>
                    <a:pt x="1229" y="615"/>
                  </a:cubicBezTo>
                  <a:cubicBezTo>
                    <a:pt x="1125" y="615"/>
                    <a:pt x="1125" y="615"/>
                    <a:pt x="1125" y="615"/>
                  </a:cubicBezTo>
                  <a:cubicBezTo>
                    <a:pt x="1112" y="615"/>
                    <a:pt x="1101" y="626"/>
                    <a:pt x="1101" y="639"/>
                  </a:cubicBezTo>
                  <a:cubicBezTo>
                    <a:pt x="1101" y="652"/>
                    <a:pt x="1112" y="663"/>
                    <a:pt x="1125" y="663"/>
                  </a:cubicBezTo>
                  <a:cubicBezTo>
                    <a:pt x="1229" y="663"/>
                    <a:pt x="1229" y="663"/>
                    <a:pt x="1229" y="663"/>
                  </a:cubicBezTo>
                  <a:cubicBezTo>
                    <a:pt x="1216" y="969"/>
                    <a:pt x="969" y="1216"/>
                    <a:pt x="663" y="1229"/>
                  </a:cubicBezTo>
                  <a:close/>
                  <a:moveTo>
                    <a:pt x="663" y="1229"/>
                  </a:moveTo>
                  <a:cubicBezTo>
                    <a:pt x="663" y="1229"/>
                    <a:pt x="663" y="1229"/>
                    <a:pt x="663" y="1229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33"/>
            <p:cNvSpPr>
              <a:spLocks noEditPoints="1"/>
            </p:cNvSpPr>
            <p:nvPr/>
          </p:nvSpPr>
          <p:spPr bwMode="auto">
            <a:xfrm>
              <a:off x="6701912" y="2082315"/>
              <a:ext cx="2698750" cy="2689225"/>
            </a:xfrm>
            <a:custGeom>
              <a:avLst/>
              <a:gdLst>
                <a:gd name="T0" fmla="*/ 682 w 718"/>
                <a:gd name="T1" fmla="*/ 4 h 716"/>
                <a:gd name="T2" fmla="*/ 221 w 718"/>
                <a:gd name="T3" fmla="*/ 209 h 716"/>
                <a:gd name="T4" fmla="*/ 209 w 718"/>
                <a:gd name="T5" fmla="*/ 221 h 716"/>
                <a:gd name="T6" fmla="*/ 4 w 718"/>
                <a:gd name="T7" fmla="*/ 682 h 716"/>
                <a:gd name="T8" fmla="*/ 9 w 718"/>
                <a:gd name="T9" fmla="*/ 709 h 716"/>
                <a:gd name="T10" fmla="*/ 26 w 718"/>
                <a:gd name="T11" fmla="*/ 716 h 716"/>
                <a:gd name="T12" fmla="*/ 36 w 718"/>
                <a:gd name="T13" fmla="*/ 714 h 716"/>
                <a:gd name="T14" fmla="*/ 497 w 718"/>
                <a:gd name="T15" fmla="*/ 509 h 716"/>
                <a:gd name="T16" fmla="*/ 509 w 718"/>
                <a:gd name="T17" fmla="*/ 497 h 716"/>
                <a:gd name="T18" fmla="*/ 714 w 718"/>
                <a:gd name="T19" fmla="*/ 36 h 716"/>
                <a:gd name="T20" fmla="*/ 709 w 718"/>
                <a:gd name="T21" fmla="*/ 9 h 716"/>
                <a:gd name="T22" fmla="*/ 682 w 718"/>
                <a:gd name="T23" fmla="*/ 4 h 716"/>
                <a:gd name="T24" fmla="*/ 239 w 718"/>
                <a:gd name="T25" fmla="*/ 272 h 716"/>
                <a:gd name="T26" fmla="*/ 273 w 718"/>
                <a:gd name="T27" fmla="*/ 307 h 716"/>
                <a:gd name="T28" fmla="*/ 258 w 718"/>
                <a:gd name="T29" fmla="*/ 359 h 716"/>
                <a:gd name="T30" fmla="*/ 359 w 718"/>
                <a:gd name="T31" fmla="*/ 460 h 716"/>
                <a:gd name="T32" fmla="*/ 411 w 718"/>
                <a:gd name="T33" fmla="*/ 445 h 716"/>
                <a:gd name="T34" fmla="*/ 445 w 718"/>
                <a:gd name="T35" fmla="*/ 479 h 716"/>
                <a:gd name="T36" fmla="*/ 73 w 718"/>
                <a:gd name="T37" fmla="*/ 644 h 716"/>
                <a:gd name="T38" fmla="*/ 239 w 718"/>
                <a:gd name="T39" fmla="*/ 272 h 716"/>
                <a:gd name="T40" fmla="*/ 359 w 718"/>
                <a:gd name="T41" fmla="*/ 412 h 716"/>
                <a:gd name="T42" fmla="*/ 306 w 718"/>
                <a:gd name="T43" fmla="*/ 359 h 716"/>
                <a:gd name="T44" fmla="*/ 359 w 718"/>
                <a:gd name="T45" fmla="*/ 306 h 716"/>
                <a:gd name="T46" fmla="*/ 412 w 718"/>
                <a:gd name="T47" fmla="*/ 359 h 716"/>
                <a:gd name="T48" fmla="*/ 359 w 718"/>
                <a:gd name="T49" fmla="*/ 412 h 716"/>
                <a:gd name="T50" fmla="*/ 479 w 718"/>
                <a:gd name="T51" fmla="*/ 445 h 716"/>
                <a:gd name="T52" fmla="*/ 445 w 718"/>
                <a:gd name="T53" fmla="*/ 411 h 716"/>
                <a:gd name="T54" fmla="*/ 460 w 718"/>
                <a:gd name="T55" fmla="*/ 359 h 716"/>
                <a:gd name="T56" fmla="*/ 359 w 718"/>
                <a:gd name="T57" fmla="*/ 258 h 716"/>
                <a:gd name="T58" fmla="*/ 307 w 718"/>
                <a:gd name="T59" fmla="*/ 273 h 716"/>
                <a:gd name="T60" fmla="*/ 272 w 718"/>
                <a:gd name="T61" fmla="*/ 239 h 716"/>
                <a:gd name="T62" fmla="*/ 644 w 718"/>
                <a:gd name="T63" fmla="*/ 73 h 716"/>
                <a:gd name="T64" fmla="*/ 479 w 718"/>
                <a:gd name="T65" fmla="*/ 445 h 716"/>
                <a:gd name="T66" fmla="*/ 479 w 718"/>
                <a:gd name="T67" fmla="*/ 445 h 716"/>
                <a:gd name="T68" fmla="*/ 479 w 718"/>
                <a:gd name="T69" fmla="*/ 445 h 7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718" h="716">
                  <a:moveTo>
                    <a:pt x="682" y="4"/>
                  </a:moveTo>
                  <a:cubicBezTo>
                    <a:pt x="221" y="209"/>
                    <a:pt x="221" y="209"/>
                    <a:pt x="221" y="209"/>
                  </a:cubicBezTo>
                  <a:cubicBezTo>
                    <a:pt x="216" y="211"/>
                    <a:pt x="211" y="216"/>
                    <a:pt x="209" y="221"/>
                  </a:cubicBezTo>
                  <a:cubicBezTo>
                    <a:pt x="4" y="682"/>
                    <a:pt x="4" y="682"/>
                    <a:pt x="4" y="682"/>
                  </a:cubicBezTo>
                  <a:cubicBezTo>
                    <a:pt x="0" y="691"/>
                    <a:pt x="2" y="702"/>
                    <a:pt x="9" y="709"/>
                  </a:cubicBezTo>
                  <a:cubicBezTo>
                    <a:pt x="14" y="713"/>
                    <a:pt x="20" y="716"/>
                    <a:pt x="26" y="716"/>
                  </a:cubicBezTo>
                  <a:cubicBezTo>
                    <a:pt x="29" y="716"/>
                    <a:pt x="33" y="715"/>
                    <a:pt x="36" y="714"/>
                  </a:cubicBezTo>
                  <a:cubicBezTo>
                    <a:pt x="497" y="509"/>
                    <a:pt x="497" y="509"/>
                    <a:pt x="497" y="509"/>
                  </a:cubicBezTo>
                  <a:cubicBezTo>
                    <a:pt x="502" y="506"/>
                    <a:pt x="506" y="502"/>
                    <a:pt x="509" y="497"/>
                  </a:cubicBezTo>
                  <a:cubicBezTo>
                    <a:pt x="714" y="36"/>
                    <a:pt x="714" y="36"/>
                    <a:pt x="714" y="36"/>
                  </a:cubicBezTo>
                  <a:cubicBezTo>
                    <a:pt x="718" y="27"/>
                    <a:pt x="716" y="16"/>
                    <a:pt x="709" y="9"/>
                  </a:cubicBezTo>
                  <a:cubicBezTo>
                    <a:pt x="702" y="2"/>
                    <a:pt x="691" y="0"/>
                    <a:pt x="682" y="4"/>
                  </a:cubicBezTo>
                  <a:close/>
                  <a:moveTo>
                    <a:pt x="239" y="272"/>
                  </a:moveTo>
                  <a:cubicBezTo>
                    <a:pt x="273" y="307"/>
                    <a:pt x="273" y="307"/>
                    <a:pt x="273" y="307"/>
                  </a:cubicBezTo>
                  <a:cubicBezTo>
                    <a:pt x="263" y="322"/>
                    <a:pt x="258" y="340"/>
                    <a:pt x="258" y="359"/>
                  </a:cubicBezTo>
                  <a:cubicBezTo>
                    <a:pt x="258" y="414"/>
                    <a:pt x="303" y="460"/>
                    <a:pt x="359" y="460"/>
                  </a:cubicBezTo>
                  <a:cubicBezTo>
                    <a:pt x="378" y="460"/>
                    <a:pt x="396" y="454"/>
                    <a:pt x="411" y="445"/>
                  </a:cubicBezTo>
                  <a:cubicBezTo>
                    <a:pt x="445" y="479"/>
                    <a:pt x="445" y="479"/>
                    <a:pt x="445" y="479"/>
                  </a:cubicBezTo>
                  <a:cubicBezTo>
                    <a:pt x="73" y="644"/>
                    <a:pt x="73" y="644"/>
                    <a:pt x="73" y="644"/>
                  </a:cubicBezTo>
                  <a:lnTo>
                    <a:pt x="239" y="272"/>
                  </a:lnTo>
                  <a:close/>
                  <a:moveTo>
                    <a:pt x="359" y="412"/>
                  </a:moveTo>
                  <a:cubicBezTo>
                    <a:pt x="330" y="412"/>
                    <a:pt x="306" y="388"/>
                    <a:pt x="306" y="359"/>
                  </a:cubicBezTo>
                  <a:cubicBezTo>
                    <a:pt x="306" y="330"/>
                    <a:pt x="330" y="306"/>
                    <a:pt x="359" y="306"/>
                  </a:cubicBezTo>
                  <a:cubicBezTo>
                    <a:pt x="388" y="306"/>
                    <a:pt x="412" y="330"/>
                    <a:pt x="412" y="359"/>
                  </a:cubicBezTo>
                  <a:cubicBezTo>
                    <a:pt x="412" y="388"/>
                    <a:pt x="388" y="412"/>
                    <a:pt x="359" y="412"/>
                  </a:cubicBezTo>
                  <a:close/>
                  <a:moveTo>
                    <a:pt x="479" y="445"/>
                  </a:moveTo>
                  <a:cubicBezTo>
                    <a:pt x="445" y="411"/>
                    <a:pt x="445" y="411"/>
                    <a:pt x="445" y="411"/>
                  </a:cubicBezTo>
                  <a:cubicBezTo>
                    <a:pt x="454" y="396"/>
                    <a:pt x="460" y="378"/>
                    <a:pt x="460" y="359"/>
                  </a:cubicBezTo>
                  <a:cubicBezTo>
                    <a:pt x="460" y="303"/>
                    <a:pt x="414" y="258"/>
                    <a:pt x="359" y="258"/>
                  </a:cubicBezTo>
                  <a:cubicBezTo>
                    <a:pt x="340" y="258"/>
                    <a:pt x="322" y="263"/>
                    <a:pt x="307" y="273"/>
                  </a:cubicBezTo>
                  <a:cubicBezTo>
                    <a:pt x="272" y="239"/>
                    <a:pt x="272" y="239"/>
                    <a:pt x="272" y="239"/>
                  </a:cubicBezTo>
                  <a:cubicBezTo>
                    <a:pt x="644" y="73"/>
                    <a:pt x="644" y="73"/>
                    <a:pt x="644" y="73"/>
                  </a:cubicBezTo>
                  <a:lnTo>
                    <a:pt x="479" y="445"/>
                  </a:lnTo>
                  <a:close/>
                  <a:moveTo>
                    <a:pt x="479" y="445"/>
                  </a:moveTo>
                  <a:cubicBezTo>
                    <a:pt x="479" y="445"/>
                    <a:pt x="479" y="445"/>
                    <a:pt x="479" y="445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1" name="TextBox 7"/>
          <p:cNvSpPr txBox="1"/>
          <p:nvPr/>
        </p:nvSpPr>
        <p:spPr>
          <a:xfrm>
            <a:off x="609600" y="6232852"/>
            <a:ext cx="2604612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100" b="1">
                <a:solidFill>
                  <a:schemeClr val="tx2"/>
                </a:solidFill>
              </a:rPr>
              <a:t>INT</a:t>
            </a:r>
            <a:r>
              <a:rPr lang="en-US" sz="1100"/>
              <a:t> Production JCS</a:t>
            </a:r>
            <a:endParaRPr lang="en-US" sz="1100" dirty="0"/>
          </a:p>
        </p:txBody>
      </p:sp>
      <p:pic>
        <p:nvPicPr>
          <p:cNvPr id="14" name="Symbol zastępczy obrazu 13"/>
          <p:cNvPicPr>
            <a:picLocks noGrp="1" noChangeAspect="1"/>
          </p:cNvPicPr>
          <p:nvPr>
            <p:ph type="pic" sz="quarter" idx="1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3615" y="3538538"/>
            <a:ext cx="5135020" cy="2884486"/>
          </a:xfrm>
        </p:spPr>
      </p:pic>
      <p:pic>
        <p:nvPicPr>
          <p:cNvPr id="4" name="Symbol zastępczy obrazu 3"/>
          <p:cNvPicPr>
            <a:picLocks noGrp="1" noChangeAspect="1"/>
          </p:cNvPicPr>
          <p:nvPr>
            <p:ph type="pic" sz="quarter" idx="1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1650" y="392113"/>
            <a:ext cx="5135020" cy="2884487"/>
          </a:xfrm>
        </p:spPr>
      </p:pic>
    </p:spTree>
    <p:extLst>
      <p:ext uri="{BB962C8B-B14F-4D97-AF65-F5344CB8AC3E}">
        <p14:creationId xmlns:p14="http://schemas.microsoft.com/office/powerpoint/2010/main" val="1865101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09598" y="1376579"/>
            <a:ext cx="4275911" cy="5170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70000"/>
              </a:lnSpc>
            </a:pPr>
            <a:r>
              <a:rPr lang="pl-PL" sz="4800" b="1" dirty="0" err="1">
                <a:solidFill>
                  <a:schemeClr val="tx2"/>
                </a:solidFill>
                <a:latin typeface="+mj-lt"/>
              </a:rPr>
              <a:t>Unsere</a:t>
            </a:r>
            <a:r>
              <a:rPr lang="pl-PL" sz="4800" b="1" dirty="0">
                <a:solidFill>
                  <a:schemeClr val="tx2"/>
                </a:solidFill>
                <a:latin typeface="+mj-lt"/>
              </a:rPr>
              <a:t> </a:t>
            </a:r>
            <a:r>
              <a:rPr lang="pl-PL" sz="4800" b="1" dirty="0" err="1">
                <a:solidFill>
                  <a:schemeClr val="tx2"/>
                </a:solidFill>
                <a:latin typeface="+mj-lt"/>
              </a:rPr>
              <a:t>Produkte</a:t>
            </a:r>
            <a:endParaRPr lang="pl-PL" sz="4800" b="1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09601" y="3742656"/>
            <a:ext cx="4486369" cy="20005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pl-PL" sz="1300" dirty="0" err="1"/>
              <a:t>Sanitäranlagen</a:t>
            </a:r>
            <a:r>
              <a:rPr lang="pl-PL" sz="1300" dirty="0"/>
              <a:t> </a:t>
            </a:r>
            <a:r>
              <a:rPr lang="pl-PL" sz="1300" dirty="0" err="1"/>
              <a:t>und</a:t>
            </a:r>
            <a:r>
              <a:rPr lang="pl-PL" sz="1300" dirty="0"/>
              <a:t> -</a:t>
            </a:r>
            <a:r>
              <a:rPr lang="pl-PL" sz="1300" dirty="0" err="1"/>
              <a:t>container</a:t>
            </a:r>
            <a:endParaRPr lang="pl-PL" sz="1300" dirty="0"/>
          </a:p>
        </p:txBody>
      </p:sp>
      <p:grpSp>
        <p:nvGrpSpPr>
          <p:cNvPr id="28" name="Group 27"/>
          <p:cNvGrpSpPr/>
          <p:nvPr/>
        </p:nvGrpSpPr>
        <p:grpSpPr>
          <a:xfrm>
            <a:off x="8857736" y="3300340"/>
            <a:ext cx="257219" cy="257219"/>
            <a:chOff x="5266812" y="645627"/>
            <a:chExt cx="5568950" cy="5568950"/>
          </a:xfrm>
          <a:solidFill>
            <a:schemeClr val="bg1"/>
          </a:solidFill>
        </p:grpSpPr>
        <p:sp>
          <p:nvSpPr>
            <p:cNvPr id="29" name="Freeform 31"/>
            <p:cNvSpPr>
              <a:spLocks noEditPoints="1"/>
            </p:cNvSpPr>
            <p:nvPr/>
          </p:nvSpPr>
          <p:spPr bwMode="auto">
            <a:xfrm>
              <a:off x="5266812" y="645627"/>
              <a:ext cx="5568950" cy="5568950"/>
            </a:xfrm>
            <a:custGeom>
              <a:avLst/>
              <a:gdLst>
                <a:gd name="T0" fmla="*/ 1265 w 1482"/>
                <a:gd name="T1" fmla="*/ 217 h 1482"/>
                <a:gd name="T2" fmla="*/ 741 w 1482"/>
                <a:gd name="T3" fmla="*/ 0 h 1482"/>
                <a:gd name="T4" fmla="*/ 217 w 1482"/>
                <a:gd name="T5" fmla="*/ 217 h 1482"/>
                <a:gd name="T6" fmla="*/ 0 w 1482"/>
                <a:gd name="T7" fmla="*/ 741 h 1482"/>
                <a:gd name="T8" fmla="*/ 217 w 1482"/>
                <a:gd name="T9" fmla="*/ 1265 h 1482"/>
                <a:gd name="T10" fmla="*/ 741 w 1482"/>
                <a:gd name="T11" fmla="*/ 1482 h 1482"/>
                <a:gd name="T12" fmla="*/ 1265 w 1482"/>
                <a:gd name="T13" fmla="*/ 1265 h 1482"/>
                <a:gd name="T14" fmla="*/ 1482 w 1482"/>
                <a:gd name="T15" fmla="*/ 741 h 1482"/>
                <a:gd name="T16" fmla="*/ 1265 w 1482"/>
                <a:gd name="T17" fmla="*/ 217 h 1482"/>
                <a:gd name="T18" fmla="*/ 1231 w 1482"/>
                <a:gd name="T19" fmla="*/ 1231 h 1482"/>
                <a:gd name="T20" fmla="*/ 741 w 1482"/>
                <a:gd name="T21" fmla="*/ 1434 h 1482"/>
                <a:gd name="T22" fmla="*/ 251 w 1482"/>
                <a:gd name="T23" fmla="*/ 1231 h 1482"/>
                <a:gd name="T24" fmla="*/ 48 w 1482"/>
                <a:gd name="T25" fmla="*/ 741 h 1482"/>
                <a:gd name="T26" fmla="*/ 251 w 1482"/>
                <a:gd name="T27" fmla="*/ 251 h 1482"/>
                <a:gd name="T28" fmla="*/ 741 w 1482"/>
                <a:gd name="T29" fmla="*/ 48 h 1482"/>
                <a:gd name="T30" fmla="*/ 1231 w 1482"/>
                <a:gd name="T31" fmla="*/ 251 h 1482"/>
                <a:gd name="T32" fmla="*/ 1434 w 1482"/>
                <a:gd name="T33" fmla="*/ 741 h 1482"/>
                <a:gd name="T34" fmla="*/ 1231 w 1482"/>
                <a:gd name="T35" fmla="*/ 1231 h 1482"/>
                <a:gd name="T36" fmla="*/ 1231 w 1482"/>
                <a:gd name="T37" fmla="*/ 1231 h 1482"/>
                <a:gd name="T38" fmla="*/ 1231 w 1482"/>
                <a:gd name="T39" fmla="*/ 1231 h 14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482" h="1482">
                  <a:moveTo>
                    <a:pt x="1265" y="217"/>
                  </a:moveTo>
                  <a:cubicBezTo>
                    <a:pt x="1125" y="77"/>
                    <a:pt x="939" y="0"/>
                    <a:pt x="741" y="0"/>
                  </a:cubicBezTo>
                  <a:cubicBezTo>
                    <a:pt x="543" y="0"/>
                    <a:pt x="357" y="77"/>
                    <a:pt x="217" y="217"/>
                  </a:cubicBezTo>
                  <a:cubicBezTo>
                    <a:pt x="77" y="357"/>
                    <a:pt x="0" y="543"/>
                    <a:pt x="0" y="741"/>
                  </a:cubicBezTo>
                  <a:cubicBezTo>
                    <a:pt x="0" y="939"/>
                    <a:pt x="77" y="1125"/>
                    <a:pt x="217" y="1265"/>
                  </a:cubicBezTo>
                  <a:cubicBezTo>
                    <a:pt x="357" y="1405"/>
                    <a:pt x="543" y="1482"/>
                    <a:pt x="741" y="1482"/>
                  </a:cubicBezTo>
                  <a:cubicBezTo>
                    <a:pt x="939" y="1482"/>
                    <a:pt x="1125" y="1405"/>
                    <a:pt x="1265" y="1265"/>
                  </a:cubicBezTo>
                  <a:cubicBezTo>
                    <a:pt x="1405" y="1125"/>
                    <a:pt x="1482" y="939"/>
                    <a:pt x="1482" y="741"/>
                  </a:cubicBezTo>
                  <a:cubicBezTo>
                    <a:pt x="1482" y="543"/>
                    <a:pt x="1405" y="357"/>
                    <a:pt x="1265" y="217"/>
                  </a:cubicBezTo>
                  <a:close/>
                  <a:moveTo>
                    <a:pt x="1231" y="1231"/>
                  </a:moveTo>
                  <a:cubicBezTo>
                    <a:pt x="1100" y="1362"/>
                    <a:pt x="926" y="1434"/>
                    <a:pt x="741" y="1434"/>
                  </a:cubicBezTo>
                  <a:cubicBezTo>
                    <a:pt x="556" y="1434"/>
                    <a:pt x="382" y="1362"/>
                    <a:pt x="251" y="1231"/>
                  </a:cubicBezTo>
                  <a:cubicBezTo>
                    <a:pt x="120" y="1100"/>
                    <a:pt x="48" y="926"/>
                    <a:pt x="48" y="741"/>
                  </a:cubicBezTo>
                  <a:cubicBezTo>
                    <a:pt x="48" y="556"/>
                    <a:pt x="120" y="382"/>
                    <a:pt x="251" y="251"/>
                  </a:cubicBezTo>
                  <a:cubicBezTo>
                    <a:pt x="382" y="120"/>
                    <a:pt x="556" y="48"/>
                    <a:pt x="741" y="48"/>
                  </a:cubicBezTo>
                  <a:cubicBezTo>
                    <a:pt x="926" y="48"/>
                    <a:pt x="1100" y="120"/>
                    <a:pt x="1231" y="251"/>
                  </a:cubicBezTo>
                  <a:cubicBezTo>
                    <a:pt x="1362" y="382"/>
                    <a:pt x="1434" y="556"/>
                    <a:pt x="1434" y="741"/>
                  </a:cubicBezTo>
                  <a:cubicBezTo>
                    <a:pt x="1434" y="926"/>
                    <a:pt x="1362" y="1100"/>
                    <a:pt x="1231" y="1231"/>
                  </a:cubicBezTo>
                  <a:close/>
                  <a:moveTo>
                    <a:pt x="1231" y="1231"/>
                  </a:moveTo>
                  <a:cubicBezTo>
                    <a:pt x="1231" y="1231"/>
                    <a:pt x="1231" y="1231"/>
                    <a:pt x="1231" y="123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32"/>
            <p:cNvSpPr>
              <a:spLocks noEditPoints="1"/>
            </p:cNvSpPr>
            <p:nvPr/>
          </p:nvSpPr>
          <p:spPr bwMode="auto">
            <a:xfrm>
              <a:off x="5649400" y="1029802"/>
              <a:ext cx="4799013" cy="4799013"/>
            </a:xfrm>
            <a:custGeom>
              <a:avLst/>
              <a:gdLst>
                <a:gd name="T0" fmla="*/ 639 w 1277"/>
                <a:gd name="T1" fmla="*/ 0 h 1277"/>
                <a:gd name="T2" fmla="*/ 0 w 1277"/>
                <a:gd name="T3" fmla="*/ 639 h 1277"/>
                <a:gd name="T4" fmla="*/ 639 w 1277"/>
                <a:gd name="T5" fmla="*/ 1277 h 1277"/>
                <a:gd name="T6" fmla="*/ 1277 w 1277"/>
                <a:gd name="T7" fmla="*/ 639 h 1277"/>
                <a:gd name="T8" fmla="*/ 639 w 1277"/>
                <a:gd name="T9" fmla="*/ 0 h 1277"/>
                <a:gd name="T10" fmla="*/ 663 w 1277"/>
                <a:gd name="T11" fmla="*/ 1229 h 1277"/>
                <a:gd name="T12" fmla="*/ 663 w 1277"/>
                <a:gd name="T13" fmla="*/ 1125 h 1277"/>
                <a:gd name="T14" fmla="*/ 639 w 1277"/>
                <a:gd name="T15" fmla="*/ 1101 h 1277"/>
                <a:gd name="T16" fmla="*/ 615 w 1277"/>
                <a:gd name="T17" fmla="*/ 1125 h 1277"/>
                <a:gd name="T18" fmla="*/ 615 w 1277"/>
                <a:gd name="T19" fmla="*/ 1229 h 1277"/>
                <a:gd name="T20" fmla="*/ 49 w 1277"/>
                <a:gd name="T21" fmla="*/ 663 h 1277"/>
                <a:gd name="T22" fmla="*/ 152 w 1277"/>
                <a:gd name="T23" fmla="*/ 663 h 1277"/>
                <a:gd name="T24" fmla="*/ 176 w 1277"/>
                <a:gd name="T25" fmla="*/ 639 h 1277"/>
                <a:gd name="T26" fmla="*/ 152 w 1277"/>
                <a:gd name="T27" fmla="*/ 615 h 1277"/>
                <a:gd name="T28" fmla="*/ 49 w 1277"/>
                <a:gd name="T29" fmla="*/ 615 h 1277"/>
                <a:gd name="T30" fmla="*/ 615 w 1277"/>
                <a:gd name="T31" fmla="*/ 49 h 1277"/>
                <a:gd name="T32" fmla="*/ 615 w 1277"/>
                <a:gd name="T33" fmla="*/ 152 h 1277"/>
                <a:gd name="T34" fmla="*/ 639 w 1277"/>
                <a:gd name="T35" fmla="*/ 176 h 1277"/>
                <a:gd name="T36" fmla="*/ 663 w 1277"/>
                <a:gd name="T37" fmla="*/ 152 h 1277"/>
                <a:gd name="T38" fmla="*/ 663 w 1277"/>
                <a:gd name="T39" fmla="*/ 49 h 1277"/>
                <a:gd name="T40" fmla="*/ 1229 w 1277"/>
                <a:gd name="T41" fmla="*/ 615 h 1277"/>
                <a:gd name="T42" fmla="*/ 1125 w 1277"/>
                <a:gd name="T43" fmla="*/ 615 h 1277"/>
                <a:gd name="T44" fmla="*/ 1101 w 1277"/>
                <a:gd name="T45" fmla="*/ 639 h 1277"/>
                <a:gd name="T46" fmla="*/ 1125 w 1277"/>
                <a:gd name="T47" fmla="*/ 663 h 1277"/>
                <a:gd name="T48" fmla="*/ 1229 w 1277"/>
                <a:gd name="T49" fmla="*/ 663 h 1277"/>
                <a:gd name="T50" fmla="*/ 663 w 1277"/>
                <a:gd name="T51" fmla="*/ 1229 h 1277"/>
                <a:gd name="T52" fmla="*/ 663 w 1277"/>
                <a:gd name="T53" fmla="*/ 1229 h 1277"/>
                <a:gd name="T54" fmla="*/ 663 w 1277"/>
                <a:gd name="T55" fmla="*/ 1229 h 12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277" h="1277">
                  <a:moveTo>
                    <a:pt x="639" y="0"/>
                  </a:moveTo>
                  <a:cubicBezTo>
                    <a:pt x="287" y="0"/>
                    <a:pt x="0" y="287"/>
                    <a:pt x="0" y="639"/>
                  </a:cubicBezTo>
                  <a:cubicBezTo>
                    <a:pt x="0" y="991"/>
                    <a:pt x="287" y="1277"/>
                    <a:pt x="639" y="1277"/>
                  </a:cubicBezTo>
                  <a:cubicBezTo>
                    <a:pt x="991" y="1277"/>
                    <a:pt x="1277" y="991"/>
                    <a:pt x="1277" y="639"/>
                  </a:cubicBezTo>
                  <a:cubicBezTo>
                    <a:pt x="1277" y="287"/>
                    <a:pt x="991" y="0"/>
                    <a:pt x="639" y="0"/>
                  </a:cubicBezTo>
                  <a:close/>
                  <a:moveTo>
                    <a:pt x="663" y="1229"/>
                  </a:moveTo>
                  <a:cubicBezTo>
                    <a:pt x="663" y="1125"/>
                    <a:pt x="663" y="1125"/>
                    <a:pt x="663" y="1125"/>
                  </a:cubicBezTo>
                  <a:cubicBezTo>
                    <a:pt x="663" y="1112"/>
                    <a:pt x="652" y="1101"/>
                    <a:pt x="639" y="1101"/>
                  </a:cubicBezTo>
                  <a:cubicBezTo>
                    <a:pt x="626" y="1101"/>
                    <a:pt x="615" y="1112"/>
                    <a:pt x="615" y="1125"/>
                  </a:cubicBezTo>
                  <a:cubicBezTo>
                    <a:pt x="615" y="1229"/>
                    <a:pt x="615" y="1229"/>
                    <a:pt x="615" y="1229"/>
                  </a:cubicBezTo>
                  <a:cubicBezTo>
                    <a:pt x="308" y="1216"/>
                    <a:pt x="61" y="969"/>
                    <a:pt x="49" y="663"/>
                  </a:cubicBezTo>
                  <a:cubicBezTo>
                    <a:pt x="152" y="663"/>
                    <a:pt x="152" y="663"/>
                    <a:pt x="152" y="663"/>
                  </a:cubicBezTo>
                  <a:cubicBezTo>
                    <a:pt x="166" y="663"/>
                    <a:pt x="176" y="652"/>
                    <a:pt x="176" y="639"/>
                  </a:cubicBezTo>
                  <a:cubicBezTo>
                    <a:pt x="176" y="626"/>
                    <a:pt x="166" y="615"/>
                    <a:pt x="152" y="615"/>
                  </a:cubicBezTo>
                  <a:cubicBezTo>
                    <a:pt x="49" y="615"/>
                    <a:pt x="49" y="615"/>
                    <a:pt x="49" y="615"/>
                  </a:cubicBezTo>
                  <a:cubicBezTo>
                    <a:pt x="61" y="308"/>
                    <a:pt x="308" y="61"/>
                    <a:pt x="615" y="49"/>
                  </a:cubicBezTo>
                  <a:cubicBezTo>
                    <a:pt x="615" y="152"/>
                    <a:pt x="615" y="152"/>
                    <a:pt x="615" y="152"/>
                  </a:cubicBezTo>
                  <a:cubicBezTo>
                    <a:pt x="615" y="166"/>
                    <a:pt x="626" y="176"/>
                    <a:pt x="639" y="176"/>
                  </a:cubicBezTo>
                  <a:cubicBezTo>
                    <a:pt x="652" y="176"/>
                    <a:pt x="663" y="166"/>
                    <a:pt x="663" y="152"/>
                  </a:cubicBezTo>
                  <a:cubicBezTo>
                    <a:pt x="663" y="49"/>
                    <a:pt x="663" y="49"/>
                    <a:pt x="663" y="49"/>
                  </a:cubicBezTo>
                  <a:cubicBezTo>
                    <a:pt x="969" y="61"/>
                    <a:pt x="1216" y="308"/>
                    <a:pt x="1229" y="615"/>
                  </a:cubicBezTo>
                  <a:cubicBezTo>
                    <a:pt x="1125" y="615"/>
                    <a:pt x="1125" y="615"/>
                    <a:pt x="1125" y="615"/>
                  </a:cubicBezTo>
                  <a:cubicBezTo>
                    <a:pt x="1112" y="615"/>
                    <a:pt x="1101" y="626"/>
                    <a:pt x="1101" y="639"/>
                  </a:cubicBezTo>
                  <a:cubicBezTo>
                    <a:pt x="1101" y="652"/>
                    <a:pt x="1112" y="663"/>
                    <a:pt x="1125" y="663"/>
                  </a:cubicBezTo>
                  <a:cubicBezTo>
                    <a:pt x="1229" y="663"/>
                    <a:pt x="1229" y="663"/>
                    <a:pt x="1229" y="663"/>
                  </a:cubicBezTo>
                  <a:cubicBezTo>
                    <a:pt x="1216" y="969"/>
                    <a:pt x="969" y="1216"/>
                    <a:pt x="663" y="1229"/>
                  </a:cubicBezTo>
                  <a:close/>
                  <a:moveTo>
                    <a:pt x="663" y="1229"/>
                  </a:moveTo>
                  <a:cubicBezTo>
                    <a:pt x="663" y="1229"/>
                    <a:pt x="663" y="1229"/>
                    <a:pt x="663" y="1229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33"/>
            <p:cNvSpPr>
              <a:spLocks noEditPoints="1"/>
            </p:cNvSpPr>
            <p:nvPr/>
          </p:nvSpPr>
          <p:spPr bwMode="auto">
            <a:xfrm>
              <a:off x="6701912" y="2082315"/>
              <a:ext cx="2698750" cy="2689225"/>
            </a:xfrm>
            <a:custGeom>
              <a:avLst/>
              <a:gdLst>
                <a:gd name="T0" fmla="*/ 682 w 718"/>
                <a:gd name="T1" fmla="*/ 4 h 716"/>
                <a:gd name="T2" fmla="*/ 221 w 718"/>
                <a:gd name="T3" fmla="*/ 209 h 716"/>
                <a:gd name="T4" fmla="*/ 209 w 718"/>
                <a:gd name="T5" fmla="*/ 221 h 716"/>
                <a:gd name="T6" fmla="*/ 4 w 718"/>
                <a:gd name="T7" fmla="*/ 682 h 716"/>
                <a:gd name="T8" fmla="*/ 9 w 718"/>
                <a:gd name="T9" fmla="*/ 709 h 716"/>
                <a:gd name="T10" fmla="*/ 26 w 718"/>
                <a:gd name="T11" fmla="*/ 716 h 716"/>
                <a:gd name="T12" fmla="*/ 36 w 718"/>
                <a:gd name="T13" fmla="*/ 714 h 716"/>
                <a:gd name="T14" fmla="*/ 497 w 718"/>
                <a:gd name="T15" fmla="*/ 509 h 716"/>
                <a:gd name="T16" fmla="*/ 509 w 718"/>
                <a:gd name="T17" fmla="*/ 497 h 716"/>
                <a:gd name="T18" fmla="*/ 714 w 718"/>
                <a:gd name="T19" fmla="*/ 36 h 716"/>
                <a:gd name="T20" fmla="*/ 709 w 718"/>
                <a:gd name="T21" fmla="*/ 9 h 716"/>
                <a:gd name="T22" fmla="*/ 682 w 718"/>
                <a:gd name="T23" fmla="*/ 4 h 716"/>
                <a:gd name="T24" fmla="*/ 239 w 718"/>
                <a:gd name="T25" fmla="*/ 272 h 716"/>
                <a:gd name="T26" fmla="*/ 273 w 718"/>
                <a:gd name="T27" fmla="*/ 307 h 716"/>
                <a:gd name="T28" fmla="*/ 258 w 718"/>
                <a:gd name="T29" fmla="*/ 359 h 716"/>
                <a:gd name="T30" fmla="*/ 359 w 718"/>
                <a:gd name="T31" fmla="*/ 460 h 716"/>
                <a:gd name="T32" fmla="*/ 411 w 718"/>
                <a:gd name="T33" fmla="*/ 445 h 716"/>
                <a:gd name="T34" fmla="*/ 445 w 718"/>
                <a:gd name="T35" fmla="*/ 479 h 716"/>
                <a:gd name="T36" fmla="*/ 73 w 718"/>
                <a:gd name="T37" fmla="*/ 644 h 716"/>
                <a:gd name="T38" fmla="*/ 239 w 718"/>
                <a:gd name="T39" fmla="*/ 272 h 716"/>
                <a:gd name="T40" fmla="*/ 359 w 718"/>
                <a:gd name="T41" fmla="*/ 412 h 716"/>
                <a:gd name="T42" fmla="*/ 306 w 718"/>
                <a:gd name="T43" fmla="*/ 359 h 716"/>
                <a:gd name="T44" fmla="*/ 359 w 718"/>
                <a:gd name="T45" fmla="*/ 306 h 716"/>
                <a:gd name="T46" fmla="*/ 412 w 718"/>
                <a:gd name="T47" fmla="*/ 359 h 716"/>
                <a:gd name="T48" fmla="*/ 359 w 718"/>
                <a:gd name="T49" fmla="*/ 412 h 716"/>
                <a:gd name="T50" fmla="*/ 479 w 718"/>
                <a:gd name="T51" fmla="*/ 445 h 716"/>
                <a:gd name="T52" fmla="*/ 445 w 718"/>
                <a:gd name="T53" fmla="*/ 411 h 716"/>
                <a:gd name="T54" fmla="*/ 460 w 718"/>
                <a:gd name="T55" fmla="*/ 359 h 716"/>
                <a:gd name="T56" fmla="*/ 359 w 718"/>
                <a:gd name="T57" fmla="*/ 258 h 716"/>
                <a:gd name="T58" fmla="*/ 307 w 718"/>
                <a:gd name="T59" fmla="*/ 273 h 716"/>
                <a:gd name="T60" fmla="*/ 272 w 718"/>
                <a:gd name="T61" fmla="*/ 239 h 716"/>
                <a:gd name="T62" fmla="*/ 644 w 718"/>
                <a:gd name="T63" fmla="*/ 73 h 716"/>
                <a:gd name="T64" fmla="*/ 479 w 718"/>
                <a:gd name="T65" fmla="*/ 445 h 716"/>
                <a:gd name="T66" fmla="*/ 479 w 718"/>
                <a:gd name="T67" fmla="*/ 445 h 716"/>
                <a:gd name="T68" fmla="*/ 479 w 718"/>
                <a:gd name="T69" fmla="*/ 445 h 7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718" h="716">
                  <a:moveTo>
                    <a:pt x="682" y="4"/>
                  </a:moveTo>
                  <a:cubicBezTo>
                    <a:pt x="221" y="209"/>
                    <a:pt x="221" y="209"/>
                    <a:pt x="221" y="209"/>
                  </a:cubicBezTo>
                  <a:cubicBezTo>
                    <a:pt x="216" y="211"/>
                    <a:pt x="211" y="216"/>
                    <a:pt x="209" y="221"/>
                  </a:cubicBezTo>
                  <a:cubicBezTo>
                    <a:pt x="4" y="682"/>
                    <a:pt x="4" y="682"/>
                    <a:pt x="4" y="682"/>
                  </a:cubicBezTo>
                  <a:cubicBezTo>
                    <a:pt x="0" y="691"/>
                    <a:pt x="2" y="702"/>
                    <a:pt x="9" y="709"/>
                  </a:cubicBezTo>
                  <a:cubicBezTo>
                    <a:pt x="14" y="713"/>
                    <a:pt x="20" y="716"/>
                    <a:pt x="26" y="716"/>
                  </a:cubicBezTo>
                  <a:cubicBezTo>
                    <a:pt x="29" y="716"/>
                    <a:pt x="33" y="715"/>
                    <a:pt x="36" y="714"/>
                  </a:cubicBezTo>
                  <a:cubicBezTo>
                    <a:pt x="497" y="509"/>
                    <a:pt x="497" y="509"/>
                    <a:pt x="497" y="509"/>
                  </a:cubicBezTo>
                  <a:cubicBezTo>
                    <a:pt x="502" y="506"/>
                    <a:pt x="506" y="502"/>
                    <a:pt x="509" y="497"/>
                  </a:cubicBezTo>
                  <a:cubicBezTo>
                    <a:pt x="714" y="36"/>
                    <a:pt x="714" y="36"/>
                    <a:pt x="714" y="36"/>
                  </a:cubicBezTo>
                  <a:cubicBezTo>
                    <a:pt x="718" y="27"/>
                    <a:pt x="716" y="16"/>
                    <a:pt x="709" y="9"/>
                  </a:cubicBezTo>
                  <a:cubicBezTo>
                    <a:pt x="702" y="2"/>
                    <a:pt x="691" y="0"/>
                    <a:pt x="682" y="4"/>
                  </a:cubicBezTo>
                  <a:close/>
                  <a:moveTo>
                    <a:pt x="239" y="272"/>
                  </a:moveTo>
                  <a:cubicBezTo>
                    <a:pt x="273" y="307"/>
                    <a:pt x="273" y="307"/>
                    <a:pt x="273" y="307"/>
                  </a:cubicBezTo>
                  <a:cubicBezTo>
                    <a:pt x="263" y="322"/>
                    <a:pt x="258" y="340"/>
                    <a:pt x="258" y="359"/>
                  </a:cubicBezTo>
                  <a:cubicBezTo>
                    <a:pt x="258" y="414"/>
                    <a:pt x="303" y="460"/>
                    <a:pt x="359" y="460"/>
                  </a:cubicBezTo>
                  <a:cubicBezTo>
                    <a:pt x="378" y="460"/>
                    <a:pt x="396" y="454"/>
                    <a:pt x="411" y="445"/>
                  </a:cubicBezTo>
                  <a:cubicBezTo>
                    <a:pt x="445" y="479"/>
                    <a:pt x="445" y="479"/>
                    <a:pt x="445" y="479"/>
                  </a:cubicBezTo>
                  <a:cubicBezTo>
                    <a:pt x="73" y="644"/>
                    <a:pt x="73" y="644"/>
                    <a:pt x="73" y="644"/>
                  </a:cubicBezTo>
                  <a:lnTo>
                    <a:pt x="239" y="272"/>
                  </a:lnTo>
                  <a:close/>
                  <a:moveTo>
                    <a:pt x="359" y="412"/>
                  </a:moveTo>
                  <a:cubicBezTo>
                    <a:pt x="330" y="412"/>
                    <a:pt x="306" y="388"/>
                    <a:pt x="306" y="359"/>
                  </a:cubicBezTo>
                  <a:cubicBezTo>
                    <a:pt x="306" y="330"/>
                    <a:pt x="330" y="306"/>
                    <a:pt x="359" y="306"/>
                  </a:cubicBezTo>
                  <a:cubicBezTo>
                    <a:pt x="388" y="306"/>
                    <a:pt x="412" y="330"/>
                    <a:pt x="412" y="359"/>
                  </a:cubicBezTo>
                  <a:cubicBezTo>
                    <a:pt x="412" y="388"/>
                    <a:pt x="388" y="412"/>
                    <a:pt x="359" y="412"/>
                  </a:cubicBezTo>
                  <a:close/>
                  <a:moveTo>
                    <a:pt x="479" y="445"/>
                  </a:moveTo>
                  <a:cubicBezTo>
                    <a:pt x="445" y="411"/>
                    <a:pt x="445" y="411"/>
                    <a:pt x="445" y="411"/>
                  </a:cubicBezTo>
                  <a:cubicBezTo>
                    <a:pt x="454" y="396"/>
                    <a:pt x="460" y="378"/>
                    <a:pt x="460" y="359"/>
                  </a:cubicBezTo>
                  <a:cubicBezTo>
                    <a:pt x="460" y="303"/>
                    <a:pt x="414" y="258"/>
                    <a:pt x="359" y="258"/>
                  </a:cubicBezTo>
                  <a:cubicBezTo>
                    <a:pt x="340" y="258"/>
                    <a:pt x="322" y="263"/>
                    <a:pt x="307" y="273"/>
                  </a:cubicBezTo>
                  <a:cubicBezTo>
                    <a:pt x="272" y="239"/>
                    <a:pt x="272" y="239"/>
                    <a:pt x="272" y="239"/>
                  </a:cubicBezTo>
                  <a:cubicBezTo>
                    <a:pt x="644" y="73"/>
                    <a:pt x="644" y="73"/>
                    <a:pt x="644" y="73"/>
                  </a:cubicBezTo>
                  <a:lnTo>
                    <a:pt x="479" y="445"/>
                  </a:lnTo>
                  <a:close/>
                  <a:moveTo>
                    <a:pt x="479" y="445"/>
                  </a:moveTo>
                  <a:cubicBezTo>
                    <a:pt x="479" y="445"/>
                    <a:pt x="479" y="445"/>
                    <a:pt x="479" y="445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1" name="TextBox 7"/>
          <p:cNvSpPr txBox="1"/>
          <p:nvPr/>
        </p:nvSpPr>
        <p:spPr>
          <a:xfrm>
            <a:off x="609600" y="6232852"/>
            <a:ext cx="2604612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100" b="1">
                <a:solidFill>
                  <a:schemeClr val="tx2"/>
                </a:solidFill>
              </a:rPr>
              <a:t>INT</a:t>
            </a:r>
            <a:r>
              <a:rPr lang="en-US" sz="1100"/>
              <a:t> Production JCS</a:t>
            </a:r>
            <a:endParaRPr lang="en-US" sz="1100" dirty="0"/>
          </a:p>
        </p:txBody>
      </p:sp>
      <p:pic>
        <p:nvPicPr>
          <p:cNvPr id="4" name="Symbol zastępczy obrazu 3"/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80" b="12123"/>
          <a:stretch/>
        </p:blipFill>
        <p:spPr>
          <a:xfrm>
            <a:off x="6433615" y="392113"/>
            <a:ext cx="5135020" cy="2884487"/>
          </a:xfrm>
        </p:spPr>
      </p:pic>
      <p:pic>
        <p:nvPicPr>
          <p:cNvPr id="13" name="Symbol zastępczy obrazu 13">
            <a:extLst>
              <a:ext uri="{FF2B5EF4-FFF2-40B4-BE49-F238E27FC236}">
                <a16:creationId xmlns:a16="http://schemas.microsoft.com/office/drawing/2014/main" id="{26C79FCC-4DDF-8545-B5D3-3265BC37988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51" r="36646" b="12552"/>
          <a:stretch/>
        </p:blipFill>
        <p:spPr>
          <a:xfrm>
            <a:off x="8315372" y="3538538"/>
            <a:ext cx="3253263" cy="2884486"/>
          </a:xfrm>
          <a:custGeom>
            <a:avLst/>
            <a:gdLst>
              <a:gd name="connsiteX0" fmla="*/ 0 w 2487191"/>
              <a:gd name="connsiteY0" fmla="*/ 0 h 2885141"/>
              <a:gd name="connsiteX1" fmla="*/ 2487191 w 2487191"/>
              <a:gd name="connsiteY1" fmla="*/ 0 h 2885141"/>
              <a:gd name="connsiteX2" fmla="*/ 2487191 w 2487191"/>
              <a:gd name="connsiteY2" fmla="*/ 2885141 h 2885141"/>
              <a:gd name="connsiteX3" fmla="*/ 0 w 2487191"/>
              <a:gd name="connsiteY3" fmla="*/ 2885141 h 28851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87191" h="2885141">
                <a:moveTo>
                  <a:pt x="0" y="0"/>
                </a:moveTo>
                <a:lnTo>
                  <a:pt x="2487191" y="0"/>
                </a:lnTo>
                <a:lnTo>
                  <a:pt x="2487191" y="2885141"/>
                </a:lnTo>
                <a:lnTo>
                  <a:pt x="0" y="288514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</p:pic>
      <p:pic>
        <p:nvPicPr>
          <p:cNvPr id="15" name="Obraz 14">
            <a:extLst>
              <a:ext uri="{FF2B5EF4-FFF2-40B4-BE49-F238E27FC236}">
                <a16:creationId xmlns:a16="http://schemas.microsoft.com/office/drawing/2014/main" id="{7BD7FA14-B405-A245-A54D-9113F61F3DF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3615" y="3538538"/>
            <a:ext cx="1622523" cy="2884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4101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Symbol zastępczy obrazu 34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3707" y="555585"/>
            <a:ext cx="5717899" cy="572946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" name="Group 2"/>
          <p:cNvGrpSpPr/>
          <p:nvPr/>
        </p:nvGrpSpPr>
        <p:grpSpPr>
          <a:xfrm>
            <a:off x="647700" y="2296785"/>
            <a:ext cx="5326007" cy="1951304"/>
            <a:chOff x="946860" y="1946830"/>
            <a:chExt cx="5326007" cy="1951304"/>
          </a:xfrm>
        </p:grpSpPr>
        <p:sp>
          <p:nvSpPr>
            <p:cNvPr id="4" name="Rectangle 3"/>
            <p:cNvSpPr/>
            <p:nvPr/>
          </p:nvSpPr>
          <p:spPr>
            <a:xfrm>
              <a:off x="1410977" y="1946830"/>
              <a:ext cx="4861890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400" dirty="0">
                  <a:solidFill>
                    <a:schemeClr val="tx2"/>
                  </a:solidFill>
                  <a:latin typeface="+mj-lt"/>
                </a:rPr>
                <a:t>BARLINEK:</a:t>
              </a:r>
            </a:p>
          </p:txBody>
        </p:sp>
        <p:sp>
          <p:nvSpPr>
            <p:cNvPr id="5" name="Rectangle 4"/>
            <p:cNvSpPr/>
            <p:nvPr/>
          </p:nvSpPr>
          <p:spPr>
            <a:xfrm>
              <a:off x="1410977" y="2254607"/>
              <a:ext cx="3923367" cy="164352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de-DE" sz="1200" dirty="0"/>
                <a:t>Eine Stadt in Nordwestpolen, an der Grenze der Woiwodschaften Westpommern und Lebus</a:t>
              </a:r>
              <a:r>
                <a:rPr lang="de-DE" sz="1200" dirty="0">
                  <a:ea typeface="Open Sans" panose="020B0606030504020204" pitchFamily="34" charset="0"/>
                  <a:cs typeface="Poppins Light" panose="02000000000000000000" pitchFamily="2" charset="0"/>
                </a:rPr>
                <a:t>, </a:t>
              </a:r>
              <a:r>
                <a:rPr lang="de-DE" sz="1200" b="1" dirty="0">
                  <a:ea typeface="Open Sans" panose="020B0606030504020204" pitchFamily="34" charset="0"/>
                  <a:cs typeface="Poppins Light" panose="02000000000000000000" pitchFamily="2" charset="0"/>
                </a:rPr>
                <a:t>70 km </a:t>
              </a:r>
              <a:r>
                <a:rPr lang="de-DE" sz="1200" dirty="0"/>
                <a:t>im Süden von Stettin (</a:t>
              </a:r>
              <a:r>
                <a:rPr lang="de-DE" sz="1200" b="1" dirty="0"/>
                <a:t>Szczecin</a:t>
              </a:r>
              <a:r>
                <a:rPr lang="de-DE" sz="1200" dirty="0"/>
                <a:t>),</a:t>
              </a:r>
              <a:r>
                <a:rPr lang="pl-PL" sz="1200" dirty="0"/>
                <a:t> </a:t>
              </a:r>
              <a:r>
                <a:rPr lang="de-DE" sz="1200" b="1" dirty="0">
                  <a:ea typeface="Open Sans" panose="020B0606030504020204" pitchFamily="34" charset="0"/>
                  <a:cs typeface="Poppins Light" panose="02000000000000000000" pitchFamily="2" charset="0"/>
                </a:rPr>
                <a:t>30 km </a:t>
              </a:r>
              <a:r>
                <a:rPr lang="de-DE" sz="1200" dirty="0"/>
                <a:t>im Norden von Landsberg </a:t>
              </a:r>
              <a:r>
                <a:rPr lang="pl-PL" sz="1200" dirty="0"/>
                <a:t>(</a:t>
              </a:r>
              <a:r>
                <a:rPr lang="de-DE" sz="1200" b="1" dirty="0" err="1">
                  <a:ea typeface="Open Sans" panose="020B0606030504020204" pitchFamily="34" charset="0"/>
                  <a:cs typeface="Poppins Light" panose="02000000000000000000" pitchFamily="2" charset="0"/>
                </a:rPr>
                <a:t>Gorz</a:t>
              </a:r>
              <a:r>
                <a:rPr lang="pl-PL" sz="1200" b="1" dirty="0">
                  <a:ea typeface="Open Sans" panose="020B0606030504020204" pitchFamily="34" charset="0"/>
                  <a:cs typeface="Poppins Light" panose="02000000000000000000" pitchFamily="2" charset="0"/>
                </a:rPr>
                <a:t>ów</a:t>
              </a:r>
              <a:r>
                <a:rPr lang="de-DE" sz="1200" b="1" dirty="0">
                  <a:ea typeface="Open Sans" panose="020B0606030504020204" pitchFamily="34" charset="0"/>
                  <a:cs typeface="Poppins Light" panose="02000000000000000000" pitchFamily="2" charset="0"/>
                </a:rPr>
                <a:t> </a:t>
              </a:r>
              <a:r>
                <a:rPr lang="de-DE" sz="1200" b="1" dirty="0" err="1">
                  <a:ea typeface="Open Sans" panose="020B0606030504020204" pitchFamily="34" charset="0"/>
                  <a:cs typeface="Poppins Light" panose="02000000000000000000" pitchFamily="2" charset="0"/>
                </a:rPr>
                <a:t>Wlkp</a:t>
              </a:r>
              <a:r>
                <a:rPr lang="de-DE" sz="1200" b="1" dirty="0">
                  <a:ea typeface="Open Sans" panose="020B0606030504020204" pitchFamily="34" charset="0"/>
                  <a:cs typeface="Poppins Light" panose="02000000000000000000" pitchFamily="2" charset="0"/>
                </a:rPr>
                <a:t>.</a:t>
              </a:r>
              <a:r>
                <a:rPr lang="pl-PL" sz="1200" b="1" dirty="0">
                  <a:ea typeface="Open Sans" panose="020B0606030504020204" pitchFamily="34" charset="0"/>
                  <a:cs typeface="Poppins Light" panose="02000000000000000000" pitchFamily="2" charset="0"/>
                </a:rPr>
                <a:t>) </a:t>
              </a:r>
              <a:r>
                <a:rPr lang="pl-PL" sz="1200" dirty="0" err="1">
                  <a:ea typeface="Open Sans" panose="020B0606030504020204" pitchFamily="34" charset="0"/>
                  <a:cs typeface="Poppins Light" panose="02000000000000000000" pitchFamily="2" charset="0"/>
                </a:rPr>
                <a:t>und</a:t>
              </a:r>
              <a:r>
                <a:rPr lang="pl-PL" sz="1200" dirty="0">
                  <a:ea typeface="Open Sans" panose="020B0606030504020204" pitchFamily="34" charset="0"/>
                  <a:cs typeface="Poppins Light" panose="02000000000000000000" pitchFamily="2" charset="0"/>
                </a:rPr>
                <a:t> </a:t>
              </a:r>
              <a:r>
                <a:rPr lang="de-DE" sz="1200" dirty="0">
                  <a:ea typeface="Open Sans" panose="020B0606030504020204" pitchFamily="34" charset="0"/>
                  <a:cs typeface="Poppins Light" panose="02000000000000000000" pitchFamily="2" charset="0"/>
                </a:rPr>
                <a:t>100</a:t>
              </a:r>
              <a:r>
                <a:rPr lang="pl-PL" sz="1200" dirty="0">
                  <a:ea typeface="Open Sans" panose="020B0606030504020204" pitchFamily="34" charset="0"/>
                  <a:cs typeface="Poppins Light" panose="02000000000000000000" pitchFamily="2" charset="0"/>
                </a:rPr>
                <a:t> km</a:t>
              </a:r>
              <a:r>
                <a:rPr lang="de-DE" sz="1200" dirty="0">
                  <a:ea typeface="Open Sans" panose="020B0606030504020204" pitchFamily="34" charset="0"/>
                  <a:cs typeface="Poppins Light" panose="02000000000000000000" pitchFamily="2" charset="0"/>
                </a:rPr>
                <a:t> </a:t>
              </a:r>
              <a:r>
                <a:rPr lang="de-DE" sz="1200" dirty="0"/>
                <a:t>im Westen von </a:t>
              </a:r>
              <a:r>
                <a:rPr lang="de-DE" sz="1200" b="1" dirty="0"/>
                <a:t>Berlin</a:t>
              </a:r>
              <a:r>
                <a:rPr lang="de-DE" sz="1200" dirty="0"/>
                <a:t> entfernt, in der Nähe von den Kreisstraßen </a:t>
              </a:r>
              <a:r>
                <a:rPr lang="de-DE" sz="1200" dirty="0">
                  <a:ea typeface="Open Sans" panose="020B0606030504020204" pitchFamily="34" charset="0"/>
                  <a:cs typeface="Poppins Light" panose="02000000000000000000" pitchFamily="2" charset="0"/>
                </a:rPr>
                <a:t>156 </a:t>
              </a:r>
              <a:r>
                <a:rPr lang="pl-PL" sz="1200" dirty="0" err="1">
                  <a:ea typeface="Open Sans" panose="020B0606030504020204" pitchFamily="34" charset="0"/>
                  <a:cs typeface="Poppins Light" panose="02000000000000000000" pitchFamily="2" charset="0"/>
                </a:rPr>
                <a:t>und</a:t>
              </a:r>
              <a:r>
                <a:rPr lang="de-DE" sz="1200" dirty="0">
                  <a:ea typeface="Open Sans" panose="020B0606030504020204" pitchFamily="34" charset="0"/>
                  <a:cs typeface="Poppins Light" panose="02000000000000000000" pitchFamily="2" charset="0"/>
                </a:rPr>
                <a:t> 151, </a:t>
              </a:r>
              <a:r>
                <a:rPr lang="pl-PL" sz="1200" dirty="0" err="1">
                  <a:ea typeface="Open Sans" panose="020B0606030504020204" pitchFamily="34" charset="0"/>
                  <a:cs typeface="Poppins Light" panose="02000000000000000000" pitchFamily="2" charset="0"/>
                </a:rPr>
                <a:t>und</a:t>
              </a:r>
              <a:r>
                <a:rPr lang="pl-PL" sz="1200" dirty="0">
                  <a:ea typeface="Open Sans" panose="020B0606030504020204" pitchFamily="34" charset="0"/>
                  <a:cs typeface="Poppins Light" panose="02000000000000000000" pitchFamily="2" charset="0"/>
                </a:rPr>
                <a:t> </a:t>
              </a:r>
              <a:r>
                <a:rPr lang="de-DE" sz="1200" b="1" dirty="0">
                  <a:ea typeface="Open Sans" panose="020B0606030504020204" pitchFamily="34" charset="0"/>
                  <a:cs typeface="Poppins Light" panose="02000000000000000000" pitchFamily="2" charset="0"/>
                </a:rPr>
                <a:t>17 km</a:t>
              </a:r>
              <a:r>
                <a:rPr lang="de-DE" sz="1200" dirty="0">
                  <a:ea typeface="Open Sans" panose="020B0606030504020204" pitchFamily="34" charset="0"/>
                  <a:cs typeface="Poppins Light" panose="02000000000000000000" pitchFamily="2" charset="0"/>
                </a:rPr>
                <a:t> </a:t>
              </a:r>
              <a:r>
                <a:rPr lang="de-DE" sz="1200" dirty="0"/>
                <a:t>von der Schnellstraße </a:t>
              </a:r>
              <a:r>
                <a:rPr lang="de-DE" sz="1200" b="1" dirty="0"/>
                <a:t>S3</a:t>
              </a:r>
              <a:r>
                <a:rPr lang="de-DE" sz="1200" dirty="0"/>
                <a:t> entfernt</a:t>
              </a:r>
              <a:r>
                <a:rPr lang="de-DE" sz="1200" dirty="0">
                  <a:ea typeface="Open Sans" panose="020B0606030504020204" pitchFamily="34" charset="0"/>
                  <a:cs typeface="Poppins Light" panose="02000000000000000000" pitchFamily="2" charset="0"/>
                </a:rPr>
                <a:t>.</a:t>
              </a:r>
              <a:endParaRPr lang="en-US" sz="1200" dirty="0">
                <a:ea typeface="Open Sans" panose="020B0606030504020204" pitchFamily="34" charset="0"/>
                <a:cs typeface="Poppins Light" panose="02000000000000000000" pitchFamily="2" charset="0"/>
              </a:endParaRPr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946860" y="2174620"/>
              <a:ext cx="344920" cy="344920"/>
              <a:chOff x="1537252" y="2610679"/>
              <a:chExt cx="596348" cy="596348"/>
            </a:xfrm>
          </p:grpSpPr>
          <p:grpSp>
            <p:nvGrpSpPr>
              <p:cNvPr id="7" name="Group 6"/>
              <p:cNvGrpSpPr/>
              <p:nvPr/>
            </p:nvGrpSpPr>
            <p:grpSpPr>
              <a:xfrm>
                <a:off x="1716690" y="2752671"/>
                <a:ext cx="266968" cy="312366"/>
                <a:chOff x="6550964" y="4923734"/>
                <a:chExt cx="301457" cy="352721"/>
              </a:xfrm>
            </p:grpSpPr>
            <p:sp>
              <p:nvSpPr>
                <p:cNvPr id="9" name="Chevron 8"/>
                <p:cNvSpPr/>
                <p:nvPr/>
              </p:nvSpPr>
              <p:spPr>
                <a:xfrm>
                  <a:off x="6664672" y="4923734"/>
                  <a:ext cx="187749" cy="352721"/>
                </a:xfrm>
                <a:prstGeom prst="chevron">
                  <a:avLst>
                    <a:gd name="adj" fmla="val 83603"/>
                  </a:avLst>
                </a:prstGeom>
                <a:solidFill>
                  <a:schemeClr val="tx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2"/>
                    </a:solidFill>
                  </a:endParaRPr>
                </a:p>
              </p:txBody>
            </p:sp>
            <p:sp>
              <p:nvSpPr>
                <p:cNvPr id="10" name="Chevron 9"/>
                <p:cNvSpPr/>
                <p:nvPr/>
              </p:nvSpPr>
              <p:spPr>
                <a:xfrm>
                  <a:off x="6550964" y="4954975"/>
                  <a:ext cx="154491" cy="290239"/>
                </a:xfrm>
                <a:prstGeom prst="chevron">
                  <a:avLst>
                    <a:gd name="adj" fmla="val 83603"/>
                  </a:avLst>
                </a:prstGeom>
                <a:solidFill>
                  <a:schemeClr val="tx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2"/>
                    </a:solidFill>
                  </a:endParaRPr>
                </a:p>
              </p:txBody>
            </p:sp>
          </p:grpSp>
          <p:sp>
            <p:nvSpPr>
              <p:cNvPr id="8" name="Oval 7"/>
              <p:cNvSpPr/>
              <p:nvPr/>
            </p:nvSpPr>
            <p:spPr>
              <a:xfrm>
                <a:off x="1537252" y="2610679"/>
                <a:ext cx="596348" cy="596348"/>
              </a:xfrm>
              <a:prstGeom prst="ellipse">
                <a:avLst/>
              </a:prstGeom>
              <a:noFill/>
              <a:ln w="1905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2"/>
                  </a:solidFill>
                </a:endParaRPr>
              </a:p>
            </p:txBody>
          </p:sp>
        </p:grpSp>
      </p:grpSp>
      <p:grpSp>
        <p:nvGrpSpPr>
          <p:cNvPr id="40" name="Group 39"/>
          <p:cNvGrpSpPr/>
          <p:nvPr/>
        </p:nvGrpSpPr>
        <p:grpSpPr>
          <a:xfrm>
            <a:off x="564901" y="771703"/>
            <a:ext cx="5076988" cy="970138"/>
            <a:chOff x="564901" y="771703"/>
            <a:chExt cx="5076988" cy="970138"/>
          </a:xfrm>
        </p:grpSpPr>
        <p:sp>
          <p:nvSpPr>
            <p:cNvPr id="30" name="TextBox 29"/>
            <p:cNvSpPr txBox="1"/>
            <p:nvPr/>
          </p:nvSpPr>
          <p:spPr>
            <a:xfrm>
              <a:off x="647700" y="1058987"/>
              <a:ext cx="4994189" cy="55399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3600" dirty="0">
                  <a:solidFill>
                    <a:schemeClr val="tx2"/>
                  </a:solidFill>
                  <a:latin typeface="+mj-lt"/>
                </a:rPr>
                <a:t>FIRM</a:t>
              </a:r>
              <a:r>
                <a:rPr lang="pl-PL" sz="3600" dirty="0">
                  <a:solidFill>
                    <a:schemeClr val="tx2"/>
                  </a:solidFill>
                  <a:latin typeface="+mj-lt"/>
                </a:rPr>
                <a:t>ENSITZ</a:t>
              </a:r>
              <a:r>
                <a:rPr lang="en-US" sz="3600" dirty="0">
                  <a:solidFill>
                    <a:schemeClr val="tx2"/>
                  </a:solidFill>
                  <a:latin typeface="+mj-lt"/>
                </a:rPr>
                <a:t>:</a:t>
              </a:r>
            </a:p>
          </p:txBody>
        </p:sp>
        <p:cxnSp>
          <p:nvCxnSpPr>
            <p:cNvPr id="31" name="Straight Connector 30"/>
            <p:cNvCxnSpPr/>
            <p:nvPr/>
          </p:nvCxnSpPr>
          <p:spPr>
            <a:xfrm flipH="1">
              <a:off x="671243" y="1741841"/>
              <a:ext cx="1160147" cy="0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flipH="1">
              <a:off x="671244" y="1741840"/>
              <a:ext cx="454869" cy="0"/>
            </a:xfrm>
            <a:prstGeom prst="line">
              <a:avLst/>
            </a:prstGeom>
            <a:ln w="254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TextBox 32"/>
            <p:cNvSpPr txBox="1"/>
            <p:nvPr/>
          </p:nvSpPr>
          <p:spPr>
            <a:xfrm>
              <a:off x="564901" y="771703"/>
              <a:ext cx="1279517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sz="1000" i="1" dirty="0">
                  <a:solidFill>
                    <a:schemeClr val="tx1">
                      <a:lumMod val="60000"/>
                      <a:lumOff val="40000"/>
                    </a:schemeClr>
                  </a:solidFill>
                  <a:latin typeface="Roboto Medium" charset="0"/>
                  <a:ea typeface="Roboto Medium" charset="0"/>
                  <a:cs typeface="Roboto Medium" charset="0"/>
                </a:rPr>
                <a:t>Wir </a:t>
              </a:r>
              <a:r>
                <a:rPr lang="pl-PL" sz="1000" i="1" dirty="0" err="1">
                  <a:solidFill>
                    <a:schemeClr val="tx1">
                      <a:lumMod val="60000"/>
                      <a:lumOff val="40000"/>
                    </a:schemeClr>
                  </a:solidFill>
                  <a:latin typeface="Roboto Medium" charset="0"/>
                  <a:ea typeface="Roboto Medium" charset="0"/>
                  <a:cs typeface="Roboto Medium" charset="0"/>
                </a:rPr>
                <a:t>sind</a:t>
              </a:r>
              <a:r>
                <a:rPr lang="pl-PL" sz="1000" i="1" dirty="0">
                  <a:solidFill>
                    <a:schemeClr val="tx1">
                      <a:lumMod val="60000"/>
                      <a:lumOff val="40000"/>
                    </a:schemeClr>
                  </a:solidFill>
                  <a:latin typeface="Roboto Medium" charset="0"/>
                  <a:ea typeface="Roboto Medium" charset="0"/>
                  <a:cs typeface="Roboto Medium" charset="0"/>
                </a:rPr>
                <a:t> in Barlinek</a:t>
              </a:r>
              <a:endParaRPr lang="en-US" sz="1000" i="1" dirty="0">
                <a:solidFill>
                  <a:schemeClr val="tx1">
                    <a:lumMod val="60000"/>
                    <a:lumOff val="40000"/>
                  </a:schemeClr>
                </a:solidFill>
                <a:latin typeface="Roboto Medium" charset="0"/>
                <a:ea typeface="Roboto Medium" charset="0"/>
                <a:cs typeface="Roboto Medium" charset="0"/>
              </a:endParaRPr>
            </a:p>
          </p:txBody>
        </p:sp>
      </p:grpSp>
      <p:sp>
        <p:nvSpPr>
          <p:cNvPr id="37" name="TextBox 7"/>
          <p:cNvSpPr txBox="1"/>
          <p:nvPr/>
        </p:nvSpPr>
        <p:spPr>
          <a:xfrm>
            <a:off x="609600" y="6232852"/>
            <a:ext cx="2604612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100" b="1">
                <a:solidFill>
                  <a:schemeClr val="tx2"/>
                </a:solidFill>
              </a:rPr>
              <a:t>INT</a:t>
            </a:r>
            <a:r>
              <a:rPr lang="en-US" sz="1100"/>
              <a:t> Production JCS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2281442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09599" y="1376579"/>
            <a:ext cx="4284618" cy="5170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70000"/>
              </a:lnSpc>
            </a:pPr>
            <a:r>
              <a:rPr lang="pl-PL" sz="4800" b="1" dirty="0" err="1">
                <a:solidFill>
                  <a:schemeClr val="tx2"/>
                </a:solidFill>
                <a:latin typeface="+mj-lt"/>
              </a:rPr>
              <a:t>Unsere</a:t>
            </a:r>
            <a:r>
              <a:rPr lang="pl-PL" sz="4800" b="1" dirty="0">
                <a:solidFill>
                  <a:schemeClr val="tx2"/>
                </a:solidFill>
                <a:latin typeface="+mj-lt"/>
              </a:rPr>
              <a:t> </a:t>
            </a:r>
            <a:r>
              <a:rPr lang="pl-PL" sz="4800" b="1" dirty="0" err="1">
                <a:solidFill>
                  <a:schemeClr val="tx2"/>
                </a:solidFill>
                <a:latin typeface="+mj-lt"/>
              </a:rPr>
              <a:t>Produkte</a:t>
            </a:r>
            <a:endParaRPr lang="pl-PL" sz="4800" b="1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09601" y="3742656"/>
            <a:ext cx="4486369" cy="23301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lnSpc>
                <a:spcPct val="130000"/>
              </a:lnSpc>
            </a:pPr>
            <a:r>
              <a:rPr lang="de-DE" sz="1300" dirty="0"/>
              <a:t>Verschiedenartige Konstruktionen für die Sonderbestimmung </a:t>
            </a:r>
            <a:endParaRPr lang="en-US" sz="1300" dirty="0"/>
          </a:p>
        </p:txBody>
      </p:sp>
      <p:grpSp>
        <p:nvGrpSpPr>
          <p:cNvPr id="28" name="Group 27"/>
          <p:cNvGrpSpPr/>
          <p:nvPr/>
        </p:nvGrpSpPr>
        <p:grpSpPr>
          <a:xfrm>
            <a:off x="8857736" y="3300340"/>
            <a:ext cx="257219" cy="257219"/>
            <a:chOff x="5266812" y="645627"/>
            <a:chExt cx="5568950" cy="5568950"/>
          </a:xfrm>
          <a:solidFill>
            <a:schemeClr val="bg1"/>
          </a:solidFill>
        </p:grpSpPr>
        <p:sp>
          <p:nvSpPr>
            <p:cNvPr id="29" name="Freeform 31"/>
            <p:cNvSpPr>
              <a:spLocks noEditPoints="1"/>
            </p:cNvSpPr>
            <p:nvPr/>
          </p:nvSpPr>
          <p:spPr bwMode="auto">
            <a:xfrm>
              <a:off x="5266812" y="645627"/>
              <a:ext cx="5568950" cy="5568950"/>
            </a:xfrm>
            <a:custGeom>
              <a:avLst/>
              <a:gdLst>
                <a:gd name="T0" fmla="*/ 1265 w 1482"/>
                <a:gd name="T1" fmla="*/ 217 h 1482"/>
                <a:gd name="T2" fmla="*/ 741 w 1482"/>
                <a:gd name="T3" fmla="*/ 0 h 1482"/>
                <a:gd name="T4" fmla="*/ 217 w 1482"/>
                <a:gd name="T5" fmla="*/ 217 h 1482"/>
                <a:gd name="T6" fmla="*/ 0 w 1482"/>
                <a:gd name="T7" fmla="*/ 741 h 1482"/>
                <a:gd name="T8" fmla="*/ 217 w 1482"/>
                <a:gd name="T9" fmla="*/ 1265 h 1482"/>
                <a:gd name="T10" fmla="*/ 741 w 1482"/>
                <a:gd name="T11" fmla="*/ 1482 h 1482"/>
                <a:gd name="T12" fmla="*/ 1265 w 1482"/>
                <a:gd name="T13" fmla="*/ 1265 h 1482"/>
                <a:gd name="T14" fmla="*/ 1482 w 1482"/>
                <a:gd name="T15" fmla="*/ 741 h 1482"/>
                <a:gd name="T16" fmla="*/ 1265 w 1482"/>
                <a:gd name="T17" fmla="*/ 217 h 1482"/>
                <a:gd name="T18" fmla="*/ 1231 w 1482"/>
                <a:gd name="T19" fmla="*/ 1231 h 1482"/>
                <a:gd name="T20" fmla="*/ 741 w 1482"/>
                <a:gd name="T21" fmla="*/ 1434 h 1482"/>
                <a:gd name="T22" fmla="*/ 251 w 1482"/>
                <a:gd name="T23" fmla="*/ 1231 h 1482"/>
                <a:gd name="T24" fmla="*/ 48 w 1482"/>
                <a:gd name="T25" fmla="*/ 741 h 1482"/>
                <a:gd name="T26" fmla="*/ 251 w 1482"/>
                <a:gd name="T27" fmla="*/ 251 h 1482"/>
                <a:gd name="T28" fmla="*/ 741 w 1482"/>
                <a:gd name="T29" fmla="*/ 48 h 1482"/>
                <a:gd name="T30" fmla="*/ 1231 w 1482"/>
                <a:gd name="T31" fmla="*/ 251 h 1482"/>
                <a:gd name="T32" fmla="*/ 1434 w 1482"/>
                <a:gd name="T33" fmla="*/ 741 h 1482"/>
                <a:gd name="T34" fmla="*/ 1231 w 1482"/>
                <a:gd name="T35" fmla="*/ 1231 h 1482"/>
                <a:gd name="T36" fmla="*/ 1231 w 1482"/>
                <a:gd name="T37" fmla="*/ 1231 h 1482"/>
                <a:gd name="T38" fmla="*/ 1231 w 1482"/>
                <a:gd name="T39" fmla="*/ 1231 h 14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482" h="1482">
                  <a:moveTo>
                    <a:pt x="1265" y="217"/>
                  </a:moveTo>
                  <a:cubicBezTo>
                    <a:pt x="1125" y="77"/>
                    <a:pt x="939" y="0"/>
                    <a:pt x="741" y="0"/>
                  </a:cubicBezTo>
                  <a:cubicBezTo>
                    <a:pt x="543" y="0"/>
                    <a:pt x="357" y="77"/>
                    <a:pt x="217" y="217"/>
                  </a:cubicBezTo>
                  <a:cubicBezTo>
                    <a:pt x="77" y="357"/>
                    <a:pt x="0" y="543"/>
                    <a:pt x="0" y="741"/>
                  </a:cubicBezTo>
                  <a:cubicBezTo>
                    <a:pt x="0" y="939"/>
                    <a:pt x="77" y="1125"/>
                    <a:pt x="217" y="1265"/>
                  </a:cubicBezTo>
                  <a:cubicBezTo>
                    <a:pt x="357" y="1405"/>
                    <a:pt x="543" y="1482"/>
                    <a:pt x="741" y="1482"/>
                  </a:cubicBezTo>
                  <a:cubicBezTo>
                    <a:pt x="939" y="1482"/>
                    <a:pt x="1125" y="1405"/>
                    <a:pt x="1265" y="1265"/>
                  </a:cubicBezTo>
                  <a:cubicBezTo>
                    <a:pt x="1405" y="1125"/>
                    <a:pt x="1482" y="939"/>
                    <a:pt x="1482" y="741"/>
                  </a:cubicBezTo>
                  <a:cubicBezTo>
                    <a:pt x="1482" y="543"/>
                    <a:pt x="1405" y="357"/>
                    <a:pt x="1265" y="217"/>
                  </a:cubicBezTo>
                  <a:close/>
                  <a:moveTo>
                    <a:pt x="1231" y="1231"/>
                  </a:moveTo>
                  <a:cubicBezTo>
                    <a:pt x="1100" y="1362"/>
                    <a:pt x="926" y="1434"/>
                    <a:pt x="741" y="1434"/>
                  </a:cubicBezTo>
                  <a:cubicBezTo>
                    <a:pt x="556" y="1434"/>
                    <a:pt x="382" y="1362"/>
                    <a:pt x="251" y="1231"/>
                  </a:cubicBezTo>
                  <a:cubicBezTo>
                    <a:pt x="120" y="1100"/>
                    <a:pt x="48" y="926"/>
                    <a:pt x="48" y="741"/>
                  </a:cubicBezTo>
                  <a:cubicBezTo>
                    <a:pt x="48" y="556"/>
                    <a:pt x="120" y="382"/>
                    <a:pt x="251" y="251"/>
                  </a:cubicBezTo>
                  <a:cubicBezTo>
                    <a:pt x="382" y="120"/>
                    <a:pt x="556" y="48"/>
                    <a:pt x="741" y="48"/>
                  </a:cubicBezTo>
                  <a:cubicBezTo>
                    <a:pt x="926" y="48"/>
                    <a:pt x="1100" y="120"/>
                    <a:pt x="1231" y="251"/>
                  </a:cubicBezTo>
                  <a:cubicBezTo>
                    <a:pt x="1362" y="382"/>
                    <a:pt x="1434" y="556"/>
                    <a:pt x="1434" y="741"/>
                  </a:cubicBezTo>
                  <a:cubicBezTo>
                    <a:pt x="1434" y="926"/>
                    <a:pt x="1362" y="1100"/>
                    <a:pt x="1231" y="1231"/>
                  </a:cubicBezTo>
                  <a:close/>
                  <a:moveTo>
                    <a:pt x="1231" y="1231"/>
                  </a:moveTo>
                  <a:cubicBezTo>
                    <a:pt x="1231" y="1231"/>
                    <a:pt x="1231" y="1231"/>
                    <a:pt x="1231" y="123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32"/>
            <p:cNvSpPr>
              <a:spLocks noEditPoints="1"/>
            </p:cNvSpPr>
            <p:nvPr/>
          </p:nvSpPr>
          <p:spPr bwMode="auto">
            <a:xfrm>
              <a:off x="5649400" y="1029802"/>
              <a:ext cx="4799013" cy="4799013"/>
            </a:xfrm>
            <a:custGeom>
              <a:avLst/>
              <a:gdLst>
                <a:gd name="T0" fmla="*/ 639 w 1277"/>
                <a:gd name="T1" fmla="*/ 0 h 1277"/>
                <a:gd name="T2" fmla="*/ 0 w 1277"/>
                <a:gd name="T3" fmla="*/ 639 h 1277"/>
                <a:gd name="T4" fmla="*/ 639 w 1277"/>
                <a:gd name="T5" fmla="*/ 1277 h 1277"/>
                <a:gd name="T6" fmla="*/ 1277 w 1277"/>
                <a:gd name="T7" fmla="*/ 639 h 1277"/>
                <a:gd name="T8" fmla="*/ 639 w 1277"/>
                <a:gd name="T9" fmla="*/ 0 h 1277"/>
                <a:gd name="T10" fmla="*/ 663 w 1277"/>
                <a:gd name="T11" fmla="*/ 1229 h 1277"/>
                <a:gd name="T12" fmla="*/ 663 w 1277"/>
                <a:gd name="T13" fmla="*/ 1125 h 1277"/>
                <a:gd name="T14" fmla="*/ 639 w 1277"/>
                <a:gd name="T15" fmla="*/ 1101 h 1277"/>
                <a:gd name="T16" fmla="*/ 615 w 1277"/>
                <a:gd name="T17" fmla="*/ 1125 h 1277"/>
                <a:gd name="T18" fmla="*/ 615 w 1277"/>
                <a:gd name="T19" fmla="*/ 1229 h 1277"/>
                <a:gd name="T20" fmla="*/ 49 w 1277"/>
                <a:gd name="T21" fmla="*/ 663 h 1277"/>
                <a:gd name="T22" fmla="*/ 152 w 1277"/>
                <a:gd name="T23" fmla="*/ 663 h 1277"/>
                <a:gd name="T24" fmla="*/ 176 w 1277"/>
                <a:gd name="T25" fmla="*/ 639 h 1277"/>
                <a:gd name="T26" fmla="*/ 152 w 1277"/>
                <a:gd name="T27" fmla="*/ 615 h 1277"/>
                <a:gd name="T28" fmla="*/ 49 w 1277"/>
                <a:gd name="T29" fmla="*/ 615 h 1277"/>
                <a:gd name="T30" fmla="*/ 615 w 1277"/>
                <a:gd name="T31" fmla="*/ 49 h 1277"/>
                <a:gd name="T32" fmla="*/ 615 w 1277"/>
                <a:gd name="T33" fmla="*/ 152 h 1277"/>
                <a:gd name="T34" fmla="*/ 639 w 1277"/>
                <a:gd name="T35" fmla="*/ 176 h 1277"/>
                <a:gd name="T36" fmla="*/ 663 w 1277"/>
                <a:gd name="T37" fmla="*/ 152 h 1277"/>
                <a:gd name="T38" fmla="*/ 663 w 1277"/>
                <a:gd name="T39" fmla="*/ 49 h 1277"/>
                <a:gd name="T40" fmla="*/ 1229 w 1277"/>
                <a:gd name="T41" fmla="*/ 615 h 1277"/>
                <a:gd name="T42" fmla="*/ 1125 w 1277"/>
                <a:gd name="T43" fmla="*/ 615 h 1277"/>
                <a:gd name="T44" fmla="*/ 1101 w 1277"/>
                <a:gd name="T45" fmla="*/ 639 h 1277"/>
                <a:gd name="T46" fmla="*/ 1125 w 1277"/>
                <a:gd name="T47" fmla="*/ 663 h 1277"/>
                <a:gd name="T48" fmla="*/ 1229 w 1277"/>
                <a:gd name="T49" fmla="*/ 663 h 1277"/>
                <a:gd name="T50" fmla="*/ 663 w 1277"/>
                <a:gd name="T51" fmla="*/ 1229 h 1277"/>
                <a:gd name="T52" fmla="*/ 663 w 1277"/>
                <a:gd name="T53" fmla="*/ 1229 h 1277"/>
                <a:gd name="T54" fmla="*/ 663 w 1277"/>
                <a:gd name="T55" fmla="*/ 1229 h 12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277" h="1277">
                  <a:moveTo>
                    <a:pt x="639" y="0"/>
                  </a:moveTo>
                  <a:cubicBezTo>
                    <a:pt x="287" y="0"/>
                    <a:pt x="0" y="287"/>
                    <a:pt x="0" y="639"/>
                  </a:cubicBezTo>
                  <a:cubicBezTo>
                    <a:pt x="0" y="991"/>
                    <a:pt x="287" y="1277"/>
                    <a:pt x="639" y="1277"/>
                  </a:cubicBezTo>
                  <a:cubicBezTo>
                    <a:pt x="991" y="1277"/>
                    <a:pt x="1277" y="991"/>
                    <a:pt x="1277" y="639"/>
                  </a:cubicBezTo>
                  <a:cubicBezTo>
                    <a:pt x="1277" y="287"/>
                    <a:pt x="991" y="0"/>
                    <a:pt x="639" y="0"/>
                  </a:cubicBezTo>
                  <a:close/>
                  <a:moveTo>
                    <a:pt x="663" y="1229"/>
                  </a:moveTo>
                  <a:cubicBezTo>
                    <a:pt x="663" y="1125"/>
                    <a:pt x="663" y="1125"/>
                    <a:pt x="663" y="1125"/>
                  </a:cubicBezTo>
                  <a:cubicBezTo>
                    <a:pt x="663" y="1112"/>
                    <a:pt x="652" y="1101"/>
                    <a:pt x="639" y="1101"/>
                  </a:cubicBezTo>
                  <a:cubicBezTo>
                    <a:pt x="626" y="1101"/>
                    <a:pt x="615" y="1112"/>
                    <a:pt x="615" y="1125"/>
                  </a:cubicBezTo>
                  <a:cubicBezTo>
                    <a:pt x="615" y="1229"/>
                    <a:pt x="615" y="1229"/>
                    <a:pt x="615" y="1229"/>
                  </a:cubicBezTo>
                  <a:cubicBezTo>
                    <a:pt x="308" y="1216"/>
                    <a:pt x="61" y="969"/>
                    <a:pt x="49" y="663"/>
                  </a:cubicBezTo>
                  <a:cubicBezTo>
                    <a:pt x="152" y="663"/>
                    <a:pt x="152" y="663"/>
                    <a:pt x="152" y="663"/>
                  </a:cubicBezTo>
                  <a:cubicBezTo>
                    <a:pt x="166" y="663"/>
                    <a:pt x="176" y="652"/>
                    <a:pt x="176" y="639"/>
                  </a:cubicBezTo>
                  <a:cubicBezTo>
                    <a:pt x="176" y="626"/>
                    <a:pt x="166" y="615"/>
                    <a:pt x="152" y="615"/>
                  </a:cubicBezTo>
                  <a:cubicBezTo>
                    <a:pt x="49" y="615"/>
                    <a:pt x="49" y="615"/>
                    <a:pt x="49" y="615"/>
                  </a:cubicBezTo>
                  <a:cubicBezTo>
                    <a:pt x="61" y="308"/>
                    <a:pt x="308" y="61"/>
                    <a:pt x="615" y="49"/>
                  </a:cubicBezTo>
                  <a:cubicBezTo>
                    <a:pt x="615" y="152"/>
                    <a:pt x="615" y="152"/>
                    <a:pt x="615" y="152"/>
                  </a:cubicBezTo>
                  <a:cubicBezTo>
                    <a:pt x="615" y="166"/>
                    <a:pt x="626" y="176"/>
                    <a:pt x="639" y="176"/>
                  </a:cubicBezTo>
                  <a:cubicBezTo>
                    <a:pt x="652" y="176"/>
                    <a:pt x="663" y="166"/>
                    <a:pt x="663" y="152"/>
                  </a:cubicBezTo>
                  <a:cubicBezTo>
                    <a:pt x="663" y="49"/>
                    <a:pt x="663" y="49"/>
                    <a:pt x="663" y="49"/>
                  </a:cubicBezTo>
                  <a:cubicBezTo>
                    <a:pt x="969" y="61"/>
                    <a:pt x="1216" y="308"/>
                    <a:pt x="1229" y="615"/>
                  </a:cubicBezTo>
                  <a:cubicBezTo>
                    <a:pt x="1125" y="615"/>
                    <a:pt x="1125" y="615"/>
                    <a:pt x="1125" y="615"/>
                  </a:cubicBezTo>
                  <a:cubicBezTo>
                    <a:pt x="1112" y="615"/>
                    <a:pt x="1101" y="626"/>
                    <a:pt x="1101" y="639"/>
                  </a:cubicBezTo>
                  <a:cubicBezTo>
                    <a:pt x="1101" y="652"/>
                    <a:pt x="1112" y="663"/>
                    <a:pt x="1125" y="663"/>
                  </a:cubicBezTo>
                  <a:cubicBezTo>
                    <a:pt x="1229" y="663"/>
                    <a:pt x="1229" y="663"/>
                    <a:pt x="1229" y="663"/>
                  </a:cubicBezTo>
                  <a:cubicBezTo>
                    <a:pt x="1216" y="969"/>
                    <a:pt x="969" y="1216"/>
                    <a:pt x="663" y="1229"/>
                  </a:cubicBezTo>
                  <a:close/>
                  <a:moveTo>
                    <a:pt x="663" y="1229"/>
                  </a:moveTo>
                  <a:cubicBezTo>
                    <a:pt x="663" y="1229"/>
                    <a:pt x="663" y="1229"/>
                    <a:pt x="663" y="1229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33"/>
            <p:cNvSpPr>
              <a:spLocks noEditPoints="1"/>
            </p:cNvSpPr>
            <p:nvPr/>
          </p:nvSpPr>
          <p:spPr bwMode="auto">
            <a:xfrm>
              <a:off x="6701912" y="2082315"/>
              <a:ext cx="2698750" cy="2689225"/>
            </a:xfrm>
            <a:custGeom>
              <a:avLst/>
              <a:gdLst>
                <a:gd name="T0" fmla="*/ 682 w 718"/>
                <a:gd name="T1" fmla="*/ 4 h 716"/>
                <a:gd name="T2" fmla="*/ 221 w 718"/>
                <a:gd name="T3" fmla="*/ 209 h 716"/>
                <a:gd name="T4" fmla="*/ 209 w 718"/>
                <a:gd name="T5" fmla="*/ 221 h 716"/>
                <a:gd name="T6" fmla="*/ 4 w 718"/>
                <a:gd name="T7" fmla="*/ 682 h 716"/>
                <a:gd name="T8" fmla="*/ 9 w 718"/>
                <a:gd name="T9" fmla="*/ 709 h 716"/>
                <a:gd name="T10" fmla="*/ 26 w 718"/>
                <a:gd name="T11" fmla="*/ 716 h 716"/>
                <a:gd name="T12" fmla="*/ 36 w 718"/>
                <a:gd name="T13" fmla="*/ 714 h 716"/>
                <a:gd name="T14" fmla="*/ 497 w 718"/>
                <a:gd name="T15" fmla="*/ 509 h 716"/>
                <a:gd name="T16" fmla="*/ 509 w 718"/>
                <a:gd name="T17" fmla="*/ 497 h 716"/>
                <a:gd name="T18" fmla="*/ 714 w 718"/>
                <a:gd name="T19" fmla="*/ 36 h 716"/>
                <a:gd name="T20" fmla="*/ 709 w 718"/>
                <a:gd name="T21" fmla="*/ 9 h 716"/>
                <a:gd name="T22" fmla="*/ 682 w 718"/>
                <a:gd name="T23" fmla="*/ 4 h 716"/>
                <a:gd name="T24" fmla="*/ 239 w 718"/>
                <a:gd name="T25" fmla="*/ 272 h 716"/>
                <a:gd name="T26" fmla="*/ 273 w 718"/>
                <a:gd name="T27" fmla="*/ 307 h 716"/>
                <a:gd name="T28" fmla="*/ 258 w 718"/>
                <a:gd name="T29" fmla="*/ 359 h 716"/>
                <a:gd name="T30" fmla="*/ 359 w 718"/>
                <a:gd name="T31" fmla="*/ 460 h 716"/>
                <a:gd name="T32" fmla="*/ 411 w 718"/>
                <a:gd name="T33" fmla="*/ 445 h 716"/>
                <a:gd name="T34" fmla="*/ 445 w 718"/>
                <a:gd name="T35" fmla="*/ 479 h 716"/>
                <a:gd name="T36" fmla="*/ 73 w 718"/>
                <a:gd name="T37" fmla="*/ 644 h 716"/>
                <a:gd name="T38" fmla="*/ 239 w 718"/>
                <a:gd name="T39" fmla="*/ 272 h 716"/>
                <a:gd name="T40" fmla="*/ 359 w 718"/>
                <a:gd name="T41" fmla="*/ 412 h 716"/>
                <a:gd name="T42" fmla="*/ 306 w 718"/>
                <a:gd name="T43" fmla="*/ 359 h 716"/>
                <a:gd name="T44" fmla="*/ 359 w 718"/>
                <a:gd name="T45" fmla="*/ 306 h 716"/>
                <a:gd name="T46" fmla="*/ 412 w 718"/>
                <a:gd name="T47" fmla="*/ 359 h 716"/>
                <a:gd name="T48" fmla="*/ 359 w 718"/>
                <a:gd name="T49" fmla="*/ 412 h 716"/>
                <a:gd name="T50" fmla="*/ 479 w 718"/>
                <a:gd name="T51" fmla="*/ 445 h 716"/>
                <a:gd name="T52" fmla="*/ 445 w 718"/>
                <a:gd name="T53" fmla="*/ 411 h 716"/>
                <a:gd name="T54" fmla="*/ 460 w 718"/>
                <a:gd name="T55" fmla="*/ 359 h 716"/>
                <a:gd name="T56" fmla="*/ 359 w 718"/>
                <a:gd name="T57" fmla="*/ 258 h 716"/>
                <a:gd name="T58" fmla="*/ 307 w 718"/>
                <a:gd name="T59" fmla="*/ 273 h 716"/>
                <a:gd name="T60" fmla="*/ 272 w 718"/>
                <a:gd name="T61" fmla="*/ 239 h 716"/>
                <a:gd name="T62" fmla="*/ 644 w 718"/>
                <a:gd name="T63" fmla="*/ 73 h 716"/>
                <a:gd name="T64" fmla="*/ 479 w 718"/>
                <a:gd name="T65" fmla="*/ 445 h 716"/>
                <a:gd name="T66" fmla="*/ 479 w 718"/>
                <a:gd name="T67" fmla="*/ 445 h 716"/>
                <a:gd name="T68" fmla="*/ 479 w 718"/>
                <a:gd name="T69" fmla="*/ 445 h 7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718" h="716">
                  <a:moveTo>
                    <a:pt x="682" y="4"/>
                  </a:moveTo>
                  <a:cubicBezTo>
                    <a:pt x="221" y="209"/>
                    <a:pt x="221" y="209"/>
                    <a:pt x="221" y="209"/>
                  </a:cubicBezTo>
                  <a:cubicBezTo>
                    <a:pt x="216" y="211"/>
                    <a:pt x="211" y="216"/>
                    <a:pt x="209" y="221"/>
                  </a:cubicBezTo>
                  <a:cubicBezTo>
                    <a:pt x="4" y="682"/>
                    <a:pt x="4" y="682"/>
                    <a:pt x="4" y="682"/>
                  </a:cubicBezTo>
                  <a:cubicBezTo>
                    <a:pt x="0" y="691"/>
                    <a:pt x="2" y="702"/>
                    <a:pt x="9" y="709"/>
                  </a:cubicBezTo>
                  <a:cubicBezTo>
                    <a:pt x="14" y="713"/>
                    <a:pt x="20" y="716"/>
                    <a:pt x="26" y="716"/>
                  </a:cubicBezTo>
                  <a:cubicBezTo>
                    <a:pt x="29" y="716"/>
                    <a:pt x="33" y="715"/>
                    <a:pt x="36" y="714"/>
                  </a:cubicBezTo>
                  <a:cubicBezTo>
                    <a:pt x="497" y="509"/>
                    <a:pt x="497" y="509"/>
                    <a:pt x="497" y="509"/>
                  </a:cubicBezTo>
                  <a:cubicBezTo>
                    <a:pt x="502" y="506"/>
                    <a:pt x="506" y="502"/>
                    <a:pt x="509" y="497"/>
                  </a:cubicBezTo>
                  <a:cubicBezTo>
                    <a:pt x="714" y="36"/>
                    <a:pt x="714" y="36"/>
                    <a:pt x="714" y="36"/>
                  </a:cubicBezTo>
                  <a:cubicBezTo>
                    <a:pt x="718" y="27"/>
                    <a:pt x="716" y="16"/>
                    <a:pt x="709" y="9"/>
                  </a:cubicBezTo>
                  <a:cubicBezTo>
                    <a:pt x="702" y="2"/>
                    <a:pt x="691" y="0"/>
                    <a:pt x="682" y="4"/>
                  </a:cubicBezTo>
                  <a:close/>
                  <a:moveTo>
                    <a:pt x="239" y="272"/>
                  </a:moveTo>
                  <a:cubicBezTo>
                    <a:pt x="273" y="307"/>
                    <a:pt x="273" y="307"/>
                    <a:pt x="273" y="307"/>
                  </a:cubicBezTo>
                  <a:cubicBezTo>
                    <a:pt x="263" y="322"/>
                    <a:pt x="258" y="340"/>
                    <a:pt x="258" y="359"/>
                  </a:cubicBezTo>
                  <a:cubicBezTo>
                    <a:pt x="258" y="414"/>
                    <a:pt x="303" y="460"/>
                    <a:pt x="359" y="460"/>
                  </a:cubicBezTo>
                  <a:cubicBezTo>
                    <a:pt x="378" y="460"/>
                    <a:pt x="396" y="454"/>
                    <a:pt x="411" y="445"/>
                  </a:cubicBezTo>
                  <a:cubicBezTo>
                    <a:pt x="445" y="479"/>
                    <a:pt x="445" y="479"/>
                    <a:pt x="445" y="479"/>
                  </a:cubicBezTo>
                  <a:cubicBezTo>
                    <a:pt x="73" y="644"/>
                    <a:pt x="73" y="644"/>
                    <a:pt x="73" y="644"/>
                  </a:cubicBezTo>
                  <a:lnTo>
                    <a:pt x="239" y="272"/>
                  </a:lnTo>
                  <a:close/>
                  <a:moveTo>
                    <a:pt x="359" y="412"/>
                  </a:moveTo>
                  <a:cubicBezTo>
                    <a:pt x="330" y="412"/>
                    <a:pt x="306" y="388"/>
                    <a:pt x="306" y="359"/>
                  </a:cubicBezTo>
                  <a:cubicBezTo>
                    <a:pt x="306" y="330"/>
                    <a:pt x="330" y="306"/>
                    <a:pt x="359" y="306"/>
                  </a:cubicBezTo>
                  <a:cubicBezTo>
                    <a:pt x="388" y="306"/>
                    <a:pt x="412" y="330"/>
                    <a:pt x="412" y="359"/>
                  </a:cubicBezTo>
                  <a:cubicBezTo>
                    <a:pt x="412" y="388"/>
                    <a:pt x="388" y="412"/>
                    <a:pt x="359" y="412"/>
                  </a:cubicBezTo>
                  <a:close/>
                  <a:moveTo>
                    <a:pt x="479" y="445"/>
                  </a:moveTo>
                  <a:cubicBezTo>
                    <a:pt x="445" y="411"/>
                    <a:pt x="445" y="411"/>
                    <a:pt x="445" y="411"/>
                  </a:cubicBezTo>
                  <a:cubicBezTo>
                    <a:pt x="454" y="396"/>
                    <a:pt x="460" y="378"/>
                    <a:pt x="460" y="359"/>
                  </a:cubicBezTo>
                  <a:cubicBezTo>
                    <a:pt x="460" y="303"/>
                    <a:pt x="414" y="258"/>
                    <a:pt x="359" y="258"/>
                  </a:cubicBezTo>
                  <a:cubicBezTo>
                    <a:pt x="340" y="258"/>
                    <a:pt x="322" y="263"/>
                    <a:pt x="307" y="273"/>
                  </a:cubicBezTo>
                  <a:cubicBezTo>
                    <a:pt x="272" y="239"/>
                    <a:pt x="272" y="239"/>
                    <a:pt x="272" y="239"/>
                  </a:cubicBezTo>
                  <a:cubicBezTo>
                    <a:pt x="644" y="73"/>
                    <a:pt x="644" y="73"/>
                    <a:pt x="644" y="73"/>
                  </a:cubicBezTo>
                  <a:lnTo>
                    <a:pt x="479" y="445"/>
                  </a:lnTo>
                  <a:close/>
                  <a:moveTo>
                    <a:pt x="479" y="445"/>
                  </a:moveTo>
                  <a:cubicBezTo>
                    <a:pt x="479" y="445"/>
                    <a:pt x="479" y="445"/>
                    <a:pt x="479" y="445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1" name="TextBox 7"/>
          <p:cNvSpPr txBox="1"/>
          <p:nvPr/>
        </p:nvSpPr>
        <p:spPr>
          <a:xfrm>
            <a:off x="609600" y="6232852"/>
            <a:ext cx="2604612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100" b="1">
                <a:solidFill>
                  <a:schemeClr val="tx2"/>
                </a:solidFill>
              </a:rPr>
              <a:t>INT</a:t>
            </a:r>
            <a:r>
              <a:rPr lang="en-US" sz="1100"/>
              <a:t> Production JCS</a:t>
            </a:r>
            <a:endParaRPr lang="en-US" sz="1100" dirty="0"/>
          </a:p>
        </p:txBody>
      </p:sp>
      <p:pic>
        <p:nvPicPr>
          <p:cNvPr id="14" name="Symbol zastępczy obrazu 13"/>
          <p:cNvPicPr>
            <a:picLocks noGrp="1" noChangeAspect="1"/>
          </p:cNvPicPr>
          <p:nvPr>
            <p:ph type="pic" sz="quarter" idx="1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7138" y="3538538"/>
            <a:ext cx="5127975" cy="2884486"/>
          </a:xfrm>
        </p:spPr>
      </p:pic>
      <p:pic>
        <p:nvPicPr>
          <p:cNvPr id="4" name="Symbol zastępczy obrazu 3"/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38" b="666"/>
          <a:stretch/>
        </p:blipFill>
        <p:spPr>
          <a:xfrm>
            <a:off x="6433616" y="392113"/>
            <a:ext cx="5135020" cy="2884487"/>
          </a:xfrm>
        </p:spPr>
      </p:pic>
    </p:spTree>
    <p:extLst>
      <p:ext uri="{BB962C8B-B14F-4D97-AF65-F5344CB8AC3E}">
        <p14:creationId xmlns:p14="http://schemas.microsoft.com/office/powerpoint/2010/main" val="1871566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09598" y="1376579"/>
            <a:ext cx="4284619" cy="5170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70000"/>
              </a:lnSpc>
            </a:pPr>
            <a:r>
              <a:rPr lang="pl-PL" sz="4800" b="1" dirty="0" err="1">
                <a:solidFill>
                  <a:schemeClr val="tx2"/>
                </a:solidFill>
                <a:latin typeface="+mj-lt"/>
              </a:rPr>
              <a:t>Unsere</a:t>
            </a:r>
            <a:r>
              <a:rPr lang="pl-PL" sz="4800" b="1" dirty="0">
                <a:solidFill>
                  <a:schemeClr val="tx2"/>
                </a:solidFill>
                <a:latin typeface="+mj-lt"/>
              </a:rPr>
              <a:t> </a:t>
            </a:r>
            <a:r>
              <a:rPr lang="pl-PL" sz="4800" b="1" dirty="0" err="1">
                <a:solidFill>
                  <a:schemeClr val="tx2"/>
                </a:solidFill>
                <a:latin typeface="+mj-lt"/>
              </a:rPr>
              <a:t>Produkte</a:t>
            </a:r>
            <a:endParaRPr lang="pl-PL" sz="4800" b="1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09601" y="3742656"/>
            <a:ext cx="4486369" cy="4001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pl-PL" sz="1300" dirty="0"/>
              <a:t>G</a:t>
            </a:r>
            <a:r>
              <a:rPr lang="de-DE" sz="1300" dirty="0" err="1"/>
              <a:t>alvanisch</a:t>
            </a:r>
            <a:r>
              <a:rPr lang="de-DE" sz="1300" dirty="0"/>
              <a:t> und feuerverzinkte,</a:t>
            </a:r>
            <a:r>
              <a:rPr lang="pl-PL" sz="1300" dirty="0"/>
              <a:t> </a:t>
            </a:r>
            <a:r>
              <a:rPr lang="pl-PL" sz="1300" dirty="0" err="1"/>
              <a:t>metallisierte</a:t>
            </a:r>
            <a:r>
              <a:rPr lang="pl-PL" sz="1300" dirty="0"/>
              <a:t> </a:t>
            </a:r>
            <a:r>
              <a:rPr lang="pl-PL" sz="1300" dirty="0" err="1"/>
              <a:t>und</a:t>
            </a:r>
            <a:r>
              <a:rPr lang="pl-PL" sz="1300" dirty="0"/>
              <a:t> </a:t>
            </a:r>
            <a:r>
              <a:rPr lang="pl-PL" sz="1300" dirty="0" err="1"/>
              <a:t>lackierte</a:t>
            </a:r>
            <a:r>
              <a:rPr lang="pl-PL" sz="1300" dirty="0"/>
              <a:t> </a:t>
            </a:r>
            <a:r>
              <a:rPr lang="pl-PL" sz="1300" dirty="0" err="1"/>
              <a:t>Konstruktionen</a:t>
            </a:r>
            <a:endParaRPr lang="pl-PL" sz="1300" dirty="0"/>
          </a:p>
        </p:txBody>
      </p:sp>
      <p:grpSp>
        <p:nvGrpSpPr>
          <p:cNvPr id="28" name="Group 27"/>
          <p:cNvGrpSpPr/>
          <p:nvPr/>
        </p:nvGrpSpPr>
        <p:grpSpPr>
          <a:xfrm>
            <a:off x="8857736" y="3300340"/>
            <a:ext cx="257219" cy="257219"/>
            <a:chOff x="5266812" y="645627"/>
            <a:chExt cx="5568950" cy="5568950"/>
          </a:xfrm>
          <a:solidFill>
            <a:schemeClr val="bg1"/>
          </a:solidFill>
        </p:grpSpPr>
        <p:sp>
          <p:nvSpPr>
            <p:cNvPr id="29" name="Freeform 31"/>
            <p:cNvSpPr>
              <a:spLocks noEditPoints="1"/>
            </p:cNvSpPr>
            <p:nvPr/>
          </p:nvSpPr>
          <p:spPr bwMode="auto">
            <a:xfrm>
              <a:off x="5266812" y="645627"/>
              <a:ext cx="5568950" cy="5568950"/>
            </a:xfrm>
            <a:custGeom>
              <a:avLst/>
              <a:gdLst>
                <a:gd name="T0" fmla="*/ 1265 w 1482"/>
                <a:gd name="T1" fmla="*/ 217 h 1482"/>
                <a:gd name="T2" fmla="*/ 741 w 1482"/>
                <a:gd name="T3" fmla="*/ 0 h 1482"/>
                <a:gd name="T4" fmla="*/ 217 w 1482"/>
                <a:gd name="T5" fmla="*/ 217 h 1482"/>
                <a:gd name="T6" fmla="*/ 0 w 1482"/>
                <a:gd name="T7" fmla="*/ 741 h 1482"/>
                <a:gd name="T8" fmla="*/ 217 w 1482"/>
                <a:gd name="T9" fmla="*/ 1265 h 1482"/>
                <a:gd name="T10" fmla="*/ 741 w 1482"/>
                <a:gd name="T11" fmla="*/ 1482 h 1482"/>
                <a:gd name="T12" fmla="*/ 1265 w 1482"/>
                <a:gd name="T13" fmla="*/ 1265 h 1482"/>
                <a:gd name="T14" fmla="*/ 1482 w 1482"/>
                <a:gd name="T15" fmla="*/ 741 h 1482"/>
                <a:gd name="T16" fmla="*/ 1265 w 1482"/>
                <a:gd name="T17" fmla="*/ 217 h 1482"/>
                <a:gd name="T18" fmla="*/ 1231 w 1482"/>
                <a:gd name="T19" fmla="*/ 1231 h 1482"/>
                <a:gd name="T20" fmla="*/ 741 w 1482"/>
                <a:gd name="T21" fmla="*/ 1434 h 1482"/>
                <a:gd name="T22" fmla="*/ 251 w 1482"/>
                <a:gd name="T23" fmla="*/ 1231 h 1482"/>
                <a:gd name="T24" fmla="*/ 48 w 1482"/>
                <a:gd name="T25" fmla="*/ 741 h 1482"/>
                <a:gd name="T26" fmla="*/ 251 w 1482"/>
                <a:gd name="T27" fmla="*/ 251 h 1482"/>
                <a:gd name="T28" fmla="*/ 741 w 1482"/>
                <a:gd name="T29" fmla="*/ 48 h 1482"/>
                <a:gd name="T30" fmla="*/ 1231 w 1482"/>
                <a:gd name="T31" fmla="*/ 251 h 1482"/>
                <a:gd name="T32" fmla="*/ 1434 w 1482"/>
                <a:gd name="T33" fmla="*/ 741 h 1482"/>
                <a:gd name="T34" fmla="*/ 1231 w 1482"/>
                <a:gd name="T35" fmla="*/ 1231 h 1482"/>
                <a:gd name="T36" fmla="*/ 1231 w 1482"/>
                <a:gd name="T37" fmla="*/ 1231 h 1482"/>
                <a:gd name="T38" fmla="*/ 1231 w 1482"/>
                <a:gd name="T39" fmla="*/ 1231 h 14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482" h="1482">
                  <a:moveTo>
                    <a:pt x="1265" y="217"/>
                  </a:moveTo>
                  <a:cubicBezTo>
                    <a:pt x="1125" y="77"/>
                    <a:pt x="939" y="0"/>
                    <a:pt x="741" y="0"/>
                  </a:cubicBezTo>
                  <a:cubicBezTo>
                    <a:pt x="543" y="0"/>
                    <a:pt x="357" y="77"/>
                    <a:pt x="217" y="217"/>
                  </a:cubicBezTo>
                  <a:cubicBezTo>
                    <a:pt x="77" y="357"/>
                    <a:pt x="0" y="543"/>
                    <a:pt x="0" y="741"/>
                  </a:cubicBezTo>
                  <a:cubicBezTo>
                    <a:pt x="0" y="939"/>
                    <a:pt x="77" y="1125"/>
                    <a:pt x="217" y="1265"/>
                  </a:cubicBezTo>
                  <a:cubicBezTo>
                    <a:pt x="357" y="1405"/>
                    <a:pt x="543" y="1482"/>
                    <a:pt x="741" y="1482"/>
                  </a:cubicBezTo>
                  <a:cubicBezTo>
                    <a:pt x="939" y="1482"/>
                    <a:pt x="1125" y="1405"/>
                    <a:pt x="1265" y="1265"/>
                  </a:cubicBezTo>
                  <a:cubicBezTo>
                    <a:pt x="1405" y="1125"/>
                    <a:pt x="1482" y="939"/>
                    <a:pt x="1482" y="741"/>
                  </a:cubicBezTo>
                  <a:cubicBezTo>
                    <a:pt x="1482" y="543"/>
                    <a:pt x="1405" y="357"/>
                    <a:pt x="1265" y="217"/>
                  </a:cubicBezTo>
                  <a:close/>
                  <a:moveTo>
                    <a:pt x="1231" y="1231"/>
                  </a:moveTo>
                  <a:cubicBezTo>
                    <a:pt x="1100" y="1362"/>
                    <a:pt x="926" y="1434"/>
                    <a:pt x="741" y="1434"/>
                  </a:cubicBezTo>
                  <a:cubicBezTo>
                    <a:pt x="556" y="1434"/>
                    <a:pt x="382" y="1362"/>
                    <a:pt x="251" y="1231"/>
                  </a:cubicBezTo>
                  <a:cubicBezTo>
                    <a:pt x="120" y="1100"/>
                    <a:pt x="48" y="926"/>
                    <a:pt x="48" y="741"/>
                  </a:cubicBezTo>
                  <a:cubicBezTo>
                    <a:pt x="48" y="556"/>
                    <a:pt x="120" y="382"/>
                    <a:pt x="251" y="251"/>
                  </a:cubicBezTo>
                  <a:cubicBezTo>
                    <a:pt x="382" y="120"/>
                    <a:pt x="556" y="48"/>
                    <a:pt x="741" y="48"/>
                  </a:cubicBezTo>
                  <a:cubicBezTo>
                    <a:pt x="926" y="48"/>
                    <a:pt x="1100" y="120"/>
                    <a:pt x="1231" y="251"/>
                  </a:cubicBezTo>
                  <a:cubicBezTo>
                    <a:pt x="1362" y="382"/>
                    <a:pt x="1434" y="556"/>
                    <a:pt x="1434" y="741"/>
                  </a:cubicBezTo>
                  <a:cubicBezTo>
                    <a:pt x="1434" y="926"/>
                    <a:pt x="1362" y="1100"/>
                    <a:pt x="1231" y="1231"/>
                  </a:cubicBezTo>
                  <a:close/>
                  <a:moveTo>
                    <a:pt x="1231" y="1231"/>
                  </a:moveTo>
                  <a:cubicBezTo>
                    <a:pt x="1231" y="1231"/>
                    <a:pt x="1231" y="1231"/>
                    <a:pt x="1231" y="123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32"/>
            <p:cNvSpPr>
              <a:spLocks noEditPoints="1"/>
            </p:cNvSpPr>
            <p:nvPr/>
          </p:nvSpPr>
          <p:spPr bwMode="auto">
            <a:xfrm>
              <a:off x="5649400" y="1029802"/>
              <a:ext cx="4799013" cy="4799013"/>
            </a:xfrm>
            <a:custGeom>
              <a:avLst/>
              <a:gdLst>
                <a:gd name="T0" fmla="*/ 639 w 1277"/>
                <a:gd name="T1" fmla="*/ 0 h 1277"/>
                <a:gd name="T2" fmla="*/ 0 w 1277"/>
                <a:gd name="T3" fmla="*/ 639 h 1277"/>
                <a:gd name="T4" fmla="*/ 639 w 1277"/>
                <a:gd name="T5" fmla="*/ 1277 h 1277"/>
                <a:gd name="T6" fmla="*/ 1277 w 1277"/>
                <a:gd name="T7" fmla="*/ 639 h 1277"/>
                <a:gd name="T8" fmla="*/ 639 w 1277"/>
                <a:gd name="T9" fmla="*/ 0 h 1277"/>
                <a:gd name="T10" fmla="*/ 663 w 1277"/>
                <a:gd name="T11" fmla="*/ 1229 h 1277"/>
                <a:gd name="T12" fmla="*/ 663 w 1277"/>
                <a:gd name="T13" fmla="*/ 1125 h 1277"/>
                <a:gd name="T14" fmla="*/ 639 w 1277"/>
                <a:gd name="T15" fmla="*/ 1101 h 1277"/>
                <a:gd name="T16" fmla="*/ 615 w 1277"/>
                <a:gd name="T17" fmla="*/ 1125 h 1277"/>
                <a:gd name="T18" fmla="*/ 615 w 1277"/>
                <a:gd name="T19" fmla="*/ 1229 h 1277"/>
                <a:gd name="T20" fmla="*/ 49 w 1277"/>
                <a:gd name="T21" fmla="*/ 663 h 1277"/>
                <a:gd name="T22" fmla="*/ 152 w 1277"/>
                <a:gd name="T23" fmla="*/ 663 h 1277"/>
                <a:gd name="T24" fmla="*/ 176 w 1277"/>
                <a:gd name="T25" fmla="*/ 639 h 1277"/>
                <a:gd name="T26" fmla="*/ 152 w 1277"/>
                <a:gd name="T27" fmla="*/ 615 h 1277"/>
                <a:gd name="T28" fmla="*/ 49 w 1277"/>
                <a:gd name="T29" fmla="*/ 615 h 1277"/>
                <a:gd name="T30" fmla="*/ 615 w 1277"/>
                <a:gd name="T31" fmla="*/ 49 h 1277"/>
                <a:gd name="T32" fmla="*/ 615 w 1277"/>
                <a:gd name="T33" fmla="*/ 152 h 1277"/>
                <a:gd name="T34" fmla="*/ 639 w 1277"/>
                <a:gd name="T35" fmla="*/ 176 h 1277"/>
                <a:gd name="T36" fmla="*/ 663 w 1277"/>
                <a:gd name="T37" fmla="*/ 152 h 1277"/>
                <a:gd name="T38" fmla="*/ 663 w 1277"/>
                <a:gd name="T39" fmla="*/ 49 h 1277"/>
                <a:gd name="T40" fmla="*/ 1229 w 1277"/>
                <a:gd name="T41" fmla="*/ 615 h 1277"/>
                <a:gd name="T42" fmla="*/ 1125 w 1277"/>
                <a:gd name="T43" fmla="*/ 615 h 1277"/>
                <a:gd name="T44" fmla="*/ 1101 w 1277"/>
                <a:gd name="T45" fmla="*/ 639 h 1277"/>
                <a:gd name="T46" fmla="*/ 1125 w 1277"/>
                <a:gd name="T47" fmla="*/ 663 h 1277"/>
                <a:gd name="T48" fmla="*/ 1229 w 1277"/>
                <a:gd name="T49" fmla="*/ 663 h 1277"/>
                <a:gd name="T50" fmla="*/ 663 w 1277"/>
                <a:gd name="T51" fmla="*/ 1229 h 1277"/>
                <a:gd name="T52" fmla="*/ 663 w 1277"/>
                <a:gd name="T53" fmla="*/ 1229 h 1277"/>
                <a:gd name="T54" fmla="*/ 663 w 1277"/>
                <a:gd name="T55" fmla="*/ 1229 h 12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277" h="1277">
                  <a:moveTo>
                    <a:pt x="639" y="0"/>
                  </a:moveTo>
                  <a:cubicBezTo>
                    <a:pt x="287" y="0"/>
                    <a:pt x="0" y="287"/>
                    <a:pt x="0" y="639"/>
                  </a:cubicBezTo>
                  <a:cubicBezTo>
                    <a:pt x="0" y="991"/>
                    <a:pt x="287" y="1277"/>
                    <a:pt x="639" y="1277"/>
                  </a:cubicBezTo>
                  <a:cubicBezTo>
                    <a:pt x="991" y="1277"/>
                    <a:pt x="1277" y="991"/>
                    <a:pt x="1277" y="639"/>
                  </a:cubicBezTo>
                  <a:cubicBezTo>
                    <a:pt x="1277" y="287"/>
                    <a:pt x="991" y="0"/>
                    <a:pt x="639" y="0"/>
                  </a:cubicBezTo>
                  <a:close/>
                  <a:moveTo>
                    <a:pt x="663" y="1229"/>
                  </a:moveTo>
                  <a:cubicBezTo>
                    <a:pt x="663" y="1125"/>
                    <a:pt x="663" y="1125"/>
                    <a:pt x="663" y="1125"/>
                  </a:cubicBezTo>
                  <a:cubicBezTo>
                    <a:pt x="663" y="1112"/>
                    <a:pt x="652" y="1101"/>
                    <a:pt x="639" y="1101"/>
                  </a:cubicBezTo>
                  <a:cubicBezTo>
                    <a:pt x="626" y="1101"/>
                    <a:pt x="615" y="1112"/>
                    <a:pt x="615" y="1125"/>
                  </a:cubicBezTo>
                  <a:cubicBezTo>
                    <a:pt x="615" y="1229"/>
                    <a:pt x="615" y="1229"/>
                    <a:pt x="615" y="1229"/>
                  </a:cubicBezTo>
                  <a:cubicBezTo>
                    <a:pt x="308" y="1216"/>
                    <a:pt x="61" y="969"/>
                    <a:pt x="49" y="663"/>
                  </a:cubicBezTo>
                  <a:cubicBezTo>
                    <a:pt x="152" y="663"/>
                    <a:pt x="152" y="663"/>
                    <a:pt x="152" y="663"/>
                  </a:cubicBezTo>
                  <a:cubicBezTo>
                    <a:pt x="166" y="663"/>
                    <a:pt x="176" y="652"/>
                    <a:pt x="176" y="639"/>
                  </a:cubicBezTo>
                  <a:cubicBezTo>
                    <a:pt x="176" y="626"/>
                    <a:pt x="166" y="615"/>
                    <a:pt x="152" y="615"/>
                  </a:cubicBezTo>
                  <a:cubicBezTo>
                    <a:pt x="49" y="615"/>
                    <a:pt x="49" y="615"/>
                    <a:pt x="49" y="615"/>
                  </a:cubicBezTo>
                  <a:cubicBezTo>
                    <a:pt x="61" y="308"/>
                    <a:pt x="308" y="61"/>
                    <a:pt x="615" y="49"/>
                  </a:cubicBezTo>
                  <a:cubicBezTo>
                    <a:pt x="615" y="152"/>
                    <a:pt x="615" y="152"/>
                    <a:pt x="615" y="152"/>
                  </a:cubicBezTo>
                  <a:cubicBezTo>
                    <a:pt x="615" y="166"/>
                    <a:pt x="626" y="176"/>
                    <a:pt x="639" y="176"/>
                  </a:cubicBezTo>
                  <a:cubicBezTo>
                    <a:pt x="652" y="176"/>
                    <a:pt x="663" y="166"/>
                    <a:pt x="663" y="152"/>
                  </a:cubicBezTo>
                  <a:cubicBezTo>
                    <a:pt x="663" y="49"/>
                    <a:pt x="663" y="49"/>
                    <a:pt x="663" y="49"/>
                  </a:cubicBezTo>
                  <a:cubicBezTo>
                    <a:pt x="969" y="61"/>
                    <a:pt x="1216" y="308"/>
                    <a:pt x="1229" y="615"/>
                  </a:cubicBezTo>
                  <a:cubicBezTo>
                    <a:pt x="1125" y="615"/>
                    <a:pt x="1125" y="615"/>
                    <a:pt x="1125" y="615"/>
                  </a:cubicBezTo>
                  <a:cubicBezTo>
                    <a:pt x="1112" y="615"/>
                    <a:pt x="1101" y="626"/>
                    <a:pt x="1101" y="639"/>
                  </a:cubicBezTo>
                  <a:cubicBezTo>
                    <a:pt x="1101" y="652"/>
                    <a:pt x="1112" y="663"/>
                    <a:pt x="1125" y="663"/>
                  </a:cubicBezTo>
                  <a:cubicBezTo>
                    <a:pt x="1229" y="663"/>
                    <a:pt x="1229" y="663"/>
                    <a:pt x="1229" y="663"/>
                  </a:cubicBezTo>
                  <a:cubicBezTo>
                    <a:pt x="1216" y="969"/>
                    <a:pt x="969" y="1216"/>
                    <a:pt x="663" y="1229"/>
                  </a:cubicBezTo>
                  <a:close/>
                  <a:moveTo>
                    <a:pt x="663" y="1229"/>
                  </a:moveTo>
                  <a:cubicBezTo>
                    <a:pt x="663" y="1229"/>
                    <a:pt x="663" y="1229"/>
                    <a:pt x="663" y="1229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33"/>
            <p:cNvSpPr>
              <a:spLocks noEditPoints="1"/>
            </p:cNvSpPr>
            <p:nvPr/>
          </p:nvSpPr>
          <p:spPr bwMode="auto">
            <a:xfrm>
              <a:off x="6701912" y="2082315"/>
              <a:ext cx="2698750" cy="2689225"/>
            </a:xfrm>
            <a:custGeom>
              <a:avLst/>
              <a:gdLst>
                <a:gd name="T0" fmla="*/ 682 w 718"/>
                <a:gd name="T1" fmla="*/ 4 h 716"/>
                <a:gd name="T2" fmla="*/ 221 w 718"/>
                <a:gd name="T3" fmla="*/ 209 h 716"/>
                <a:gd name="T4" fmla="*/ 209 w 718"/>
                <a:gd name="T5" fmla="*/ 221 h 716"/>
                <a:gd name="T6" fmla="*/ 4 w 718"/>
                <a:gd name="T7" fmla="*/ 682 h 716"/>
                <a:gd name="T8" fmla="*/ 9 w 718"/>
                <a:gd name="T9" fmla="*/ 709 h 716"/>
                <a:gd name="T10" fmla="*/ 26 w 718"/>
                <a:gd name="T11" fmla="*/ 716 h 716"/>
                <a:gd name="T12" fmla="*/ 36 w 718"/>
                <a:gd name="T13" fmla="*/ 714 h 716"/>
                <a:gd name="T14" fmla="*/ 497 w 718"/>
                <a:gd name="T15" fmla="*/ 509 h 716"/>
                <a:gd name="T16" fmla="*/ 509 w 718"/>
                <a:gd name="T17" fmla="*/ 497 h 716"/>
                <a:gd name="T18" fmla="*/ 714 w 718"/>
                <a:gd name="T19" fmla="*/ 36 h 716"/>
                <a:gd name="T20" fmla="*/ 709 w 718"/>
                <a:gd name="T21" fmla="*/ 9 h 716"/>
                <a:gd name="T22" fmla="*/ 682 w 718"/>
                <a:gd name="T23" fmla="*/ 4 h 716"/>
                <a:gd name="T24" fmla="*/ 239 w 718"/>
                <a:gd name="T25" fmla="*/ 272 h 716"/>
                <a:gd name="T26" fmla="*/ 273 w 718"/>
                <a:gd name="T27" fmla="*/ 307 h 716"/>
                <a:gd name="T28" fmla="*/ 258 w 718"/>
                <a:gd name="T29" fmla="*/ 359 h 716"/>
                <a:gd name="T30" fmla="*/ 359 w 718"/>
                <a:gd name="T31" fmla="*/ 460 h 716"/>
                <a:gd name="T32" fmla="*/ 411 w 718"/>
                <a:gd name="T33" fmla="*/ 445 h 716"/>
                <a:gd name="T34" fmla="*/ 445 w 718"/>
                <a:gd name="T35" fmla="*/ 479 h 716"/>
                <a:gd name="T36" fmla="*/ 73 w 718"/>
                <a:gd name="T37" fmla="*/ 644 h 716"/>
                <a:gd name="T38" fmla="*/ 239 w 718"/>
                <a:gd name="T39" fmla="*/ 272 h 716"/>
                <a:gd name="T40" fmla="*/ 359 w 718"/>
                <a:gd name="T41" fmla="*/ 412 h 716"/>
                <a:gd name="T42" fmla="*/ 306 w 718"/>
                <a:gd name="T43" fmla="*/ 359 h 716"/>
                <a:gd name="T44" fmla="*/ 359 w 718"/>
                <a:gd name="T45" fmla="*/ 306 h 716"/>
                <a:gd name="T46" fmla="*/ 412 w 718"/>
                <a:gd name="T47" fmla="*/ 359 h 716"/>
                <a:gd name="T48" fmla="*/ 359 w 718"/>
                <a:gd name="T49" fmla="*/ 412 h 716"/>
                <a:gd name="T50" fmla="*/ 479 w 718"/>
                <a:gd name="T51" fmla="*/ 445 h 716"/>
                <a:gd name="T52" fmla="*/ 445 w 718"/>
                <a:gd name="T53" fmla="*/ 411 h 716"/>
                <a:gd name="T54" fmla="*/ 460 w 718"/>
                <a:gd name="T55" fmla="*/ 359 h 716"/>
                <a:gd name="T56" fmla="*/ 359 w 718"/>
                <a:gd name="T57" fmla="*/ 258 h 716"/>
                <a:gd name="T58" fmla="*/ 307 w 718"/>
                <a:gd name="T59" fmla="*/ 273 h 716"/>
                <a:gd name="T60" fmla="*/ 272 w 718"/>
                <a:gd name="T61" fmla="*/ 239 h 716"/>
                <a:gd name="T62" fmla="*/ 644 w 718"/>
                <a:gd name="T63" fmla="*/ 73 h 716"/>
                <a:gd name="T64" fmla="*/ 479 w 718"/>
                <a:gd name="T65" fmla="*/ 445 h 716"/>
                <a:gd name="T66" fmla="*/ 479 w 718"/>
                <a:gd name="T67" fmla="*/ 445 h 716"/>
                <a:gd name="T68" fmla="*/ 479 w 718"/>
                <a:gd name="T69" fmla="*/ 445 h 7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718" h="716">
                  <a:moveTo>
                    <a:pt x="682" y="4"/>
                  </a:moveTo>
                  <a:cubicBezTo>
                    <a:pt x="221" y="209"/>
                    <a:pt x="221" y="209"/>
                    <a:pt x="221" y="209"/>
                  </a:cubicBezTo>
                  <a:cubicBezTo>
                    <a:pt x="216" y="211"/>
                    <a:pt x="211" y="216"/>
                    <a:pt x="209" y="221"/>
                  </a:cubicBezTo>
                  <a:cubicBezTo>
                    <a:pt x="4" y="682"/>
                    <a:pt x="4" y="682"/>
                    <a:pt x="4" y="682"/>
                  </a:cubicBezTo>
                  <a:cubicBezTo>
                    <a:pt x="0" y="691"/>
                    <a:pt x="2" y="702"/>
                    <a:pt x="9" y="709"/>
                  </a:cubicBezTo>
                  <a:cubicBezTo>
                    <a:pt x="14" y="713"/>
                    <a:pt x="20" y="716"/>
                    <a:pt x="26" y="716"/>
                  </a:cubicBezTo>
                  <a:cubicBezTo>
                    <a:pt x="29" y="716"/>
                    <a:pt x="33" y="715"/>
                    <a:pt x="36" y="714"/>
                  </a:cubicBezTo>
                  <a:cubicBezTo>
                    <a:pt x="497" y="509"/>
                    <a:pt x="497" y="509"/>
                    <a:pt x="497" y="509"/>
                  </a:cubicBezTo>
                  <a:cubicBezTo>
                    <a:pt x="502" y="506"/>
                    <a:pt x="506" y="502"/>
                    <a:pt x="509" y="497"/>
                  </a:cubicBezTo>
                  <a:cubicBezTo>
                    <a:pt x="714" y="36"/>
                    <a:pt x="714" y="36"/>
                    <a:pt x="714" y="36"/>
                  </a:cubicBezTo>
                  <a:cubicBezTo>
                    <a:pt x="718" y="27"/>
                    <a:pt x="716" y="16"/>
                    <a:pt x="709" y="9"/>
                  </a:cubicBezTo>
                  <a:cubicBezTo>
                    <a:pt x="702" y="2"/>
                    <a:pt x="691" y="0"/>
                    <a:pt x="682" y="4"/>
                  </a:cubicBezTo>
                  <a:close/>
                  <a:moveTo>
                    <a:pt x="239" y="272"/>
                  </a:moveTo>
                  <a:cubicBezTo>
                    <a:pt x="273" y="307"/>
                    <a:pt x="273" y="307"/>
                    <a:pt x="273" y="307"/>
                  </a:cubicBezTo>
                  <a:cubicBezTo>
                    <a:pt x="263" y="322"/>
                    <a:pt x="258" y="340"/>
                    <a:pt x="258" y="359"/>
                  </a:cubicBezTo>
                  <a:cubicBezTo>
                    <a:pt x="258" y="414"/>
                    <a:pt x="303" y="460"/>
                    <a:pt x="359" y="460"/>
                  </a:cubicBezTo>
                  <a:cubicBezTo>
                    <a:pt x="378" y="460"/>
                    <a:pt x="396" y="454"/>
                    <a:pt x="411" y="445"/>
                  </a:cubicBezTo>
                  <a:cubicBezTo>
                    <a:pt x="445" y="479"/>
                    <a:pt x="445" y="479"/>
                    <a:pt x="445" y="479"/>
                  </a:cubicBezTo>
                  <a:cubicBezTo>
                    <a:pt x="73" y="644"/>
                    <a:pt x="73" y="644"/>
                    <a:pt x="73" y="644"/>
                  </a:cubicBezTo>
                  <a:lnTo>
                    <a:pt x="239" y="272"/>
                  </a:lnTo>
                  <a:close/>
                  <a:moveTo>
                    <a:pt x="359" y="412"/>
                  </a:moveTo>
                  <a:cubicBezTo>
                    <a:pt x="330" y="412"/>
                    <a:pt x="306" y="388"/>
                    <a:pt x="306" y="359"/>
                  </a:cubicBezTo>
                  <a:cubicBezTo>
                    <a:pt x="306" y="330"/>
                    <a:pt x="330" y="306"/>
                    <a:pt x="359" y="306"/>
                  </a:cubicBezTo>
                  <a:cubicBezTo>
                    <a:pt x="388" y="306"/>
                    <a:pt x="412" y="330"/>
                    <a:pt x="412" y="359"/>
                  </a:cubicBezTo>
                  <a:cubicBezTo>
                    <a:pt x="412" y="388"/>
                    <a:pt x="388" y="412"/>
                    <a:pt x="359" y="412"/>
                  </a:cubicBezTo>
                  <a:close/>
                  <a:moveTo>
                    <a:pt x="479" y="445"/>
                  </a:moveTo>
                  <a:cubicBezTo>
                    <a:pt x="445" y="411"/>
                    <a:pt x="445" y="411"/>
                    <a:pt x="445" y="411"/>
                  </a:cubicBezTo>
                  <a:cubicBezTo>
                    <a:pt x="454" y="396"/>
                    <a:pt x="460" y="378"/>
                    <a:pt x="460" y="359"/>
                  </a:cubicBezTo>
                  <a:cubicBezTo>
                    <a:pt x="460" y="303"/>
                    <a:pt x="414" y="258"/>
                    <a:pt x="359" y="258"/>
                  </a:cubicBezTo>
                  <a:cubicBezTo>
                    <a:pt x="340" y="258"/>
                    <a:pt x="322" y="263"/>
                    <a:pt x="307" y="273"/>
                  </a:cubicBezTo>
                  <a:cubicBezTo>
                    <a:pt x="272" y="239"/>
                    <a:pt x="272" y="239"/>
                    <a:pt x="272" y="239"/>
                  </a:cubicBezTo>
                  <a:cubicBezTo>
                    <a:pt x="644" y="73"/>
                    <a:pt x="644" y="73"/>
                    <a:pt x="644" y="73"/>
                  </a:cubicBezTo>
                  <a:lnTo>
                    <a:pt x="479" y="445"/>
                  </a:lnTo>
                  <a:close/>
                  <a:moveTo>
                    <a:pt x="479" y="445"/>
                  </a:moveTo>
                  <a:cubicBezTo>
                    <a:pt x="479" y="445"/>
                    <a:pt x="479" y="445"/>
                    <a:pt x="479" y="445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1" name="TextBox 7"/>
          <p:cNvSpPr txBox="1"/>
          <p:nvPr/>
        </p:nvSpPr>
        <p:spPr>
          <a:xfrm>
            <a:off x="609600" y="6232852"/>
            <a:ext cx="2604612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100" b="1">
                <a:solidFill>
                  <a:schemeClr val="tx2"/>
                </a:solidFill>
              </a:rPr>
              <a:t>INT</a:t>
            </a:r>
            <a:r>
              <a:rPr lang="en-US" sz="1100"/>
              <a:t> Production JCS</a:t>
            </a:r>
            <a:endParaRPr lang="en-US" sz="1100" dirty="0"/>
          </a:p>
        </p:txBody>
      </p:sp>
      <p:pic>
        <p:nvPicPr>
          <p:cNvPr id="4" name="Symbol zastępczy obrazu 3"/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81" b="14922"/>
          <a:stretch/>
        </p:blipFill>
        <p:spPr>
          <a:xfrm>
            <a:off x="6433616" y="392113"/>
            <a:ext cx="5135019" cy="2884487"/>
          </a:xfrm>
        </p:spPr>
      </p:pic>
      <p:pic>
        <p:nvPicPr>
          <p:cNvPr id="13" name="Symbol zastępczy obrazu 7">
            <a:extLst>
              <a:ext uri="{FF2B5EF4-FFF2-40B4-BE49-F238E27FC236}">
                <a16:creationId xmlns:a16="http://schemas.microsoft.com/office/drawing/2014/main" id="{7A73B151-F762-E248-9FDE-0F92E3E747C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2" t="1553" b="3060"/>
          <a:stretch/>
        </p:blipFill>
        <p:spPr>
          <a:xfrm>
            <a:off x="6390290" y="3537865"/>
            <a:ext cx="5178345" cy="2885141"/>
          </a:xfrm>
          <a:custGeom>
            <a:avLst/>
            <a:gdLst>
              <a:gd name="connsiteX0" fmla="*/ 0 w 2487191"/>
              <a:gd name="connsiteY0" fmla="*/ 0 h 2885141"/>
              <a:gd name="connsiteX1" fmla="*/ 2487191 w 2487191"/>
              <a:gd name="connsiteY1" fmla="*/ 0 h 2885141"/>
              <a:gd name="connsiteX2" fmla="*/ 2487191 w 2487191"/>
              <a:gd name="connsiteY2" fmla="*/ 2885141 h 2885141"/>
              <a:gd name="connsiteX3" fmla="*/ 0 w 2487191"/>
              <a:gd name="connsiteY3" fmla="*/ 2885141 h 28851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87191" h="2885141">
                <a:moveTo>
                  <a:pt x="0" y="0"/>
                </a:moveTo>
                <a:lnTo>
                  <a:pt x="2487191" y="0"/>
                </a:lnTo>
                <a:lnTo>
                  <a:pt x="2487191" y="2885141"/>
                </a:lnTo>
                <a:lnTo>
                  <a:pt x="0" y="288514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1596822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Symbol zastępczy obrazu 33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" t="402" r="21885" b="392"/>
          <a:stretch/>
        </p:blipFill>
        <p:spPr>
          <a:xfrm>
            <a:off x="5039872" y="0"/>
            <a:ext cx="7152130" cy="6858000"/>
          </a:xfrm>
        </p:spPr>
      </p:pic>
      <p:grpSp>
        <p:nvGrpSpPr>
          <p:cNvPr id="3" name="Group 2"/>
          <p:cNvGrpSpPr/>
          <p:nvPr/>
        </p:nvGrpSpPr>
        <p:grpSpPr>
          <a:xfrm>
            <a:off x="647700" y="2088670"/>
            <a:ext cx="4225055" cy="344920"/>
            <a:chOff x="946860" y="2174620"/>
            <a:chExt cx="4225055" cy="344920"/>
          </a:xfrm>
        </p:grpSpPr>
        <p:sp>
          <p:nvSpPr>
            <p:cNvPr id="5" name="Rectangle 4"/>
            <p:cNvSpPr/>
            <p:nvPr/>
          </p:nvSpPr>
          <p:spPr>
            <a:xfrm>
              <a:off x="1405309" y="2198866"/>
              <a:ext cx="3766606" cy="2936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de-DE" sz="1200" dirty="0"/>
                <a:t>Hersteller der Windkraftanlagen</a:t>
              </a:r>
              <a:endParaRPr lang="pl-PL" sz="1200" dirty="0"/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946860" y="2174620"/>
              <a:ext cx="344920" cy="344920"/>
              <a:chOff x="1537252" y="2610679"/>
              <a:chExt cx="596348" cy="596348"/>
            </a:xfrm>
          </p:grpSpPr>
          <p:grpSp>
            <p:nvGrpSpPr>
              <p:cNvPr id="7" name="Group 6"/>
              <p:cNvGrpSpPr/>
              <p:nvPr/>
            </p:nvGrpSpPr>
            <p:grpSpPr>
              <a:xfrm>
                <a:off x="1716690" y="2752671"/>
                <a:ext cx="266968" cy="312366"/>
                <a:chOff x="6550964" y="4923734"/>
                <a:chExt cx="301457" cy="352721"/>
              </a:xfrm>
            </p:grpSpPr>
            <p:sp>
              <p:nvSpPr>
                <p:cNvPr id="9" name="Chevron 8"/>
                <p:cNvSpPr/>
                <p:nvPr/>
              </p:nvSpPr>
              <p:spPr>
                <a:xfrm>
                  <a:off x="6664672" y="4923734"/>
                  <a:ext cx="187749" cy="352721"/>
                </a:xfrm>
                <a:prstGeom prst="chevron">
                  <a:avLst>
                    <a:gd name="adj" fmla="val 83603"/>
                  </a:avLst>
                </a:prstGeom>
                <a:solidFill>
                  <a:schemeClr val="tx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l-PL" dirty="0">
                    <a:solidFill>
                      <a:schemeClr val="tx2"/>
                    </a:solidFill>
                  </a:endParaRPr>
                </a:p>
              </p:txBody>
            </p:sp>
            <p:sp>
              <p:nvSpPr>
                <p:cNvPr id="10" name="Chevron 9"/>
                <p:cNvSpPr/>
                <p:nvPr/>
              </p:nvSpPr>
              <p:spPr>
                <a:xfrm>
                  <a:off x="6550964" y="4954975"/>
                  <a:ext cx="154491" cy="290239"/>
                </a:xfrm>
                <a:prstGeom prst="chevron">
                  <a:avLst>
                    <a:gd name="adj" fmla="val 83603"/>
                  </a:avLst>
                </a:prstGeom>
                <a:solidFill>
                  <a:schemeClr val="tx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l-PL" dirty="0">
                    <a:solidFill>
                      <a:schemeClr val="tx2"/>
                    </a:solidFill>
                  </a:endParaRPr>
                </a:p>
              </p:txBody>
            </p:sp>
          </p:grpSp>
          <p:sp>
            <p:nvSpPr>
              <p:cNvPr id="8" name="Oval 7"/>
              <p:cNvSpPr/>
              <p:nvPr/>
            </p:nvSpPr>
            <p:spPr>
              <a:xfrm>
                <a:off x="1537252" y="2610679"/>
                <a:ext cx="596348" cy="596348"/>
              </a:xfrm>
              <a:prstGeom prst="ellipse">
                <a:avLst/>
              </a:prstGeom>
              <a:noFill/>
              <a:ln w="1905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 dirty="0">
                  <a:solidFill>
                    <a:schemeClr val="tx2"/>
                  </a:solidFill>
                </a:endParaRPr>
              </a:p>
            </p:txBody>
          </p:sp>
        </p:grpSp>
      </p:grpSp>
      <p:grpSp>
        <p:nvGrpSpPr>
          <p:cNvPr id="40" name="Group 39"/>
          <p:cNvGrpSpPr/>
          <p:nvPr/>
        </p:nvGrpSpPr>
        <p:grpSpPr>
          <a:xfrm>
            <a:off x="564900" y="771703"/>
            <a:ext cx="6054213" cy="970138"/>
            <a:chOff x="564900" y="771703"/>
            <a:chExt cx="6054213" cy="970138"/>
          </a:xfrm>
        </p:grpSpPr>
        <p:sp>
          <p:nvSpPr>
            <p:cNvPr id="30" name="TextBox 29"/>
            <p:cNvSpPr txBox="1"/>
            <p:nvPr/>
          </p:nvSpPr>
          <p:spPr>
            <a:xfrm>
              <a:off x="609601" y="1058987"/>
              <a:ext cx="6009512" cy="55399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pl-PL" sz="3600" dirty="0">
                  <a:solidFill>
                    <a:schemeClr val="tx2"/>
                  </a:solidFill>
                  <a:latin typeface="+mj-lt"/>
                </a:rPr>
                <a:t>UNSERE KUNDEN IN DER WELT</a:t>
              </a:r>
            </a:p>
          </p:txBody>
        </p:sp>
        <p:cxnSp>
          <p:nvCxnSpPr>
            <p:cNvPr id="31" name="Straight Connector 30"/>
            <p:cNvCxnSpPr/>
            <p:nvPr/>
          </p:nvCxnSpPr>
          <p:spPr>
            <a:xfrm flipH="1">
              <a:off x="671243" y="1741841"/>
              <a:ext cx="1160147" cy="0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flipH="1">
              <a:off x="671244" y="1741840"/>
              <a:ext cx="454869" cy="0"/>
            </a:xfrm>
            <a:prstGeom prst="line">
              <a:avLst/>
            </a:prstGeom>
            <a:ln w="254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TextBox 32"/>
            <p:cNvSpPr txBox="1"/>
            <p:nvPr/>
          </p:nvSpPr>
          <p:spPr>
            <a:xfrm>
              <a:off x="564900" y="771703"/>
              <a:ext cx="264931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000" i="1" dirty="0">
                  <a:solidFill>
                    <a:schemeClr val="tx1">
                      <a:lumMod val="60000"/>
                      <a:lumOff val="40000"/>
                    </a:schemeClr>
                  </a:solidFill>
                  <a:latin typeface="Roboto Medium"/>
                </a:rPr>
                <a:t>Wir betreuen Kunden auf der ganzen Welt</a:t>
              </a:r>
              <a:endParaRPr lang="pl-PL" sz="1000" i="1" dirty="0">
                <a:solidFill>
                  <a:schemeClr val="tx1">
                    <a:lumMod val="60000"/>
                    <a:lumOff val="40000"/>
                  </a:schemeClr>
                </a:solidFill>
                <a:latin typeface="Roboto Medium"/>
              </a:endParaRPr>
            </a:p>
          </p:txBody>
        </p:sp>
      </p:grpSp>
      <p:sp>
        <p:nvSpPr>
          <p:cNvPr id="57" name="TextBox 7"/>
          <p:cNvSpPr txBox="1"/>
          <p:nvPr/>
        </p:nvSpPr>
        <p:spPr>
          <a:xfrm>
            <a:off x="609600" y="6232852"/>
            <a:ext cx="2604612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pl-PL" sz="1100" b="1" dirty="0">
                <a:solidFill>
                  <a:schemeClr val="tx2"/>
                </a:solidFill>
              </a:rPr>
              <a:t>INT</a:t>
            </a:r>
            <a:r>
              <a:rPr lang="pl-PL" sz="1100" dirty="0"/>
              <a:t> </a:t>
            </a:r>
            <a:r>
              <a:rPr lang="pl-PL" sz="1100" dirty="0" err="1"/>
              <a:t>Production</a:t>
            </a:r>
            <a:r>
              <a:rPr lang="pl-PL" sz="1100" dirty="0"/>
              <a:t> JCS</a:t>
            </a:r>
          </a:p>
        </p:txBody>
      </p:sp>
      <p:grpSp>
        <p:nvGrpSpPr>
          <p:cNvPr id="2" name="Grupa 1"/>
          <p:cNvGrpSpPr/>
          <p:nvPr/>
        </p:nvGrpSpPr>
        <p:grpSpPr>
          <a:xfrm>
            <a:off x="5616744" y="2519540"/>
            <a:ext cx="1568034" cy="1818920"/>
            <a:chOff x="5616744" y="2519540"/>
            <a:chExt cx="1568034" cy="1818920"/>
          </a:xfrm>
        </p:grpSpPr>
        <p:sp>
          <p:nvSpPr>
            <p:cNvPr id="28" name="Hexagon 27"/>
            <p:cNvSpPr/>
            <p:nvPr/>
          </p:nvSpPr>
          <p:spPr>
            <a:xfrm rot="5400000">
              <a:off x="5491301" y="2644983"/>
              <a:ext cx="1818920" cy="1568034"/>
            </a:xfrm>
            <a:prstGeom prst="hexagon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grpSp>
          <p:nvGrpSpPr>
            <p:cNvPr id="58" name="Grupa 57"/>
            <p:cNvGrpSpPr/>
            <p:nvPr/>
          </p:nvGrpSpPr>
          <p:grpSpPr>
            <a:xfrm>
              <a:off x="5936325" y="3032917"/>
              <a:ext cx="928871" cy="743977"/>
              <a:chOff x="8001769" y="5599708"/>
              <a:chExt cx="383538" cy="307194"/>
            </a:xfrm>
            <a:solidFill>
              <a:schemeClr val="bg1"/>
            </a:solidFill>
          </p:grpSpPr>
          <p:sp>
            <p:nvSpPr>
              <p:cNvPr id="59" name="Freeform 128"/>
              <p:cNvSpPr>
                <a:spLocks noEditPoints="1"/>
              </p:cNvSpPr>
              <p:nvPr/>
            </p:nvSpPr>
            <p:spPr bwMode="auto">
              <a:xfrm>
                <a:off x="8103377" y="5599708"/>
                <a:ext cx="180320" cy="209154"/>
              </a:xfrm>
              <a:custGeom>
                <a:avLst/>
                <a:gdLst>
                  <a:gd name="T0" fmla="*/ 60 w 120"/>
                  <a:gd name="T1" fmla="*/ 152 h 152"/>
                  <a:gd name="T2" fmla="*/ 120 w 120"/>
                  <a:gd name="T3" fmla="*/ 76 h 152"/>
                  <a:gd name="T4" fmla="*/ 60 w 120"/>
                  <a:gd name="T5" fmla="*/ 0 h 152"/>
                  <a:gd name="T6" fmla="*/ 0 w 120"/>
                  <a:gd name="T7" fmla="*/ 76 h 152"/>
                  <a:gd name="T8" fmla="*/ 60 w 120"/>
                  <a:gd name="T9" fmla="*/ 152 h 152"/>
                  <a:gd name="T10" fmla="*/ 60 w 120"/>
                  <a:gd name="T11" fmla="*/ 16 h 152"/>
                  <a:gd name="T12" fmla="*/ 104 w 120"/>
                  <a:gd name="T13" fmla="*/ 76 h 152"/>
                  <a:gd name="T14" fmla="*/ 60 w 120"/>
                  <a:gd name="T15" fmla="*/ 136 h 152"/>
                  <a:gd name="T16" fmla="*/ 16 w 120"/>
                  <a:gd name="T17" fmla="*/ 76 h 152"/>
                  <a:gd name="T18" fmla="*/ 60 w 120"/>
                  <a:gd name="T19" fmla="*/ 16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0" h="152">
                    <a:moveTo>
                      <a:pt x="60" y="152"/>
                    </a:moveTo>
                    <a:cubicBezTo>
                      <a:pt x="93" y="152"/>
                      <a:pt x="120" y="118"/>
                      <a:pt x="120" y="76"/>
                    </a:cubicBezTo>
                    <a:cubicBezTo>
                      <a:pt x="120" y="34"/>
                      <a:pt x="93" y="0"/>
                      <a:pt x="60" y="0"/>
                    </a:cubicBezTo>
                    <a:cubicBezTo>
                      <a:pt x="27" y="0"/>
                      <a:pt x="0" y="34"/>
                      <a:pt x="0" y="76"/>
                    </a:cubicBezTo>
                    <a:cubicBezTo>
                      <a:pt x="0" y="118"/>
                      <a:pt x="27" y="152"/>
                      <a:pt x="60" y="152"/>
                    </a:cubicBezTo>
                    <a:close/>
                    <a:moveTo>
                      <a:pt x="60" y="16"/>
                    </a:moveTo>
                    <a:cubicBezTo>
                      <a:pt x="84" y="16"/>
                      <a:pt x="104" y="43"/>
                      <a:pt x="104" y="76"/>
                    </a:cubicBezTo>
                    <a:cubicBezTo>
                      <a:pt x="104" y="109"/>
                      <a:pt x="84" y="136"/>
                      <a:pt x="60" y="136"/>
                    </a:cubicBezTo>
                    <a:cubicBezTo>
                      <a:pt x="36" y="136"/>
                      <a:pt x="16" y="109"/>
                      <a:pt x="16" y="76"/>
                    </a:cubicBezTo>
                    <a:cubicBezTo>
                      <a:pt x="16" y="43"/>
                      <a:pt x="36" y="16"/>
                      <a:pt x="60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 dirty="0"/>
              </a:p>
            </p:txBody>
          </p:sp>
          <p:sp>
            <p:nvSpPr>
              <p:cNvPr id="60" name="Freeform 129"/>
              <p:cNvSpPr>
                <a:spLocks noEditPoints="1"/>
              </p:cNvSpPr>
              <p:nvPr/>
            </p:nvSpPr>
            <p:spPr bwMode="auto">
              <a:xfrm>
                <a:off x="8001769" y="5797096"/>
                <a:ext cx="383538" cy="109806"/>
              </a:xfrm>
              <a:custGeom>
                <a:avLst/>
                <a:gdLst>
                  <a:gd name="T0" fmla="*/ 16 w 256"/>
                  <a:gd name="T1" fmla="*/ 21 h 80"/>
                  <a:gd name="T2" fmla="*/ 0 w 256"/>
                  <a:gd name="T3" fmla="*/ 69 h 80"/>
                  <a:gd name="T4" fmla="*/ 2 w 256"/>
                  <a:gd name="T5" fmla="*/ 77 h 80"/>
                  <a:gd name="T6" fmla="*/ 8 w 256"/>
                  <a:gd name="T7" fmla="*/ 80 h 80"/>
                  <a:gd name="T8" fmla="*/ 248 w 256"/>
                  <a:gd name="T9" fmla="*/ 80 h 80"/>
                  <a:gd name="T10" fmla="*/ 254 w 256"/>
                  <a:gd name="T11" fmla="*/ 77 h 80"/>
                  <a:gd name="T12" fmla="*/ 256 w 256"/>
                  <a:gd name="T13" fmla="*/ 69 h 80"/>
                  <a:gd name="T14" fmla="*/ 240 w 256"/>
                  <a:gd name="T15" fmla="*/ 21 h 80"/>
                  <a:gd name="T16" fmla="*/ 234 w 256"/>
                  <a:gd name="T17" fmla="*/ 16 h 80"/>
                  <a:gd name="T18" fmla="*/ 178 w 256"/>
                  <a:gd name="T19" fmla="*/ 0 h 80"/>
                  <a:gd name="T20" fmla="*/ 172 w 256"/>
                  <a:gd name="T21" fmla="*/ 1 h 80"/>
                  <a:gd name="T22" fmla="*/ 128 w 256"/>
                  <a:gd name="T23" fmla="*/ 23 h 80"/>
                  <a:gd name="T24" fmla="*/ 84 w 256"/>
                  <a:gd name="T25" fmla="*/ 1 h 80"/>
                  <a:gd name="T26" fmla="*/ 78 w 256"/>
                  <a:gd name="T27" fmla="*/ 0 h 80"/>
                  <a:gd name="T28" fmla="*/ 22 w 256"/>
                  <a:gd name="T29" fmla="*/ 16 h 80"/>
                  <a:gd name="T30" fmla="*/ 16 w 256"/>
                  <a:gd name="T31" fmla="*/ 21 h 80"/>
                  <a:gd name="T32" fmla="*/ 79 w 256"/>
                  <a:gd name="T33" fmla="*/ 17 h 80"/>
                  <a:gd name="T34" fmla="*/ 124 w 256"/>
                  <a:gd name="T35" fmla="*/ 39 h 80"/>
                  <a:gd name="T36" fmla="*/ 132 w 256"/>
                  <a:gd name="T37" fmla="*/ 39 h 80"/>
                  <a:gd name="T38" fmla="*/ 177 w 256"/>
                  <a:gd name="T39" fmla="*/ 17 h 80"/>
                  <a:gd name="T40" fmla="*/ 226 w 256"/>
                  <a:gd name="T41" fmla="*/ 31 h 80"/>
                  <a:gd name="T42" fmla="*/ 237 w 256"/>
                  <a:gd name="T43" fmla="*/ 64 h 80"/>
                  <a:gd name="T44" fmla="*/ 19 w 256"/>
                  <a:gd name="T45" fmla="*/ 64 h 80"/>
                  <a:gd name="T46" fmla="*/ 30 w 256"/>
                  <a:gd name="T47" fmla="*/ 31 h 80"/>
                  <a:gd name="T48" fmla="*/ 79 w 256"/>
                  <a:gd name="T49" fmla="*/ 17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56" h="80">
                    <a:moveTo>
                      <a:pt x="16" y="21"/>
                    </a:moveTo>
                    <a:cubicBezTo>
                      <a:pt x="0" y="69"/>
                      <a:pt x="0" y="69"/>
                      <a:pt x="0" y="69"/>
                    </a:cubicBezTo>
                    <a:cubicBezTo>
                      <a:pt x="0" y="72"/>
                      <a:pt x="0" y="75"/>
                      <a:pt x="2" y="77"/>
                    </a:cubicBezTo>
                    <a:cubicBezTo>
                      <a:pt x="3" y="79"/>
                      <a:pt x="5" y="80"/>
                      <a:pt x="8" y="80"/>
                    </a:cubicBezTo>
                    <a:cubicBezTo>
                      <a:pt x="248" y="80"/>
                      <a:pt x="248" y="80"/>
                      <a:pt x="248" y="80"/>
                    </a:cubicBezTo>
                    <a:cubicBezTo>
                      <a:pt x="251" y="80"/>
                      <a:pt x="253" y="79"/>
                      <a:pt x="254" y="77"/>
                    </a:cubicBezTo>
                    <a:cubicBezTo>
                      <a:pt x="256" y="75"/>
                      <a:pt x="256" y="72"/>
                      <a:pt x="256" y="69"/>
                    </a:cubicBezTo>
                    <a:cubicBezTo>
                      <a:pt x="240" y="21"/>
                      <a:pt x="240" y="21"/>
                      <a:pt x="240" y="21"/>
                    </a:cubicBezTo>
                    <a:cubicBezTo>
                      <a:pt x="239" y="19"/>
                      <a:pt x="237" y="17"/>
                      <a:pt x="234" y="16"/>
                    </a:cubicBezTo>
                    <a:cubicBezTo>
                      <a:pt x="178" y="0"/>
                      <a:pt x="178" y="0"/>
                      <a:pt x="178" y="0"/>
                    </a:cubicBezTo>
                    <a:cubicBezTo>
                      <a:pt x="176" y="0"/>
                      <a:pt x="174" y="0"/>
                      <a:pt x="172" y="1"/>
                    </a:cubicBezTo>
                    <a:cubicBezTo>
                      <a:pt x="128" y="23"/>
                      <a:pt x="128" y="23"/>
                      <a:pt x="128" y="23"/>
                    </a:cubicBezTo>
                    <a:cubicBezTo>
                      <a:pt x="84" y="1"/>
                      <a:pt x="84" y="1"/>
                      <a:pt x="84" y="1"/>
                    </a:cubicBezTo>
                    <a:cubicBezTo>
                      <a:pt x="82" y="0"/>
                      <a:pt x="80" y="0"/>
                      <a:pt x="78" y="0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19" y="17"/>
                      <a:pt x="17" y="19"/>
                      <a:pt x="16" y="21"/>
                    </a:cubicBezTo>
                    <a:close/>
                    <a:moveTo>
                      <a:pt x="79" y="17"/>
                    </a:moveTo>
                    <a:cubicBezTo>
                      <a:pt x="124" y="39"/>
                      <a:pt x="124" y="39"/>
                      <a:pt x="124" y="39"/>
                    </a:cubicBezTo>
                    <a:cubicBezTo>
                      <a:pt x="127" y="40"/>
                      <a:pt x="129" y="40"/>
                      <a:pt x="132" y="39"/>
                    </a:cubicBezTo>
                    <a:cubicBezTo>
                      <a:pt x="177" y="17"/>
                      <a:pt x="177" y="17"/>
                      <a:pt x="177" y="17"/>
                    </a:cubicBezTo>
                    <a:cubicBezTo>
                      <a:pt x="226" y="31"/>
                      <a:pt x="226" y="31"/>
                      <a:pt x="226" y="31"/>
                    </a:cubicBezTo>
                    <a:cubicBezTo>
                      <a:pt x="237" y="64"/>
                      <a:pt x="237" y="64"/>
                      <a:pt x="237" y="64"/>
                    </a:cubicBezTo>
                    <a:cubicBezTo>
                      <a:pt x="19" y="64"/>
                      <a:pt x="19" y="64"/>
                      <a:pt x="19" y="64"/>
                    </a:cubicBezTo>
                    <a:cubicBezTo>
                      <a:pt x="30" y="31"/>
                      <a:pt x="30" y="31"/>
                      <a:pt x="30" y="31"/>
                    </a:cubicBezTo>
                    <a:lnTo>
                      <a:pt x="79" y="1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 dirty="0"/>
              </a:p>
            </p:txBody>
          </p:sp>
        </p:grpSp>
      </p:grpSp>
      <p:grpSp>
        <p:nvGrpSpPr>
          <p:cNvPr id="61" name="Group 2"/>
          <p:cNvGrpSpPr/>
          <p:nvPr/>
        </p:nvGrpSpPr>
        <p:grpSpPr>
          <a:xfrm>
            <a:off x="647700" y="2739642"/>
            <a:ext cx="4225055" cy="344920"/>
            <a:chOff x="946860" y="2174620"/>
            <a:chExt cx="4225055" cy="344920"/>
          </a:xfrm>
        </p:grpSpPr>
        <p:sp>
          <p:nvSpPr>
            <p:cNvPr id="62" name="Rectangle 4"/>
            <p:cNvSpPr/>
            <p:nvPr/>
          </p:nvSpPr>
          <p:spPr>
            <a:xfrm>
              <a:off x="1405309" y="2198866"/>
              <a:ext cx="3766606" cy="29642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pl-PL" sz="1200" dirty="0" err="1">
                  <a:ea typeface="Open Sans" panose="020B0606030504020204" pitchFamily="34" charset="0"/>
                  <a:cs typeface="Poppins Light" panose="02000000000000000000" pitchFamily="2" charset="0"/>
                </a:rPr>
                <a:t>Transportfirmen</a:t>
              </a:r>
              <a:endParaRPr lang="pl-PL" sz="1200" dirty="0">
                <a:ea typeface="Open Sans" panose="020B0606030504020204" pitchFamily="34" charset="0"/>
                <a:cs typeface="Poppins Light" panose="02000000000000000000" pitchFamily="2" charset="0"/>
              </a:endParaRPr>
            </a:p>
          </p:txBody>
        </p:sp>
        <p:grpSp>
          <p:nvGrpSpPr>
            <p:cNvPr id="63" name="Group 5"/>
            <p:cNvGrpSpPr/>
            <p:nvPr/>
          </p:nvGrpSpPr>
          <p:grpSpPr>
            <a:xfrm>
              <a:off x="946860" y="2174620"/>
              <a:ext cx="344920" cy="344920"/>
              <a:chOff x="1537252" y="2610679"/>
              <a:chExt cx="596348" cy="596348"/>
            </a:xfrm>
          </p:grpSpPr>
          <p:grpSp>
            <p:nvGrpSpPr>
              <p:cNvPr id="64" name="Group 6"/>
              <p:cNvGrpSpPr/>
              <p:nvPr/>
            </p:nvGrpSpPr>
            <p:grpSpPr>
              <a:xfrm>
                <a:off x="1716690" y="2752671"/>
                <a:ext cx="266968" cy="312366"/>
                <a:chOff x="6550964" y="4923734"/>
                <a:chExt cx="301457" cy="352721"/>
              </a:xfrm>
            </p:grpSpPr>
            <p:sp>
              <p:nvSpPr>
                <p:cNvPr id="66" name="Chevron 8"/>
                <p:cNvSpPr/>
                <p:nvPr/>
              </p:nvSpPr>
              <p:spPr>
                <a:xfrm>
                  <a:off x="6664672" y="4923734"/>
                  <a:ext cx="187749" cy="352721"/>
                </a:xfrm>
                <a:prstGeom prst="chevron">
                  <a:avLst>
                    <a:gd name="adj" fmla="val 83603"/>
                  </a:avLst>
                </a:prstGeom>
                <a:solidFill>
                  <a:schemeClr val="tx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l-PL" dirty="0">
                    <a:solidFill>
                      <a:schemeClr val="tx2"/>
                    </a:solidFill>
                  </a:endParaRPr>
                </a:p>
              </p:txBody>
            </p:sp>
            <p:sp>
              <p:nvSpPr>
                <p:cNvPr id="67" name="Chevron 9"/>
                <p:cNvSpPr/>
                <p:nvPr/>
              </p:nvSpPr>
              <p:spPr>
                <a:xfrm>
                  <a:off x="6550964" y="4954975"/>
                  <a:ext cx="154491" cy="290239"/>
                </a:xfrm>
                <a:prstGeom prst="chevron">
                  <a:avLst>
                    <a:gd name="adj" fmla="val 83603"/>
                  </a:avLst>
                </a:prstGeom>
                <a:solidFill>
                  <a:schemeClr val="tx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l-PL" dirty="0">
                    <a:solidFill>
                      <a:schemeClr val="tx2"/>
                    </a:solidFill>
                  </a:endParaRPr>
                </a:p>
              </p:txBody>
            </p:sp>
          </p:grpSp>
          <p:sp>
            <p:nvSpPr>
              <p:cNvPr id="65" name="Oval 7"/>
              <p:cNvSpPr/>
              <p:nvPr/>
            </p:nvSpPr>
            <p:spPr>
              <a:xfrm>
                <a:off x="1537252" y="2610679"/>
                <a:ext cx="596348" cy="596348"/>
              </a:xfrm>
              <a:prstGeom prst="ellipse">
                <a:avLst/>
              </a:prstGeom>
              <a:noFill/>
              <a:ln w="1905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 dirty="0">
                  <a:solidFill>
                    <a:schemeClr val="tx2"/>
                  </a:solidFill>
                </a:endParaRPr>
              </a:p>
            </p:txBody>
          </p:sp>
        </p:grpSp>
      </p:grpSp>
      <p:grpSp>
        <p:nvGrpSpPr>
          <p:cNvPr id="68" name="Group 2"/>
          <p:cNvGrpSpPr/>
          <p:nvPr/>
        </p:nvGrpSpPr>
        <p:grpSpPr>
          <a:xfrm>
            <a:off x="647700" y="3390614"/>
            <a:ext cx="4225055" cy="344920"/>
            <a:chOff x="946860" y="2174620"/>
            <a:chExt cx="4225055" cy="344920"/>
          </a:xfrm>
        </p:grpSpPr>
        <p:sp>
          <p:nvSpPr>
            <p:cNvPr id="69" name="Rectangle 4"/>
            <p:cNvSpPr/>
            <p:nvPr/>
          </p:nvSpPr>
          <p:spPr>
            <a:xfrm>
              <a:off x="1405309" y="2198866"/>
              <a:ext cx="3766606" cy="3139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pl-PL" sz="1200" dirty="0" err="1">
                  <a:ea typeface="Open Sans" panose="020B0606030504020204" pitchFamily="34" charset="0"/>
                  <a:cs typeface="Poppins Light" panose="02000000000000000000" pitchFamily="2" charset="0"/>
                </a:rPr>
                <a:t>Hersteller</a:t>
              </a:r>
              <a:r>
                <a:rPr lang="pl-PL" sz="1200" dirty="0">
                  <a:ea typeface="Open Sans" panose="020B0606030504020204" pitchFamily="34" charset="0"/>
                  <a:cs typeface="Poppins Light" panose="02000000000000000000" pitchFamily="2" charset="0"/>
                </a:rPr>
                <a:t> der </a:t>
              </a:r>
              <a:r>
                <a:rPr lang="pl-PL" sz="1200" dirty="0" err="1">
                  <a:ea typeface="Open Sans" panose="020B0606030504020204" pitchFamily="34" charset="0"/>
                  <a:cs typeface="Poppins Light" panose="02000000000000000000" pitchFamily="2" charset="0"/>
                </a:rPr>
                <a:t>landwirtschaftlichen</a:t>
              </a:r>
              <a:r>
                <a:rPr lang="pl-PL" sz="1200" dirty="0">
                  <a:ea typeface="Open Sans" panose="020B0606030504020204" pitchFamily="34" charset="0"/>
                  <a:cs typeface="Poppins Light" panose="02000000000000000000" pitchFamily="2" charset="0"/>
                </a:rPr>
                <a:t> </a:t>
              </a:r>
              <a:r>
                <a:rPr lang="pl-PL" sz="1200" dirty="0" err="1">
                  <a:ea typeface="Open Sans" panose="020B0606030504020204" pitchFamily="34" charset="0"/>
                  <a:cs typeface="Poppins Light" panose="02000000000000000000" pitchFamily="2" charset="0"/>
                </a:rPr>
                <a:t>Maschinen</a:t>
              </a:r>
              <a:endParaRPr lang="pl-PL" sz="1200" dirty="0">
                <a:ea typeface="Open Sans" panose="020B0606030504020204" pitchFamily="34" charset="0"/>
                <a:cs typeface="Poppins Light" panose="02000000000000000000" pitchFamily="2" charset="0"/>
              </a:endParaRPr>
            </a:p>
          </p:txBody>
        </p:sp>
        <p:grpSp>
          <p:nvGrpSpPr>
            <p:cNvPr id="70" name="Group 5"/>
            <p:cNvGrpSpPr/>
            <p:nvPr/>
          </p:nvGrpSpPr>
          <p:grpSpPr>
            <a:xfrm>
              <a:off x="946860" y="2174620"/>
              <a:ext cx="344920" cy="344920"/>
              <a:chOff x="1537252" y="2610679"/>
              <a:chExt cx="596348" cy="596348"/>
            </a:xfrm>
          </p:grpSpPr>
          <p:grpSp>
            <p:nvGrpSpPr>
              <p:cNvPr id="71" name="Group 6"/>
              <p:cNvGrpSpPr/>
              <p:nvPr/>
            </p:nvGrpSpPr>
            <p:grpSpPr>
              <a:xfrm>
                <a:off x="1716690" y="2752671"/>
                <a:ext cx="266968" cy="312366"/>
                <a:chOff x="6550964" y="4923734"/>
                <a:chExt cx="301457" cy="352721"/>
              </a:xfrm>
            </p:grpSpPr>
            <p:sp>
              <p:nvSpPr>
                <p:cNvPr id="73" name="Chevron 8"/>
                <p:cNvSpPr/>
                <p:nvPr/>
              </p:nvSpPr>
              <p:spPr>
                <a:xfrm>
                  <a:off x="6664672" y="4923734"/>
                  <a:ext cx="187749" cy="352721"/>
                </a:xfrm>
                <a:prstGeom prst="chevron">
                  <a:avLst>
                    <a:gd name="adj" fmla="val 83603"/>
                  </a:avLst>
                </a:prstGeom>
                <a:solidFill>
                  <a:schemeClr val="tx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l-PL" dirty="0">
                    <a:solidFill>
                      <a:schemeClr val="tx2"/>
                    </a:solidFill>
                  </a:endParaRPr>
                </a:p>
              </p:txBody>
            </p:sp>
            <p:sp>
              <p:nvSpPr>
                <p:cNvPr id="74" name="Chevron 9"/>
                <p:cNvSpPr/>
                <p:nvPr/>
              </p:nvSpPr>
              <p:spPr>
                <a:xfrm>
                  <a:off x="6550964" y="4954975"/>
                  <a:ext cx="154491" cy="290239"/>
                </a:xfrm>
                <a:prstGeom prst="chevron">
                  <a:avLst>
                    <a:gd name="adj" fmla="val 83603"/>
                  </a:avLst>
                </a:prstGeom>
                <a:solidFill>
                  <a:schemeClr val="tx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l-PL" dirty="0">
                    <a:solidFill>
                      <a:schemeClr val="tx2"/>
                    </a:solidFill>
                  </a:endParaRPr>
                </a:p>
              </p:txBody>
            </p:sp>
          </p:grpSp>
          <p:sp>
            <p:nvSpPr>
              <p:cNvPr id="72" name="Oval 7"/>
              <p:cNvSpPr/>
              <p:nvPr/>
            </p:nvSpPr>
            <p:spPr>
              <a:xfrm>
                <a:off x="1537252" y="2610679"/>
                <a:ext cx="596348" cy="596348"/>
              </a:xfrm>
              <a:prstGeom prst="ellipse">
                <a:avLst/>
              </a:prstGeom>
              <a:noFill/>
              <a:ln w="1905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 dirty="0">
                  <a:solidFill>
                    <a:schemeClr val="tx2"/>
                  </a:solidFill>
                </a:endParaRPr>
              </a:p>
            </p:txBody>
          </p:sp>
        </p:grpSp>
      </p:grpSp>
      <p:grpSp>
        <p:nvGrpSpPr>
          <p:cNvPr id="75" name="Group 2"/>
          <p:cNvGrpSpPr/>
          <p:nvPr/>
        </p:nvGrpSpPr>
        <p:grpSpPr>
          <a:xfrm>
            <a:off x="647700" y="4041586"/>
            <a:ext cx="4225055" cy="344920"/>
            <a:chOff x="946860" y="2174620"/>
            <a:chExt cx="4225055" cy="344920"/>
          </a:xfrm>
        </p:grpSpPr>
        <p:sp>
          <p:nvSpPr>
            <p:cNvPr id="76" name="Rectangle 4"/>
            <p:cNvSpPr/>
            <p:nvPr/>
          </p:nvSpPr>
          <p:spPr>
            <a:xfrm>
              <a:off x="1405309" y="2198866"/>
              <a:ext cx="3766606" cy="3139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pl-PL" sz="1200" dirty="0" err="1">
                  <a:ea typeface="Open Sans" panose="020B0606030504020204" pitchFamily="34" charset="0"/>
                  <a:cs typeface="Poppins Light" panose="02000000000000000000" pitchFamily="2" charset="0"/>
                </a:rPr>
                <a:t>Hersteller</a:t>
              </a:r>
              <a:r>
                <a:rPr lang="pl-PL" sz="1200" dirty="0">
                  <a:ea typeface="Open Sans" panose="020B0606030504020204" pitchFamily="34" charset="0"/>
                  <a:cs typeface="Poppins Light" panose="02000000000000000000" pitchFamily="2" charset="0"/>
                </a:rPr>
                <a:t> der </a:t>
              </a:r>
              <a:r>
                <a:rPr lang="pl-PL" sz="1200" dirty="0" err="1">
                  <a:ea typeface="Open Sans" panose="020B0606030504020204" pitchFamily="34" charset="0"/>
                  <a:cs typeface="Poppins Light" panose="02000000000000000000" pitchFamily="2" charset="0"/>
                </a:rPr>
                <a:t>Sanitärcontainer</a:t>
              </a:r>
              <a:endParaRPr lang="pl-PL" sz="1200" dirty="0">
                <a:ea typeface="Open Sans" panose="020B0606030504020204" pitchFamily="34" charset="0"/>
                <a:cs typeface="Poppins Light" panose="02000000000000000000" pitchFamily="2" charset="0"/>
              </a:endParaRPr>
            </a:p>
          </p:txBody>
        </p:sp>
        <p:grpSp>
          <p:nvGrpSpPr>
            <p:cNvPr id="77" name="Group 5"/>
            <p:cNvGrpSpPr/>
            <p:nvPr/>
          </p:nvGrpSpPr>
          <p:grpSpPr>
            <a:xfrm>
              <a:off x="946860" y="2174620"/>
              <a:ext cx="344920" cy="344920"/>
              <a:chOff x="1537252" y="2610679"/>
              <a:chExt cx="596348" cy="596348"/>
            </a:xfrm>
          </p:grpSpPr>
          <p:grpSp>
            <p:nvGrpSpPr>
              <p:cNvPr id="78" name="Group 6"/>
              <p:cNvGrpSpPr/>
              <p:nvPr/>
            </p:nvGrpSpPr>
            <p:grpSpPr>
              <a:xfrm>
                <a:off x="1716690" y="2752671"/>
                <a:ext cx="266968" cy="312366"/>
                <a:chOff x="6550964" y="4923734"/>
                <a:chExt cx="301457" cy="352721"/>
              </a:xfrm>
            </p:grpSpPr>
            <p:sp>
              <p:nvSpPr>
                <p:cNvPr id="80" name="Chevron 8"/>
                <p:cNvSpPr/>
                <p:nvPr/>
              </p:nvSpPr>
              <p:spPr>
                <a:xfrm>
                  <a:off x="6664672" y="4923734"/>
                  <a:ext cx="187749" cy="352721"/>
                </a:xfrm>
                <a:prstGeom prst="chevron">
                  <a:avLst>
                    <a:gd name="adj" fmla="val 83603"/>
                  </a:avLst>
                </a:prstGeom>
                <a:solidFill>
                  <a:schemeClr val="tx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l-PL" dirty="0">
                    <a:solidFill>
                      <a:schemeClr val="tx2"/>
                    </a:solidFill>
                  </a:endParaRPr>
                </a:p>
              </p:txBody>
            </p:sp>
            <p:sp>
              <p:nvSpPr>
                <p:cNvPr id="81" name="Chevron 9"/>
                <p:cNvSpPr/>
                <p:nvPr/>
              </p:nvSpPr>
              <p:spPr>
                <a:xfrm>
                  <a:off x="6550964" y="4954975"/>
                  <a:ext cx="154491" cy="290239"/>
                </a:xfrm>
                <a:prstGeom prst="chevron">
                  <a:avLst>
                    <a:gd name="adj" fmla="val 83603"/>
                  </a:avLst>
                </a:prstGeom>
                <a:solidFill>
                  <a:schemeClr val="tx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l-PL" dirty="0">
                    <a:solidFill>
                      <a:schemeClr val="tx2"/>
                    </a:solidFill>
                  </a:endParaRPr>
                </a:p>
              </p:txBody>
            </p:sp>
          </p:grpSp>
          <p:sp>
            <p:nvSpPr>
              <p:cNvPr id="79" name="Oval 7"/>
              <p:cNvSpPr/>
              <p:nvPr/>
            </p:nvSpPr>
            <p:spPr>
              <a:xfrm>
                <a:off x="1537252" y="2610679"/>
                <a:ext cx="596348" cy="596348"/>
              </a:xfrm>
              <a:prstGeom prst="ellipse">
                <a:avLst/>
              </a:prstGeom>
              <a:noFill/>
              <a:ln w="1905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 dirty="0">
                  <a:solidFill>
                    <a:schemeClr val="tx2"/>
                  </a:solidFill>
                </a:endParaRPr>
              </a:p>
            </p:txBody>
          </p:sp>
        </p:grpSp>
      </p:grpSp>
      <p:grpSp>
        <p:nvGrpSpPr>
          <p:cNvPr id="82" name="Group 2"/>
          <p:cNvGrpSpPr/>
          <p:nvPr/>
        </p:nvGrpSpPr>
        <p:grpSpPr>
          <a:xfrm>
            <a:off x="647700" y="4692558"/>
            <a:ext cx="4737091" cy="781376"/>
            <a:chOff x="946860" y="2174620"/>
            <a:chExt cx="4737091" cy="781376"/>
          </a:xfrm>
        </p:grpSpPr>
        <p:sp>
          <p:nvSpPr>
            <p:cNvPr id="83" name="Rectangle 4"/>
            <p:cNvSpPr/>
            <p:nvPr/>
          </p:nvSpPr>
          <p:spPr>
            <a:xfrm>
              <a:off x="1405308" y="2198866"/>
              <a:ext cx="4278643" cy="7571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de-DE" sz="1200" dirty="0"/>
                <a:t>Hersteller der Ausstattung für Freilichtveranstaltungen </a:t>
              </a:r>
              <a:endParaRPr lang="pl-PL" sz="1200" dirty="0"/>
            </a:p>
            <a:p>
              <a:pPr>
                <a:lnSpc>
                  <a:spcPct val="120000"/>
                </a:lnSpc>
              </a:pPr>
              <a:r>
                <a:rPr lang="de-DE" sz="1200" dirty="0"/>
                <a:t>und Container</a:t>
              </a:r>
              <a:endParaRPr lang="pl-PL" sz="1200" dirty="0"/>
            </a:p>
            <a:p>
              <a:pPr>
                <a:lnSpc>
                  <a:spcPct val="120000"/>
                </a:lnSpc>
              </a:pPr>
              <a:endParaRPr lang="pl-PL" sz="1200" dirty="0">
                <a:ea typeface="Open Sans" panose="020B0606030504020204" pitchFamily="34" charset="0"/>
                <a:cs typeface="Poppins Light" panose="02000000000000000000" pitchFamily="2" charset="0"/>
              </a:endParaRPr>
            </a:p>
          </p:txBody>
        </p:sp>
        <p:grpSp>
          <p:nvGrpSpPr>
            <p:cNvPr id="84" name="Group 5"/>
            <p:cNvGrpSpPr/>
            <p:nvPr/>
          </p:nvGrpSpPr>
          <p:grpSpPr>
            <a:xfrm>
              <a:off x="946860" y="2174620"/>
              <a:ext cx="344920" cy="344920"/>
              <a:chOff x="1537252" y="2610679"/>
              <a:chExt cx="596348" cy="596348"/>
            </a:xfrm>
          </p:grpSpPr>
          <p:grpSp>
            <p:nvGrpSpPr>
              <p:cNvPr id="85" name="Group 6"/>
              <p:cNvGrpSpPr/>
              <p:nvPr/>
            </p:nvGrpSpPr>
            <p:grpSpPr>
              <a:xfrm>
                <a:off x="1716690" y="2752671"/>
                <a:ext cx="266968" cy="312366"/>
                <a:chOff x="6550964" y="4923734"/>
                <a:chExt cx="301457" cy="352721"/>
              </a:xfrm>
            </p:grpSpPr>
            <p:sp>
              <p:nvSpPr>
                <p:cNvPr id="87" name="Chevron 8"/>
                <p:cNvSpPr/>
                <p:nvPr/>
              </p:nvSpPr>
              <p:spPr>
                <a:xfrm>
                  <a:off x="6664672" y="4923734"/>
                  <a:ext cx="187749" cy="352721"/>
                </a:xfrm>
                <a:prstGeom prst="chevron">
                  <a:avLst>
                    <a:gd name="adj" fmla="val 83603"/>
                  </a:avLst>
                </a:prstGeom>
                <a:solidFill>
                  <a:schemeClr val="tx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l-PL" dirty="0">
                    <a:solidFill>
                      <a:schemeClr val="tx2"/>
                    </a:solidFill>
                  </a:endParaRPr>
                </a:p>
              </p:txBody>
            </p:sp>
            <p:sp>
              <p:nvSpPr>
                <p:cNvPr id="88" name="Chevron 9"/>
                <p:cNvSpPr/>
                <p:nvPr/>
              </p:nvSpPr>
              <p:spPr>
                <a:xfrm>
                  <a:off x="6550964" y="4954975"/>
                  <a:ext cx="154491" cy="290239"/>
                </a:xfrm>
                <a:prstGeom prst="chevron">
                  <a:avLst>
                    <a:gd name="adj" fmla="val 83603"/>
                  </a:avLst>
                </a:prstGeom>
                <a:solidFill>
                  <a:schemeClr val="tx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l-PL" dirty="0">
                    <a:solidFill>
                      <a:schemeClr val="tx2"/>
                    </a:solidFill>
                  </a:endParaRPr>
                </a:p>
              </p:txBody>
            </p:sp>
          </p:grpSp>
          <p:sp>
            <p:nvSpPr>
              <p:cNvPr id="86" name="Oval 7"/>
              <p:cNvSpPr/>
              <p:nvPr/>
            </p:nvSpPr>
            <p:spPr>
              <a:xfrm>
                <a:off x="1537252" y="2610679"/>
                <a:ext cx="596348" cy="596348"/>
              </a:xfrm>
              <a:prstGeom prst="ellipse">
                <a:avLst/>
              </a:prstGeom>
              <a:noFill/>
              <a:ln w="1905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 dirty="0">
                  <a:solidFill>
                    <a:schemeClr val="tx2"/>
                  </a:solidFill>
                </a:endParaRPr>
              </a:p>
            </p:txBody>
          </p:sp>
        </p:grpSp>
      </p:grpSp>
      <p:grpSp>
        <p:nvGrpSpPr>
          <p:cNvPr id="89" name="Group 2"/>
          <p:cNvGrpSpPr/>
          <p:nvPr/>
        </p:nvGrpSpPr>
        <p:grpSpPr>
          <a:xfrm>
            <a:off x="647700" y="5343530"/>
            <a:ext cx="4225055" cy="344920"/>
            <a:chOff x="946860" y="2174620"/>
            <a:chExt cx="4225055" cy="344920"/>
          </a:xfrm>
        </p:grpSpPr>
        <p:sp>
          <p:nvSpPr>
            <p:cNvPr id="90" name="Rectangle 4"/>
            <p:cNvSpPr/>
            <p:nvPr/>
          </p:nvSpPr>
          <p:spPr>
            <a:xfrm>
              <a:off x="1405309" y="2198866"/>
              <a:ext cx="3766606" cy="3139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pl-PL" sz="1200" dirty="0" err="1">
                  <a:ea typeface="Open Sans" panose="020B0606030504020204" pitchFamily="34" charset="0"/>
                  <a:cs typeface="Poppins Light" panose="02000000000000000000" pitchFamily="2" charset="0"/>
                </a:rPr>
                <a:t>Hersteller</a:t>
              </a:r>
              <a:r>
                <a:rPr lang="pl-PL" sz="1200" dirty="0">
                  <a:ea typeface="Open Sans" panose="020B0606030504020204" pitchFamily="34" charset="0"/>
                  <a:cs typeface="Poppins Light" panose="02000000000000000000" pitchFamily="2" charset="0"/>
                </a:rPr>
                <a:t> der </a:t>
              </a:r>
              <a:r>
                <a:rPr lang="pl-PL" sz="1200" dirty="0" err="1">
                  <a:ea typeface="Open Sans" panose="020B0606030504020204" pitchFamily="34" charset="0"/>
                  <a:cs typeface="Poppins Light" panose="02000000000000000000" pitchFamily="2" charset="0"/>
                </a:rPr>
                <a:t>tragbaren</a:t>
              </a:r>
              <a:r>
                <a:rPr lang="pl-PL" sz="1200" dirty="0">
                  <a:ea typeface="Open Sans" panose="020B0606030504020204" pitchFamily="34" charset="0"/>
                  <a:cs typeface="Poppins Light" panose="02000000000000000000" pitchFamily="2" charset="0"/>
                </a:rPr>
                <a:t> </a:t>
              </a:r>
              <a:r>
                <a:rPr lang="pl-PL" sz="1200" dirty="0" err="1">
                  <a:ea typeface="Open Sans" panose="020B0606030504020204" pitchFamily="34" charset="0"/>
                  <a:cs typeface="Poppins Light" panose="02000000000000000000" pitchFamily="2" charset="0"/>
                </a:rPr>
                <a:t>Konstruktionen</a:t>
              </a:r>
              <a:endParaRPr lang="pl-PL" sz="1200" dirty="0">
                <a:ea typeface="Open Sans" panose="020B0606030504020204" pitchFamily="34" charset="0"/>
                <a:cs typeface="Poppins Light" panose="02000000000000000000" pitchFamily="2" charset="0"/>
              </a:endParaRPr>
            </a:p>
          </p:txBody>
        </p:sp>
        <p:grpSp>
          <p:nvGrpSpPr>
            <p:cNvPr id="91" name="Group 5"/>
            <p:cNvGrpSpPr/>
            <p:nvPr/>
          </p:nvGrpSpPr>
          <p:grpSpPr>
            <a:xfrm>
              <a:off x="946860" y="2174620"/>
              <a:ext cx="344920" cy="344920"/>
              <a:chOff x="1537252" y="2610679"/>
              <a:chExt cx="596348" cy="596348"/>
            </a:xfrm>
          </p:grpSpPr>
          <p:grpSp>
            <p:nvGrpSpPr>
              <p:cNvPr id="92" name="Group 6"/>
              <p:cNvGrpSpPr/>
              <p:nvPr/>
            </p:nvGrpSpPr>
            <p:grpSpPr>
              <a:xfrm>
                <a:off x="1716690" y="2752671"/>
                <a:ext cx="266968" cy="312366"/>
                <a:chOff x="6550964" y="4923734"/>
                <a:chExt cx="301457" cy="352721"/>
              </a:xfrm>
            </p:grpSpPr>
            <p:sp>
              <p:nvSpPr>
                <p:cNvPr id="94" name="Chevron 8"/>
                <p:cNvSpPr/>
                <p:nvPr/>
              </p:nvSpPr>
              <p:spPr>
                <a:xfrm>
                  <a:off x="6664672" y="4923734"/>
                  <a:ext cx="187749" cy="352721"/>
                </a:xfrm>
                <a:prstGeom prst="chevron">
                  <a:avLst>
                    <a:gd name="adj" fmla="val 83603"/>
                  </a:avLst>
                </a:prstGeom>
                <a:solidFill>
                  <a:schemeClr val="tx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l-PL" dirty="0">
                    <a:solidFill>
                      <a:schemeClr val="tx2"/>
                    </a:solidFill>
                  </a:endParaRPr>
                </a:p>
              </p:txBody>
            </p:sp>
            <p:sp>
              <p:nvSpPr>
                <p:cNvPr id="95" name="Chevron 9"/>
                <p:cNvSpPr/>
                <p:nvPr/>
              </p:nvSpPr>
              <p:spPr>
                <a:xfrm>
                  <a:off x="6550964" y="4954975"/>
                  <a:ext cx="154491" cy="290239"/>
                </a:xfrm>
                <a:prstGeom prst="chevron">
                  <a:avLst>
                    <a:gd name="adj" fmla="val 83603"/>
                  </a:avLst>
                </a:prstGeom>
                <a:solidFill>
                  <a:schemeClr val="tx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l-PL" dirty="0">
                    <a:solidFill>
                      <a:schemeClr val="tx2"/>
                    </a:solidFill>
                  </a:endParaRPr>
                </a:p>
              </p:txBody>
            </p:sp>
          </p:grpSp>
          <p:sp>
            <p:nvSpPr>
              <p:cNvPr id="93" name="Oval 7"/>
              <p:cNvSpPr/>
              <p:nvPr/>
            </p:nvSpPr>
            <p:spPr>
              <a:xfrm>
                <a:off x="1537252" y="2610679"/>
                <a:ext cx="596348" cy="596348"/>
              </a:xfrm>
              <a:prstGeom prst="ellipse">
                <a:avLst/>
              </a:prstGeom>
              <a:noFill/>
              <a:ln w="1905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 dirty="0">
                  <a:solidFill>
                    <a:schemeClr val="tx2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123908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ymbol zastępczy obrazu 2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29" t="16428" r="5037" b="27478"/>
          <a:stretch/>
        </p:blipFill>
        <p:spPr/>
      </p:pic>
      <p:sp>
        <p:nvSpPr>
          <p:cNvPr id="4" name="TextBox 3"/>
          <p:cNvSpPr txBox="1"/>
          <p:nvPr/>
        </p:nvSpPr>
        <p:spPr>
          <a:xfrm>
            <a:off x="1920240" y="3818861"/>
            <a:ext cx="83515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b="1" dirty="0">
                <a:solidFill>
                  <a:schemeClr val="tx2">
                    <a:lumMod val="75000"/>
                  </a:schemeClr>
                </a:solidFill>
                <a:latin typeface="+mj-lt"/>
              </a:rPr>
              <a:t>WIR LADEN SIE ZUR ZUSAMMENARBEIT EIN</a:t>
            </a:r>
            <a:endParaRPr lang="en-US" sz="3200" b="1" dirty="0">
              <a:solidFill>
                <a:schemeClr val="tx2">
                  <a:lumMod val="75000"/>
                </a:schemeClr>
              </a:solidFill>
              <a:latin typeface="+mj-lt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5753089" y="4448419"/>
            <a:ext cx="685818" cy="76307"/>
            <a:chOff x="1817546" y="5411308"/>
            <a:chExt cx="801790" cy="89210"/>
          </a:xfrm>
        </p:grpSpPr>
        <p:sp>
          <p:nvSpPr>
            <p:cNvPr id="6" name="Oval 5"/>
            <p:cNvSpPr/>
            <p:nvPr/>
          </p:nvSpPr>
          <p:spPr>
            <a:xfrm>
              <a:off x="1817546" y="5411308"/>
              <a:ext cx="89210" cy="8921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/>
            <p:cNvSpPr/>
            <p:nvPr/>
          </p:nvSpPr>
          <p:spPr>
            <a:xfrm>
              <a:off x="1995691" y="5411308"/>
              <a:ext cx="89210" cy="8921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>
              <a:off x="2173836" y="5411308"/>
              <a:ext cx="89210" cy="8921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/>
            <p:nvPr/>
          </p:nvSpPr>
          <p:spPr>
            <a:xfrm>
              <a:off x="2351981" y="5411308"/>
              <a:ext cx="89210" cy="8921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2530126" y="5411308"/>
              <a:ext cx="89210" cy="8921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7" name="Grupa 76"/>
          <p:cNvGrpSpPr/>
          <p:nvPr/>
        </p:nvGrpSpPr>
        <p:grpSpPr>
          <a:xfrm>
            <a:off x="2848035" y="5806121"/>
            <a:ext cx="6495925" cy="370840"/>
            <a:chOff x="1860780" y="5638403"/>
            <a:chExt cx="6495925" cy="370840"/>
          </a:xfrm>
        </p:grpSpPr>
        <p:grpSp>
          <p:nvGrpSpPr>
            <p:cNvPr id="14" name="Group 13"/>
            <p:cNvGrpSpPr/>
            <p:nvPr/>
          </p:nvGrpSpPr>
          <p:grpSpPr>
            <a:xfrm>
              <a:off x="1860780" y="5638403"/>
              <a:ext cx="2373571" cy="370840"/>
              <a:chOff x="7733334" y="5772239"/>
              <a:chExt cx="2373571" cy="370840"/>
            </a:xfrm>
          </p:grpSpPr>
          <p:sp>
            <p:nvSpPr>
              <p:cNvPr id="29" name="TextBox 28"/>
              <p:cNvSpPr txBox="1"/>
              <p:nvPr/>
            </p:nvSpPr>
            <p:spPr>
              <a:xfrm>
                <a:off x="8196104" y="5799869"/>
                <a:ext cx="1910801" cy="2923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300" dirty="0" err="1"/>
                  <a:t>www.int-production.pl</a:t>
                </a:r>
                <a:endParaRPr lang="vi-VN" sz="1300" dirty="0"/>
              </a:p>
            </p:txBody>
          </p:sp>
          <p:grpSp>
            <p:nvGrpSpPr>
              <p:cNvPr id="30" name="Group 29"/>
              <p:cNvGrpSpPr/>
              <p:nvPr/>
            </p:nvGrpSpPr>
            <p:grpSpPr>
              <a:xfrm>
                <a:off x="7733334" y="5772239"/>
                <a:ext cx="370840" cy="370840"/>
                <a:chOff x="7406697" y="5814044"/>
                <a:chExt cx="370840" cy="370840"/>
              </a:xfrm>
            </p:grpSpPr>
            <p:sp>
              <p:nvSpPr>
                <p:cNvPr id="31" name="Oval 30"/>
                <p:cNvSpPr/>
                <p:nvPr/>
              </p:nvSpPr>
              <p:spPr>
                <a:xfrm>
                  <a:off x="7406697" y="5814044"/>
                  <a:ext cx="370840" cy="370840"/>
                </a:xfrm>
                <a:prstGeom prst="ellipse">
                  <a:avLst/>
                </a:prstGeom>
                <a:noFill/>
                <a:ln>
                  <a:solidFill>
                    <a:schemeClr val="accent3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vi-VN" sz="130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2" name="Freeform 100"/>
                <p:cNvSpPr>
                  <a:spLocks/>
                </p:cNvSpPr>
                <p:nvPr/>
              </p:nvSpPr>
              <p:spPr bwMode="auto">
                <a:xfrm>
                  <a:off x="7503215" y="5905682"/>
                  <a:ext cx="166462" cy="187562"/>
                </a:xfrm>
                <a:custGeom>
                  <a:avLst/>
                  <a:gdLst/>
                  <a:ahLst/>
                  <a:cxnLst>
                    <a:cxn ang="0">
                      <a:pos x="230" y="212"/>
                    </a:cxn>
                    <a:cxn ang="0">
                      <a:pos x="212" y="216"/>
                    </a:cxn>
                    <a:cxn ang="0">
                      <a:pos x="197" y="223"/>
                    </a:cxn>
                    <a:cxn ang="0">
                      <a:pos x="105" y="169"/>
                    </a:cxn>
                    <a:cxn ang="0">
                      <a:pos x="105" y="160"/>
                    </a:cxn>
                    <a:cxn ang="0">
                      <a:pos x="197" y="96"/>
                    </a:cxn>
                    <a:cxn ang="0">
                      <a:pos x="204" y="100"/>
                    </a:cxn>
                    <a:cxn ang="0">
                      <a:pos x="221" y="105"/>
                    </a:cxn>
                    <a:cxn ang="0">
                      <a:pos x="230" y="107"/>
                    </a:cxn>
                    <a:cxn ang="0">
                      <a:pos x="250" y="102"/>
                    </a:cxn>
                    <a:cxn ang="0">
                      <a:pos x="266" y="91"/>
                    </a:cxn>
                    <a:cxn ang="0">
                      <a:pos x="277" y="75"/>
                    </a:cxn>
                    <a:cxn ang="0">
                      <a:pos x="282" y="53"/>
                    </a:cxn>
                    <a:cxn ang="0">
                      <a:pos x="281" y="44"/>
                    </a:cxn>
                    <a:cxn ang="0">
                      <a:pos x="273" y="24"/>
                    </a:cxn>
                    <a:cxn ang="0">
                      <a:pos x="259" y="9"/>
                    </a:cxn>
                    <a:cxn ang="0">
                      <a:pos x="239" y="2"/>
                    </a:cxn>
                    <a:cxn ang="0">
                      <a:pos x="230" y="0"/>
                    </a:cxn>
                    <a:cxn ang="0">
                      <a:pos x="208" y="4"/>
                    </a:cxn>
                    <a:cxn ang="0">
                      <a:pos x="192" y="17"/>
                    </a:cxn>
                    <a:cxn ang="0">
                      <a:pos x="181" y="33"/>
                    </a:cxn>
                    <a:cxn ang="0">
                      <a:pos x="175" y="53"/>
                    </a:cxn>
                    <a:cxn ang="0">
                      <a:pos x="177" y="62"/>
                    </a:cxn>
                    <a:cxn ang="0">
                      <a:pos x="85" y="118"/>
                    </a:cxn>
                    <a:cxn ang="0">
                      <a:pos x="68" y="109"/>
                    </a:cxn>
                    <a:cxn ang="0">
                      <a:pos x="52" y="107"/>
                    </a:cxn>
                    <a:cxn ang="0">
                      <a:pos x="41" y="107"/>
                    </a:cxn>
                    <a:cxn ang="0">
                      <a:pos x="23" y="116"/>
                    </a:cxn>
                    <a:cxn ang="0">
                      <a:pos x="9" y="131"/>
                    </a:cxn>
                    <a:cxn ang="0">
                      <a:pos x="0" y="149"/>
                    </a:cxn>
                    <a:cxn ang="0">
                      <a:pos x="0" y="160"/>
                    </a:cxn>
                    <a:cxn ang="0">
                      <a:pos x="3" y="180"/>
                    </a:cxn>
                    <a:cxn ang="0">
                      <a:pos x="14" y="198"/>
                    </a:cxn>
                    <a:cxn ang="0">
                      <a:pos x="30" y="209"/>
                    </a:cxn>
                    <a:cxn ang="0">
                      <a:pos x="52" y="212"/>
                    </a:cxn>
                    <a:cxn ang="0">
                      <a:pos x="61" y="212"/>
                    </a:cxn>
                    <a:cxn ang="0">
                      <a:pos x="78" y="207"/>
                    </a:cxn>
                    <a:cxn ang="0">
                      <a:pos x="177" y="258"/>
                    </a:cxn>
                    <a:cxn ang="0">
                      <a:pos x="175" y="267"/>
                    </a:cxn>
                    <a:cxn ang="0">
                      <a:pos x="177" y="278"/>
                    </a:cxn>
                    <a:cxn ang="0">
                      <a:pos x="184" y="296"/>
                    </a:cxn>
                    <a:cxn ang="0">
                      <a:pos x="199" y="310"/>
                    </a:cxn>
                    <a:cxn ang="0">
                      <a:pos x="219" y="318"/>
                    </a:cxn>
                    <a:cxn ang="0">
                      <a:pos x="230" y="319"/>
                    </a:cxn>
                    <a:cxn ang="0">
                      <a:pos x="250" y="316"/>
                    </a:cxn>
                    <a:cxn ang="0">
                      <a:pos x="266" y="303"/>
                    </a:cxn>
                    <a:cxn ang="0">
                      <a:pos x="277" y="287"/>
                    </a:cxn>
                    <a:cxn ang="0">
                      <a:pos x="282" y="267"/>
                    </a:cxn>
                    <a:cxn ang="0">
                      <a:pos x="281" y="256"/>
                    </a:cxn>
                    <a:cxn ang="0">
                      <a:pos x="273" y="236"/>
                    </a:cxn>
                    <a:cxn ang="0">
                      <a:pos x="259" y="221"/>
                    </a:cxn>
                    <a:cxn ang="0">
                      <a:pos x="239" y="214"/>
                    </a:cxn>
                    <a:cxn ang="0">
                      <a:pos x="230" y="212"/>
                    </a:cxn>
                  </a:cxnLst>
                  <a:rect l="0" t="0" r="r" b="b"/>
                  <a:pathLst>
                    <a:path w="282" h="319">
                      <a:moveTo>
                        <a:pt x="230" y="212"/>
                      </a:moveTo>
                      <a:lnTo>
                        <a:pt x="230" y="212"/>
                      </a:lnTo>
                      <a:lnTo>
                        <a:pt x="221" y="214"/>
                      </a:lnTo>
                      <a:lnTo>
                        <a:pt x="212" y="216"/>
                      </a:lnTo>
                      <a:lnTo>
                        <a:pt x="204" y="220"/>
                      </a:lnTo>
                      <a:lnTo>
                        <a:pt x="197" y="223"/>
                      </a:lnTo>
                      <a:lnTo>
                        <a:pt x="105" y="169"/>
                      </a:lnTo>
                      <a:lnTo>
                        <a:pt x="105" y="169"/>
                      </a:lnTo>
                      <a:lnTo>
                        <a:pt x="105" y="160"/>
                      </a:lnTo>
                      <a:lnTo>
                        <a:pt x="105" y="160"/>
                      </a:lnTo>
                      <a:lnTo>
                        <a:pt x="105" y="151"/>
                      </a:lnTo>
                      <a:lnTo>
                        <a:pt x="197" y="96"/>
                      </a:lnTo>
                      <a:lnTo>
                        <a:pt x="197" y="96"/>
                      </a:lnTo>
                      <a:lnTo>
                        <a:pt x="204" y="100"/>
                      </a:lnTo>
                      <a:lnTo>
                        <a:pt x="212" y="104"/>
                      </a:lnTo>
                      <a:lnTo>
                        <a:pt x="221" y="105"/>
                      </a:lnTo>
                      <a:lnTo>
                        <a:pt x="230" y="107"/>
                      </a:lnTo>
                      <a:lnTo>
                        <a:pt x="230" y="107"/>
                      </a:lnTo>
                      <a:lnTo>
                        <a:pt x="239" y="105"/>
                      </a:lnTo>
                      <a:lnTo>
                        <a:pt x="250" y="102"/>
                      </a:lnTo>
                      <a:lnTo>
                        <a:pt x="259" y="98"/>
                      </a:lnTo>
                      <a:lnTo>
                        <a:pt x="266" y="91"/>
                      </a:lnTo>
                      <a:lnTo>
                        <a:pt x="273" y="84"/>
                      </a:lnTo>
                      <a:lnTo>
                        <a:pt x="277" y="75"/>
                      </a:lnTo>
                      <a:lnTo>
                        <a:pt x="281" y="64"/>
                      </a:lnTo>
                      <a:lnTo>
                        <a:pt x="282" y="53"/>
                      </a:lnTo>
                      <a:lnTo>
                        <a:pt x="282" y="53"/>
                      </a:lnTo>
                      <a:lnTo>
                        <a:pt x="281" y="44"/>
                      </a:lnTo>
                      <a:lnTo>
                        <a:pt x="277" y="33"/>
                      </a:lnTo>
                      <a:lnTo>
                        <a:pt x="273" y="24"/>
                      </a:lnTo>
                      <a:lnTo>
                        <a:pt x="266" y="17"/>
                      </a:lnTo>
                      <a:lnTo>
                        <a:pt x="259" y="9"/>
                      </a:lnTo>
                      <a:lnTo>
                        <a:pt x="250" y="4"/>
                      </a:lnTo>
                      <a:lnTo>
                        <a:pt x="239" y="2"/>
                      </a:lnTo>
                      <a:lnTo>
                        <a:pt x="230" y="0"/>
                      </a:lnTo>
                      <a:lnTo>
                        <a:pt x="230" y="0"/>
                      </a:lnTo>
                      <a:lnTo>
                        <a:pt x="219" y="2"/>
                      </a:lnTo>
                      <a:lnTo>
                        <a:pt x="208" y="4"/>
                      </a:lnTo>
                      <a:lnTo>
                        <a:pt x="199" y="9"/>
                      </a:lnTo>
                      <a:lnTo>
                        <a:pt x="192" y="17"/>
                      </a:lnTo>
                      <a:lnTo>
                        <a:pt x="184" y="24"/>
                      </a:lnTo>
                      <a:lnTo>
                        <a:pt x="181" y="33"/>
                      </a:lnTo>
                      <a:lnTo>
                        <a:pt x="177" y="44"/>
                      </a:lnTo>
                      <a:lnTo>
                        <a:pt x="175" y="53"/>
                      </a:lnTo>
                      <a:lnTo>
                        <a:pt x="175" y="53"/>
                      </a:lnTo>
                      <a:lnTo>
                        <a:pt x="177" y="62"/>
                      </a:lnTo>
                      <a:lnTo>
                        <a:pt x="85" y="118"/>
                      </a:lnTo>
                      <a:lnTo>
                        <a:pt x="85" y="118"/>
                      </a:lnTo>
                      <a:lnTo>
                        <a:pt x="78" y="113"/>
                      </a:lnTo>
                      <a:lnTo>
                        <a:pt x="68" y="109"/>
                      </a:lnTo>
                      <a:lnTo>
                        <a:pt x="61" y="107"/>
                      </a:lnTo>
                      <a:lnTo>
                        <a:pt x="52" y="107"/>
                      </a:lnTo>
                      <a:lnTo>
                        <a:pt x="52" y="107"/>
                      </a:lnTo>
                      <a:lnTo>
                        <a:pt x="41" y="107"/>
                      </a:lnTo>
                      <a:lnTo>
                        <a:pt x="30" y="111"/>
                      </a:lnTo>
                      <a:lnTo>
                        <a:pt x="23" y="116"/>
                      </a:lnTo>
                      <a:lnTo>
                        <a:pt x="14" y="122"/>
                      </a:lnTo>
                      <a:lnTo>
                        <a:pt x="9" y="131"/>
                      </a:lnTo>
                      <a:lnTo>
                        <a:pt x="3" y="140"/>
                      </a:lnTo>
                      <a:lnTo>
                        <a:pt x="0" y="149"/>
                      </a:lnTo>
                      <a:lnTo>
                        <a:pt x="0" y="160"/>
                      </a:lnTo>
                      <a:lnTo>
                        <a:pt x="0" y="160"/>
                      </a:lnTo>
                      <a:lnTo>
                        <a:pt x="0" y="171"/>
                      </a:lnTo>
                      <a:lnTo>
                        <a:pt x="3" y="180"/>
                      </a:lnTo>
                      <a:lnTo>
                        <a:pt x="9" y="189"/>
                      </a:lnTo>
                      <a:lnTo>
                        <a:pt x="14" y="198"/>
                      </a:lnTo>
                      <a:lnTo>
                        <a:pt x="23" y="203"/>
                      </a:lnTo>
                      <a:lnTo>
                        <a:pt x="30" y="209"/>
                      </a:lnTo>
                      <a:lnTo>
                        <a:pt x="41" y="212"/>
                      </a:lnTo>
                      <a:lnTo>
                        <a:pt x="52" y="212"/>
                      </a:lnTo>
                      <a:lnTo>
                        <a:pt x="52" y="212"/>
                      </a:lnTo>
                      <a:lnTo>
                        <a:pt x="61" y="212"/>
                      </a:lnTo>
                      <a:lnTo>
                        <a:pt x="68" y="211"/>
                      </a:lnTo>
                      <a:lnTo>
                        <a:pt x="78" y="207"/>
                      </a:lnTo>
                      <a:lnTo>
                        <a:pt x="85" y="202"/>
                      </a:lnTo>
                      <a:lnTo>
                        <a:pt x="177" y="258"/>
                      </a:lnTo>
                      <a:lnTo>
                        <a:pt x="177" y="258"/>
                      </a:lnTo>
                      <a:lnTo>
                        <a:pt x="175" y="267"/>
                      </a:lnTo>
                      <a:lnTo>
                        <a:pt x="175" y="267"/>
                      </a:lnTo>
                      <a:lnTo>
                        <a:pt x="177" y="278"/>
                      </a:lnTo>
                      <a:lnTo>
                        <a:pt x="181" y="287"/>
                      </a:lnTo>
                      <a:lnTo>
                        <a:pt x="184" y="296"/>
                      </a:lnTo>
                      <a:lnTo>
                        <a:pt x="192" y="303"/>
                      </a:lnTo>
                      <a:lnTo>
                        <a:pt x="199" y="310"/>
                      </a:lnTo>
                      <a:lnTo>
                        <a:pt x="208" y="316"/>
                      </a:lnTo>
                      <a:lnTo>
                        <a:pt x="219" y="318"/>
                      </a:lnTo>
                      <a:lnTo>
                        <a:pt x="230" y="319"/>
                      </a:lnTo>
                      <a:lnTo>
                        <a:pt x="230" y="319"/>
                      </a:lnTo>
                      <a:lnTo>
                        <a:pt x="239" y="318"/>
                      </a:lnTo>
                      <a:lnTo>
                        <a:pt x="250" y="316"/>
                      </a:lnTo>
                      <a:lnTo>
                        <a:pt x="259" y="310"/>
                      </a:lnTo>
                      <a:lnTo>
                        <a:pt x="266" y="303"/>
                      </a:lnTo>
                      <a:lnTo>
                        <a:pt x="273" y="296"/>
                      </a:lnTo>
                      <a:lnTo>
                        <a:pt x="277" y="287"/>
                      </a:lnTo>
                      <a:lnTo>
                        <a:pt x="281" y="278"/>
                      </a:lnTo>
                      <a:lnTo>
                        <a:pt x="282" y="267"/>
                      </a:lnTo>
                      <a:lnTo>
                        <a:pt x="282" y="267"/>
                      </a:lnTo>
                      <a:lnTo>
                        <a:pt x="281" y="256"/>
                      </a:lnTo>
                      <a:lnTo>
                        <a:pt x="277" y="245"/>
                      </a:lnTo>
                      <a:lnTo>
                        <a:pt x="273" y="236"/>
                      </a:lnTo>
                      <a:lnTo>
                        <a:pt x="266" y="229"/>
                      </a:lnTo>
                      <a:lnTo>
                        <a:pt x="259" y="221"/>
                      </a:lnTo>
                      <a:lnTo>
                        <a:pt x="250" y="218"/>
                      </a:lnTo>
                      <a:lnTo>
                        <a:pt x="239" y="214"/>
                      </a:lnTo>
                      <a:lnTo>
                        <a:pt x="230" y="212"/>
                      </a:lnTo>
                      <a:lnTo>
                        <a:pt x="230" y="212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00"/>
                </a:p>
              </p:txBody>
            </p:sp>
          </p:grpSp>
        </p:grpSp>
        <p:grpSp>
          <p:nvGrpSpPr>
            <p:cNvPr id="15" name="Group 14"/>
            <p:cNvGrpSpPr/>
            <p:nvPr/>
          </p:nvGrpSpPr>
          <p:grpSpPr>
            <a:xfrm>
              <a:off x="5568211" y="5638403"/>
              <a:ext cx="2788494" cy="370840"/>
              <a:chOff x="5320531" y="5819325"/>
              <a:chExt cx="2788494" cy="370840"/>
            </a:xfrm>
          </p:grpSpPr>
          <p:sp>
            <p:nvSpPr>
              <p:cNvPr id="25" name="TextBox 24"/>
              <p:cNvSpPr txBox="1"/>
              <p:nvPr/>
            </p:nvSpPr>
            <p:spPr>
              <a:xfrm>
                <a:off x="5753089" y="5843312"/>
                <a:ext cx="2355936" cy="2923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300" dirty="0" err="1"/>
                  <a:t>Okrętowa</a:t>
                </a:r>
                <a:r>
                  <a:rPr lang="en-US" sz="1300" dirty="0"/>
                  <a:t> 2, 74-320 </a:t>
                </a:r>
                <a:r>
                  <a:rPr lang="en-US" sz="1300" dirty="0" err="1"/>
                  <a:t>Barlinek</a:t>
                </a:r>
                <a:endParaRPr lang="vi-VN" sz="1300" dirty="0"/>
              </a:p>
            </p:txBody>
          </p:sp>
          <p:grpSp>
            <p:nvGrpSpPr>
              <p:cNvPr id="26" name="Group 25"/>
              <p:cNvGrpSpPr/>
              <p:nvPr/>
            </p:nvGrpSpPr>
            <p:grpSpPr>
              <a:xfrm>
                <a:off x="5320531" y="5819325"/>
                <a:ext cx="370840" cy="370840"/>
                <a:chOff x="904467" y="5235202"/>
                <a:chExt cx="514772" cy="514772"/>
              </a:xfrm>
            </p:grpSpPr>
            <p:sp>
              <p:nvSpPr>
                <p:cNvPr id="27" name="Oval 26"/>
                <p:cNvSpPr/>
                <p:nvPr/>
              </p:nvSpPr>
              <p:spPr>
                <a:xfrm>
                  <a:off x="904467" y="5235202"/>
                  <a:ext cx="514772" cy="514772"/>
                </a:xfrm>
                <a:prstGeom prst="ellipse">
                  <a:avLst/>
                </a:prstGeom>
                <a:noFill/>
                <a:ln>
                  <a:solidFill>
                    <a:schemeClr val="accent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vi-VN" sz="130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8" name="Freeform 107"/>
                <p:cNvSpPr>
                  <a:spLocks noEditPoints="1"/>
                </p:cNvSpPr>
                <p:nvPr/>
              </p:nvSpPr>
              <p:spPr bwMode="auto">
                <a:xfrm>
                  <a:off x="1026956" y="5366599"/>
                  <a:ext cx="293118" cy="251977"/>
                </a:xfrm>
                <a:custGeom>
                  <a:avLst/>
                  <a:gdLst/>
                  <a:ahLst/>
                  <a:cxnLst>
                    <a:cxn ang="0">
                      <a:pos x="337" y="165"/>
                    </a:cxn>
                    <a:cxn ang="0">
                      <a:pos x="170" y="0"/>
                    </a:cxn>
                    <a:cxn ang="0">
                      <a:pos x="5" y="165"/>
                    </a:cxn>
                    <a:cxn ang="0">
                      <a:pos x="5" y="165"/>
                    </a:cxn>
                    <a:cxn ang="0">
                      <a:pos x="0" y="172"/>
                    </a:cxn>
                    <a:cxn ang="0">
                      <a:pos x="0" y="181"/>
                    </a:cxn>
                    <a:cxn ang="0">
                      <a:pos x="0" y="189"/>
                    </a:cxn>
                    <a:cxn ang="0">
                      <a:pos x="5" y="196"/>
                    </a:cxn>
                    <a:cxn ang="0">
                      <a:pos x="5" y="196"/>
                    </a:cxn>
                    <a:cxn ang="0">
                      <a:pos x="13" y="201"/>
                    </a:cxn>
                    <a:cxn ang="0">
                      <a:pos x="20" y="201"/>
                    </a:cxn>
                    <a:cxn ang="0">
                      <a:pos x="29" y="201"/>
                    </a:cxn>
                    <a:cxn ang="0">
                      <a:pos x="36" y="196"/>
                    </a:cxn>
                    <a:cxn ang="0">
                      <a:pos x="42" y="189"/>
                    </a:cxn>
                    <a:cxn ang="0">
                      <a:pos x="42" y="294"/>
                    </a:cxn>
                    <a:cxn ang="0">
                      <a:pos x="301" y="294"/>
                    </a:cxn>
                    <a:cxn ang="0">
                      <a:pos x="301" y="189"/>
                    </a:cxn>
                    <a:cxn ang="0">
                      <a:pos x="306" y="196"/>
                    </a:cxn>
                    <a:cxn ang="0">
                      <a:pos x="306" y="196"/>
                    </a:cxn>
                    <a:cxn ang="0">
                      <a:pos x="314" y="201"/>
                    </a:cxn>
                    <a:cxn ang="0">
                      <a:pos x="321" y="201"/>
                    </a:cxn>
                    <a:cxn ang="0">
                      <a:pos x="321" y="201"/>
                    </a:cxn>
                    <a:cxn ang="0">
                      <a:pos x="330" y="201"/>
                    </a:cxn>
                    <a:cxn ang="0">
                      <a:pos x="337" y="196"/>
                    </a:cxn>
                    <a:cxn ang="0">
                      <a:pos x="337" y="196"/>
                    </a:cxn>
                    <a:cxn ang="0">
                      <a:pos x="341" y="189"/>
                    </a:cxn>
                    <a:cxn ang="0">
                      <a:pos x="343" y="181"/>
                    </a:cxn>
                    <a:cxn ang="0">
                      <a:pos x="341" y="172"/>
                    </a:cxn>
                    <a:cxn ang="0">
                      <a:pos x="337" y="165"/>
                    </a:cxn>
                    <a:cxn ang="0">
                      <a:pos x="337" y="165"/>
                    </a:cxn>
                    <a:cxn ang="0">
                      <a:pos x="279" y="272"/>
                    </a:cxn>
                    <a:cxn ang="0">
                      <a:pos x="214" y="272"/>
                    </a:cxn>
                    <a:cxn ang="0">
                      <a:pos x="214" y="187"/>
                    </a:cxn>
                    <a:cxn ang="0">
                      <a:pos x="129" y="187"/>
                    </a:cxn>
                    <a:cxn ang="0">
                      <a:pos x="129" y="272"/>
                    </a:cxn>
                    <a:cxn ang="0">
                      <a:pos x="63" y="272"/>
                    </a:cxn>
                    <a:cxn ang="0">
                      <a:pos x="63" y="169"/>
                    </a:cxn>
                    <a:cxn ang="0">
                      <a:pos x="170" y="60"/>
                    </a:cxn>
                    <a:cxn ang="0">
                      <a:pos x="279" y="169"/>
                    </a:cxn>
                    <a:cxn ang="0">
                      <a:pos x="279" y="272"/>
                    </a:cxn>
                  </a:cxnLst>
                  <a:rect l="0" t="0" r="r" b="b"/>
                  <a:pathLst>
                    <a:path w="343" h="294">
                      <a:moveTo>
                        <a:pt x="337" y="165"/>
                      </a:moveTo>
                      <a:lnTo>
                        <a:pt x="170" y="0"/>
                      </a:lnTo>
                      <a:lnTo>
                        <a:pt x="5" y="165"/>
                      </a:lnTo>
                      <a:lnTo>
                        <a:pt x="5" y="165"/>
                      </a:lnTo>
                      <a:lnTo>
                        <a:pt x="0" y="172"/>
                      </a:lnTo>
                      <a:lnTo>
                        <a:pt x="0" y="181"/>
                      </a:lnTo>
                      <a:lnTo>
                        <a:pt x="0" y="189"/>
                      </a:lnTo>
                      <a:lnTo>
                        <a:pt x="5" y="196"/>
                      </a:lnTo>
                      <a:lnTo>
                        <a:pt x="5" y="196"/>
                      </a:lnTo>
                      <a:lnTo>
                        <a:pt x="13" y="201"/>
                      </a:lnTo>
                      <a:lnTo>
                        <a:pt x="20" y="201"/>
                      </a:lnTo>
                      <a:lnTo>
                        <a:pt x="29" y="201"/>
                      </a:lnTo>
                      <a:lnTo>
                        <a:pt x="36" y="196"/>
                      </a:lnTo>
                      <a:lnTo>
                        <a:pt x="42" y="189"/>
                      </a:lnTo>
                      <a:lnTo>
                        <a:pt x="42" y="294"/>
                      </a:lnTo>
                      <a:lnTo>
                        <a:pt x="301" y="294"/>
                      </a:lnTo>
                      <a:lnTo>
                        <a:pt x="301" y="189"/>
                      </a:lnTo>
                      <a:lnTo>
                        <a:pt x="306" y="196"/>
                      </a:lnTo>
                      <a:lnTo>
                        <a:pt x="306" y="196"/>
                      </a:lnTo>
                      <a:lnTo>
                        <a:pt x="314" y="201"/>
                      </a:lnTo>
                      <a:lnTo>
                        <a:pt x="321" y="201"/>
                      </a:lnTo>
                      <a:lnTo>
                        <a:pt x="321" y="201"/>
                      </a:lnTo>
                      <a:lnTo>
                        <a:pt x="330" y="201"/>
                      </a:lnTo>
                      <a:lnTo>
                        <a:pt x="337" y="196"/>
                      </a:lnTo>
                      <a:lnTo>
                        <a:pt x="337" y="196"/>
                      </a:lnTo>
                      <a:lnTo>
                        <a:pt x="341" y="189"/>
                      </a:lnTo>
                      <a:lnTo>
                        <a:pt x="343" y="181"/>
                      </a:lnTo>
                      <a:lnTo>
                        <a:pt x="341" y="172"/>
                      </a:lnTo>
                      <a:lnTo>
                        <a:pt x="337" y="165"/>
                      </a:lnTo>
                      <a:lnTo>
                        <a:pt x="337" y="165"/>
                      </a:lnTo>
                      <a:close/>
                      <a:moveTo>
                        <a:pt x="279" y="272"/>
                      </a:moveTo>
                      <a:lnTo>
                        <a:pt x="214" y="272"/>
                      </a:lnTo>
                      <a:lnTo>
                        <a:pt x="214" y="187"/>
                      </a:lnTo>
                      <a:lnTo>
                        <a:pt x="129" y="187"/>
                      </a:lnTo>
                      <a:lnTo>
                        <a:pt x="129" y="272"/>
                      </a:lnTo>
                      <a:lnTo>
                        <a:pt x="63" y="272"/>
                      </a:lnTo>
                      <a:lnTo>
                        <a:pt x="63" y="169"/>
                      </a:lnTo>
                      <a:lnTo>
                        <a:pt x="170" y="60"/>
                      </a:lnTo>
                      <a:lnTo>
                        <a:pt x="279" y="169"/>
                      </a:lnTo>
                      <a:lnTo>
                        <a:pt x="279" y="272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00"/>
                </a:p>
              </p:txBody>
            </p:sp>
          </p:grpSp>
        </p:grpSp>
      </p:grpSp>
      <p:grpSp>
        <p:nvGrpSpPr>
          <p:cNvPr id="53" name="Group 2107"/>
          <p:cNvGrpSpPr>
            <a:grpSpLocks noChangeAspect="1"/>
          </p:cNvGrpSpPr>
          <p:nvPr/>
        </p:nvGrpSpPr>
        <p:grpSpPr>
          <a:xfrm>
            <a:off x="5626223" y="1173143"/>
            <a:ext cx="582089" cy="763644"/>
            <a:chOff x="0" y="0"/>
            <a:chExt cx="1270000" cy="1666117"/>
          </a:xfrm>
        </p:grpSpPr>
        <p:sp>
          <p:nvSpPr>
            <p:cNvPr id="54" name="Shape 2100"/>
            <p:cNvSpPr/>
            <p:nvPr/>
          </p:nvSpPr>
          <p:spPr>
            <a:xfrm>
              <a:off x="244171" y="1532531"/>
              <a:ext cx="781658" cy="1335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0000">
                <a:alpha val="20828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grpSp>
          <p:nvGrpSpPr>
            <p:cNvPr id="55" name="Group 2106"/>
            <p:cNvGrpSpPr/>
            <p:nvPr/>
          </p:nvGrpSpPr>
          <p:grpSpPr>
            <a:xfrm>
              <a:off x="0" y="0"/>
              <a:ext cx="1270000" cy="1594970"/>
              <a:chOff x="0" y="0"/>
              <a:chExt cx="1270000" cy="1594969"/>
            </a:xfrm>
          </p:grpSpPr>
          <p:grpSp>
            <p:nvGrpSpPr>
              <p:cNvPr id="56" name="Group 2103"/>
              <p:cNvGrpSpPr/>
              <p:nvPr/>
            </p:nvGrpSpPr>
            <p:grpSpPr>
              <a:xfrm>
                <a:off x="0" y="0"/>
                <a:ext cx="1270000" cy="1594969"/>
                <a:chOff x="0" y="0"/>
                <a:chExt cx="1270000" cy="1594968"/>
              </a:xfrm>
            </p:grpSpPr>
            <p:sp>
              <p:nvSpPr>
                <p:cNvPr id="59" name="Shape 2101"/>
                <p:cNvSpPr/>
                <p:nvPr/>
              </p:nvSpPr>
              <p:spPr>
                <a:xfrm>
                  <a:off x="0" y="0"/>
                  <a:ext cx="1270000" cy="127000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79" h="19679" extrusionOk="0">
                      <a:moveTo>
                        <a:pt x="16796" y="2882"/>
                      </a:moveTo>
                      <a:cubicBezTo>
                        <a:pt x="20639" y="6724"/>
                        <a:pt x="20639" y="12954"/>
                        <a:pt x="16796" y="16796"/>
                      </a:cubicBezTo>
                      <a:cubicBezTo>
                        <a:pt x="12954" y="20639"/>
                        <a:pt x="6724" y="20639"/>
                        <a:pt x="2882" y="16796"/>
                      </a:cubicBezTo>
                      <a:cubicBezTo>
                        <a:pt x="-961" y="12954"/>
                        <a:pt x="-961" y="6724"/>
                        <a:pt x="2882" y="2882"/>
                      </a:cubicBezTo>
                      <a:cubicBezTo>
                        <a:pt x="6724" y="-961"/>
                        <a:pt x="12954" y="-961"/>
                        <a:pt x="16796" y="2882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lvl="0">
                    <a:defRPr sz="3200">
                      <a:solidFill>
                        <a:srgbClr val="FFFFFF"/>
                      </a:solidFill>
                    </a:defRPr>
                  </a:pPr>
                  <a:endParaRPr dirty="0"/>
                </a:p>
              </p:txBody>
            </p:sp>
            <p:sp>
              <p:nvSpPr>
                <p:cNvPr id="60" name="Shape 2102"/>
                <p:cNvSpPr/>
                <p:nvPr/>
              </p:nvSpPr>
              <p:spPr>
                <a:xfrm>
                  <a:off x="122388" y="1015133"/>
                  <a:ext cx="1025224" cy="57983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0"/>
                      </a:moveTo>
                      <a:lnTo>
                        <a:pt x="10804" y="21600"/>
                      </a:lnTo>
                      <a:lnTo>
                        <a:pt x="2160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lvl="0">
                    <a:defRPr sz="3200">
                      <a:solidFill>
                        <a:srgbClr val="FFFFFF"/>
                      </a:solidFill>
                    </a:defRPr>
                  </a:pPr>
                  <a:endParaRPr dirty="0"/>
                </a:p>
              </p:txBody>
            </p:sp>
          </p:grpSp>
          <p:sp>
            <p:nvSpPr>
              <p:cNvPr id="57" name="Shape 2104"/>
              <p:cNvSpPr/>
              <p:nvPr/>
            </p:nvSpPr>
            <p:spPr>
              <a:xfrm>
                <a:off x="168623" y="169071"/>
                <a:ext cx="932754" cy="932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>
                  <a:defRPr sz="3200">
                    <a:solidFill>
                      <a:srgbClr val="FFFFFF"/>
                    </a:solidFill>
                  </a:defRPr>
                </a:pPr>
                <a:endParaRPr dirty="0"/>
              </a:p>
            </p:txBody>
          </p:sp>
          <p:sp>
            <p:nvSpPr>
              <p:cNvPr id="58" name="Shape 2105"/>
              <p:cNvSpPr/>
              <p:nvPr/>
            </p:nvSpPr>
            <p:spPr>
              <a:xfrm>
                <a:off x="389830" y="390278"/>
                <a:ext cx="490340" cy="4903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>
                  <a:defRPr sz="3200">
                    <a:solidFill>
                      <a:srgbClr val="FFFFFF"/>
                    </a:solidFill>
                  </a:defRPr>
                </a:pPr>
                <a:endParaRPr dirty="0"/>
              </a:p>
            </p:txBody>
          </p:sp>
        </p:grpSp>
      </p:grpSp>
      <p:grpSp>
        <p:nvGrpSpPr>
          <p:cNvPr id="76" name="Grupa 75"/>
          <p:cNvGrpSpPr/>
          <p:nvPr/>
        </p:nvGrpSpPr>
        <p:grpSpPr>
          <a:xfrm>
            <a:off x="1453788" y="4730969"/>
            <a:ext cx="9284419" cy="378275"/>
            <a:chOff x="1860780" y="4911392"/>
            <a:chExt cx="9284419" cy="378275"/>
          </a:xfrm>
        </p:grpSpPr>
        <p:grpSp>
          <p:nvGrpSpPr>
            <p:cNvPr id="70" name="Grupa 69"/>
            <p:cNvGrpSpPr/>
            <p:nvPr/>
          </p:nvGrpSpPr>
          <p:grpSpPr>
            <a:xfrm>
              <a:off x="8356705" y="4911392"/>
              <a:ext cx="2788494" cy="370840"/>
              <a:chOff x="8356705" y="4911392"/>
              <a:chExt cx="2788494" cy="370840"/>
            </a:xfrm>
          </p:grpSpPr>
          <p:sp>
            <p:nvSpPr>
              <p:cNvPr id="42" name="TextBox 41"/>
              <p:cNvSpPr txBox="1"/>
              <p:nvPr/>
            </p:nvSpPr>
            <p:spPr>
              <a:xfrm>
                <a:off x="8795436" y="4950618"/>
                <a:ext cx="2349763" cy="2923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l-PL" sz="1300"/>
                  <a:t>a.kowalek</a:t>
                </a:r>
                <a:r>
                  <a:rPr lang="en-US" sz="1300"/>
                  <a:t>@</a:t>
                </a:r>
                <a:r>
                  <a:rPr lang="en-US" sz="1300" dirty="0" err="1"/>
                  <a:t>int-production.pl</a:t>
                </a:r>
                <a:endParaRPr lang="vi-VN" sz="1300" dirty="0"/>
              </a:p>
            </p:txBody>
          </p:sp>
          <p:grpSp>
            <p:nvGrpSpPr>
              <p:cNvPr id="69" name="Grupa 68"/>
              <p:cNvGrpSpPr/>
              <p:nvPr/>
            </p:nvGrpSpPr>
            <p:grpSpPr>
              <a:xfrm>
                <a:off x="8356705" y="4911392"/>
                <a:ext cx="370840" cy="370840"/>
                <a:chOff x="8356705" y="4911392"/>
                <a:chExt cx="370840" cy="370840"/>
              </a:xfrm>
            </p:grpSpPr>
            <p:sp>
              <p:nvSpPr>
                <p:cNvPr id="43" name="Oval 42"/>
                <p:cNvSpPr/>
                <p:nvPr/>
              </p:nvSpPr>
              <p:spPr>
                <a:xfrm>
                  <a:off x="8356705" y="4911392"/>
                  <a:ext cx="370840" cy="370840"/>
                </a:xfrm>
                <a:prstGeom prst="ellipse">
                  <a:avLst/>
                </a:prstGeom>
                <a:no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vi-VN" sz="1300">
                    <a:solidFill>
                      <a:schemeClr val="tx1"/>
                    </a:solidFill>
                  </a:endParaRPr>
                </a:p>
              </p:txBody>
            </p:sp>
            <p:grpSp>
              <p:nvGrpSpPr>
                <p:cNvPr id="36" name="Group 35"/>
                <p:cNvGrpSpPr/>
                <p:nvPr/>
              </p:nvGrpSpPr>
              <p:grpSpPr>
                <a:xfrm>
                  <a:off x="8465025" y="5020512"/>
                  <a:ext cx="154200" cy="152600"/>
                  <a:chOff x="2628901" y="1670051"/>
                  <a:chExt cx="316849" cy="313561"/>
                </a:xfrm>
                <a:solidFill>
                  <a:schemeClr val="accent5"/>
                </a:solidFill>
              </p:grpSpPr>
              <p:sp>
                <p:nvSpPr>
                  <p:cNvPr id="37" name="Shape 11375"/>
                  <p:cNvSpPr/>
                  <p:nvPr/>
                </p:nvSpPr>
                <p:spPr>
                  <a:xfrm>
                    <a:off x="2711451" y="1828801"/>
                    <a:ext cx="132029" cy="1330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21600"/>
                        </a:moveTo>
                        <a:lnTo>
                          <a:pt x="21600" y="21600"/>
                        </a:lnTo>
                        <a:lnTo>
                          <a:pt x="21600" y="0"/>
                        </a:lnTo>
                        <a:lnTo>
                          <a:pt x="0" y="0"/>
                        </a:lnTo>
                        <a:cubicBezTo>
                          <a:pt x="0" y="0"/>
                          <a:pt x="0" y="21600"/>
                          <a:pt x="0" y="21600"/>
                        </a:cubicBezTo>
                        <a:close/>
                      </a:path>
                    </a:pathLst>
                  </a:custGeom>
                  <a:grpFill/>
                  <a:ln w="12700">
                    <a:miter lim="400000"/>
                  </a:ln>
                </p:spPr>
                <p:txBody>
                  <a:bodyPr lIns="19051" tIns="19051" rIns="19051" bIns="19051" anchor="ctr"/>
                  <a:lstStyle/>
                  <a:p>
                    <a:pPr defTabSz="228594">
                      <a:defRPr sz="3000">
                        <a:solidFill>
                          <a:srgbClr val="FFFFFF"/>
                        </a:solidFill>
                        <a:effectLst>
                          <a:outerShdw blurRad="38100" dist="12700" dir="5400000" rotWithShape="0">
                            <a:srgbClr val="000000">
                              <a:alpha val="50000"/>
                            </a:srgbClr>
                          </a:outerShdw>
                        </a:effectLst>
                        <a:latin typeface="Gill Sans"/>
                        <a:ea typeface="Gill Sans"/>
                        <a:cs typeface="Gill Sans"/>
                        <a:sym typeface="Gill Sans"/>
                      </a:defRPr>
                    </a:pPr>
                    <a:endParaRPr sz="1300"/>
                  </a:p>
                </p:txBody>
              </p:sp>
              <p:sp>
                <p:nvSpPr>
                  <p:cNvPr id="38" name="Shape 11376"/>
                  <p:cNvSpPr/>
                  <p:nvPr/>
                </p:nvSpPr>
                <p:spPr>
                  <a:xfrm>
                    <a:off x="2628901" y="1816100"/>
                    <a:ext cx="316849" cy="16751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0"/>
                        </a:moveTo>
                        <a:lnTo>
                          <a:pt x="0" y="21600"/>
                        </a:lnTo>
                        <a:lnTo>
                          <a:pt x="21600" y="21600"/>
                        </a:lnTo>
                        <a:lnTo>
                          <a:pt x="21600" y="0"/>
                        </a:lnTo>
                        <a:lnTo>
                          <a:pt x="10800" y="10194"/>
                        </a:lnTo>
                        <a:cubicBezTo>
                          <a:pt x="10800" y="10194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 w="12700">
                    <a:miter lim="400000"/>
                  </a:ln>
                </p:spPr>
                <p:txBody>
                  <a:bodyPr lIns="19051" tIns="19051" rIns="19051" bIns="19051" anchor="ctr"/>
                  <a:lstStyle/>
                  <a:p>
                    <a:pPr defTabSz="228594">
                      <a:defRPr sz="3000">
                        <a:solidFill>
                          <a:srgbClr val="FFFFFF"/>
                        </a:solidFill>
                        <a:effectLst>
                          <a:outerShdw blurRad="38100" dist="12700" dir="5400000" rotWithShape="0">
                            <a:srgbClr val="000000">
                              <a:alpha val="50000"/>
                            </a:srgbClr>
                          </a:outerShdw>
                        </a:effectLst>
                        <a:latin typeface="Gill Sans"/>
                        <a:ea typeface="Gill Sans"/>
                        <a:cs typeface="Gill Sans"/>
                        <a:sym typeface="Gill Sans"/>
                      </a:defRPr>
                    </a:pPr>
                    <a:endParaRPr sz="1300"/>
                  </a:p>
                </p:txBody>
              </p:sp>
              <p:sp>
                <p:nvSpPr>
                  <p:cNvPr id="39" name="Shape 11377"/>
                  <p:cNvSpPr/>
                  <p:nvPr/>
                </p:nvSpPr>
                <p:spPr>
                  <a:xfrm>
                    <a:off x="2711451" y="1790700"/>
                    <a:ext cx="158431" cy="1328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21600" y="0"/>
                        </a:moveTo>
                        <a:lnTo>
                          <a:pt x="0" y="0"/>
                        </a:lnTo>
                        <a:lnTo>
                          <a:pt x="0" y="21600"/>
                        </a:lnTo>
                        <a:lnTo>
                          <a:pt x="21600" y="21600"/>
                        </a:lnTo>
                        <a:cubicBezTo>
                          <a:pt x="21600" y="21600"/>
                          <a:pt x="21600" y="0"/>
                          <a:pt x="21600" y="0"/>
                        </a:cubicBezTo>
                        <a:close/>
                      </a:path>
                    </a:pathLst>
                  </a:custGeom>
                  <a:grpFill/>
                  <a:ln w="12700">
                    <a:miter lim="400000"/>
                  </a:ln>
                </p:spPr>
                <p:txBody>
                  <a:bodyPr lIns="19051" tIns="19051" rIns="19051" bIns="19051" anchor="ctr"/>
                  <a:lstStyle/>
                  <a:p>
                    <a:pPr defTabSz="228594">
                      <a:defRPr sz="3000">
                        <a:solidFill>
                          <a:srgbClr val="FFFFFF"/>
                        </a:solidFill>
                        <a:effectLst>
                          <a:outerShdw blurRad="38100" dist="12700" dir="5400000" rotWithShape="0">
                            <a:srgbClr val="000000">
                              <a:alpha val="50000"/>
                            </a:srgbClr>
                          </a:outerShdw>
                        </a:effectLst>
                        <a:latin typeface="Gill Sans"/>
                        <a:ea typeface="Gill Sans"/>
                        <a:cs typeface="Gill Sans"/>
                        <a:sym typeface="Gill Sans"/>
                      </a:defRPr>
                    </a:pPr>
                    <a:endParaRPr sz="1300"/>
                  </a:p>
                </p:txBody>
              </p:sp>
              <p:sp>
                <p:nvSpPr>
                  <p:cNvPr id="40" name="Shape 11378"/>
                  <p:cNvSpPr/>
                  <p:nvPr/>
                </p:nvSpPr>
                <p:spPr>
                  <a:xfrm>
                    <a:off x="2628901" y="1670051"/>
                    <a:ext cx="316849" cy="11882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10800" y="0"/>
                        </a:moveTo>
                        <a:lnTo>
                          <a:pt x="0" y="14369"/>
                        </a:lnTo>
                        <a:lnTo>
                          <a:pt x="0" y="21600"/>
                        </a:lnTo>
                        <a:lnTo>
                          <a:pt x="1799" y="21600"/>
                        </a:lnTo>
                        <a:lnTo>
                          <a:pt x="1799" y="16800"/>
                        </a:lnTo>
                        <a:lnTo>
                          <a:pt x="19800" y="16800"/>
                        </a:lnTo>
                        <a:lnTo>
                          <a:pt x="19800" y="21600"/>
                        </a:lnTo>
                        <a:lnTo>
                          <a:pt x="21600" y="21600"/>
                        </a:lnTo>
                        <a:lnTo>
                          <a:pt x="21600" y="14369"/>
                        </a:lnTo>
                        <a:cubicBezTo>
                          <a:pt x="21600" y="14369"/>
                          <a:pt x="10800" y="0"/>
                          <a:pt x="10800" y="0"/>
                        </a:cubicBezTo>
                        <a:close/>
                      </a:path>
                    </a:pathLst>
                  </a:custGeom>
                  <a:grpFill/>
                  <a:ln w="12700">
                    <a:miter lim="400000"/>
                  </a:ln>
                </p:spPr>
                <p:txBody>
                  <a:bodyPr lIns="19051" tIns="19051" rIns="19051" bIns="19051" anchor="ctr"/>
                  <a:lstStyle/>
                  <a:p>
                    <a:pPr defTabSz="228594">
                      <a:defRPr sz="3000">
                        <a:solidFill>
                          <a:srgbClr val="FFFFFF"/>
                        </a:solidFill>
                        <a:effectLst>
                          <a:outerShdw blurRad="38100" dist="12700" dir="5400000" rotWithShape="0">
                            <a:srgbClr val="000000">
                              <a:alpha val="50000"/>
                            </a:srgbClr>
                          </a:outerShdw>
                        </a:effectLst>
                        <a:latin typeface="Gill Sans"/>
                        <a:ea typeface="Gill Sans"/>
                        <a:cs typeface="Gill Sans"/>
                        <a:sym typeface="Gill Sans"/>
                      </a:defRPr>
                    </a:pPr>
                    <a:endParaRPr sz="1300"/>
                  </a:p>
                </p:txBody>
              </p:sp>
            </p:grpSp>
          </p:grpSp>
        </p:grpSp>
        <p:grpSp>
          <p:nvGrpSpPr>
            <p:cNvPr id="16" name="Group 15"/>
            <p:cNvGrpSpPr/>
            <p:nvPr/>
          </p:nvGrpSpPr>
          <p:grpSpPr>
            <a:xfrm>
              <a:off x="5566652" y="4918827"/>
              <a:ext cx="2152102" cy="370840"/>
              <a:chOff x="5794652" y="5002746"/>
              <a:chExt cx="2152102" cy="370840"/>
            </a:xfrm>
          </p:grpSpPr>
          <p:sp>
            <p:nvSpPr>
              <p:cNvPr id="22" name="TextBox 21"/>
              <p:cNvSpPr txBox="1"/>
              <p:nvPr/>
            </p:nvSpPr>
            <p:spPr>
              <a:xfrm>
                <a:off x="6217831" y="5049407"/>
                <a:ext cx="1728923" cy="2923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mr-IN" sz="1300" dirty="0"/>
                  <a:t>+48 95 746</a:t>
                </a:r>
                <a:r>
                  <a:rPr lang="pl-PL" sz="1300" dirty="0"/>
                  <a:t> </a:t>
                </a:r>
                <a:r>
                  <a:rPr lang="mr-IN" sz="1300" dirty="0"/>
                  <a:t>10</a:t>
                </a:r>
                <a:r>
                  <a:rPr lang="pl-PL" sz="1300" dirty="0"/>
                  <a:t> </a:t>
                </a:r>
                <a:r>
                  <a:rPr lang="mr-IN" sz="1300" dirty="0"/>
                  <a:t>34 </a:t>
                </a:r>
                <a:endParaRPr lang="vi-VN" sz="1300" dirty="0"/>
              </a:p>
            </p:txBody>
          </p:sp>
          <p:sp>
            <p:nvSpPr>
              <p:cNvPr id="23" name="Oval 22"/>
              <p:cNvSpPr/>
              <p:nvPr/>
            </p:nvSpPr>
            <p:spPr>
              <a:xfrm>
                <a:off x="5794652" y="5002746"/>
                <a:ext cx="370840" cy="370840"/>
              </a:xfrm>
              <a:prstGeom prst="ellipse">
                <a:avLst/>
              </a:prstGeom>
              <a:noFill/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vi-VN" sz="1300">
                  <a:solidFill>
                    <a:schemeClr val="tx1"/>
                  </a:solidFill>
                </a:endParaRPr>
              </a:p>
            </p:txBody>
          </p:sp>
          <p:sp>
            <p:nvSpPr>
              <p:cNvPr id="24" name="Freeform 50"/>
              <p:cNvSpPr>
                <a:spLocks noChangeArrowheads="1"/>
              </p:cNvSpPr>
              <p:nvPr/>
            </p:nvSpPr>
            <p:spPr bwMode="auto">
              <a:xfrm>
                <a:off x="5877700" y="5092115"/>
                <a:ext cx="193638" cy="192102"/>
              </a:xfrm>
              <a:custGeom>
                <a:avLst/>
                <a:gdLst>
                  <a:gd name="T0" fmla="*/ 115780 w 444"/>
                  <a:gd name="T1" fmla="*/ 115121 h 443"/>
                  <a:gd name="T2" fmla="*/ 115780 w 444"/>
                  <a:gd name="T3" fmla="*/ 115121 h 443"/>
                  <a:gd name="T4" fmla="*/ 72081 w 444"/>
                  <a:gd name="T5" fmla="*/ 138862 h 443"/>
                  <a:gd name="T6" fmla="*/ 27931 w 444"/>
                  <a:gd name="T7" fmla="*/ 138862 h 443"/>
                  <a:gd name="T8" fmla="*/ 31986 w 444"/>
                  <a:gd name="T9" fmla="*/ 182312 h 443"/>
                  <a:gd name="T10" fmla="*/ 139657 w 444"/>
                  <a:gd name="T11" fmla="*/ 138862 h 443"/>
                  <a:gd name="T12" fmla="*/ 187411 w 444"/>
                  <a:gd name="T13" fmla="*/ 27324 h 443"/>
                  <a:gd name="T14" fmla="*/ 143712 w 444"/>
                  <a:gd name="T15" fmla="*/ 23741 h 443"/>
                  <a:gd name="T16" fmla="*/ 143712 w 444"/>
                  <a:gd name="T17" fmla="*/ 67639 h 443"/>
                  <a:gd name="T18" fmla="*/ 115780 w 444"/>
                  <a:gd name="T19" fmla="*/ 115121 h 443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444" h="443">
                    <a:moveTo>
                      <a:pt x="257" y="257"/>
                    </a:moveTo>
                    <a:lnTo>
                      <a:pt x="257" y="257"/>
                    </a:lnTo>
                    <a:cubicBezTo>
                      <a:pt x="222" y="292"/>
                      <a:pt x="177" y="327"/>
                      <a:pt x="160" y="310"/>
                    </a:cubicBezTo>
                    <a:cubicBezTo>
                      <a:pt x="133" y="283"/>
                      <a:pt x="115" y="265"/>
                      <a:pt x="62" y="310"/>
                    </a:cubicBezTo>
                    <a:cubicBezTo>
                      <a:pt x="0" y="354"/>
                      <a:pt x="44" y="389"/>
                      <a:pt x="71" y="407"/>
                    </a:cubicBezTo>
                    <a:cubicBezTo>
                      <a:pt x="97" y="442"/>
                      <a:pt x="204" y="416"/>
                      <a:pt x="310" y="310"/>
                    </a:cubicBezTo>
                    <a:cubicBezTo>
                      <a:pt x="416" y="204"/>
                      <a:pt x="443" y="97"/>
                      <a:pt x="416" y="61"/>
                    </a:cubicBezTo>
                    <a:cubicBezTo>
                      <a:pt x="390" y="35"/>
                      <a:pt x="363" y="0"/>
                      <a:pt x="319" y="53"/>
                    </a:cubicBezTo>
                    <a:cubicBezTo>
                      <a:pt x="275" y="106"/>
                      <a:pt x="293" y="123"/>
                      <a:pt x="319" y="151"/>
                    </a:cubicBezTo>
                    <a:cubicBezTo>
                      <a:pt x="337" y="167"/>
                      <a:pt x="302" y="212"/>
                      <a:pt x="257" y="257"/>
                    </a:cubicBezTo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7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34290" tIns="17145" rIns="34290" bIns="17145" anchor="ctr"/>
              <a:lstStyle/>
              <a:p>
                <a:endParaRPr lang="en-US" sz="1300"/>
              </a:p>
            </p:txBody>
          </p:sp>
        </p:grpSp>
        <p:grpSp>
          <p:nvGrpSpPr>
            <p:cNvPr id="75" name="Grupa 74"/>
            <p:cNvGrpSpPr/>
            <p:nvPr/>
          </p:nvGrpSpPr>
          <p:grpSpPr>
            <a:xfrm>
              <a:off x="1860780" y="4911392"/>
              <a:ext cx="3159334" cy="370840"/>
              <a:chOff x="1860780" y="4911392"/>
              <a:chExt cx="3159334" cy="370840"/>
            </a:xfrm>
          </p:grpSpPr>
          <p:sp>
            <p:nvSpPr>
              <p:cNvPr id="33" name="TextBox 32"/>
              <p:cNvSpPr txBox="1"/>
              <p:nvPr/>
            </p:nvSpPr>
            <p:spPr>
              <a:xfrm>
                <a:off x="2320608" y="4945416"/>
                <a:ext cx="2699506" cy="2923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l-PL" sz="1300" dirty="0"/>
                  <a:t>Alicja Kowalek</a:t>
                </a:r>
                <a:endParaRPr lang="vi-VN" sz="1300" dirty="0"/>
              </a:p>
            </p:txBody>
          </p:sp>
          <p:grpSp>
            <p:nvGrpSpPr>
              <p:cNvPr id="74" name="Grupa 73"/>
              <p:cNvGrpSpPr/>
              <p:nvPr/>
            </p:nvGrpSpPr>
            <p:grpSpPr>
              <a:xfrm>
                <a:off x="1860780" y="4911392"/>
                <a:ext cx="370840" cy="370840"/>
                <a:chOff x="1860780" y="4911392"/>
                <a:chExt cx="370840" cy="370840"/>
              </a:xfrm>
            </p:grpSpPr>
            <p:sp>
              <p:nvSpPr>
                <p:cNvPr id="35" name="Oval 34"/>
                <p:cNvSpPr/>
                <p:nvPr/>
              </p:nvSpPr>
              <p:spPr>
                <a:xfrm>
                  <a:off x="1860780" y="4911392"/>
                  <a:ext cx="370840" cy="370840"/>
                </a:xfrm>
                <a:prstGeom prst="ellipse">
                  <a:avLst/>
                </a:prstGeom>
                <a:noFill/>
                <a:ln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vi-VN" sz="1300">
                    <a:solidFill>
                      <a:schemeClr val="tx1"/>
                    </a:solidFill>
                  </a:endParaRPr>
                </a:p>
              </p:txBody>
            </p:sp>
            <p:grpSp>
              <p:nvGrpSpPr>
                <p:cNvPr id="71" name="Grupa 70"/>
                <p:cNvGrpSpPr/>
                <p:nvPr/>
              </p:nvGrpSpPr>
              <p:grpSpPr>
                <a:xfrm>
                  <a:off x="1920810" y="4993357"/>
                  <a:ext cx="249086" cy="199505"/>
                  <a:chOff x="8001769" y="5599708"/>
                  <a:chExt cx="383538" cy="307194"/>
                </a:xfrm>
                <a:solidFill>
                  <a:schemeClr val="accent1"/>
                </a:solidFill>
              </p:grpSpPr>
              <p:sp>
                <p:nvSpPr>
                  <p:cNvPr id="72" name="Freeform 128"/>
                  <p:cNvSpPr>
                    <a:spLocks noEditPoints="1"/>
                  </p:cNvSpPr>
                  <p:nvPr/>
                </p:nvSpPr>
                <p:spPr bwMode="auto">
                  <a:xfrm>
                    <a:off x="8103377" y="5599708"/>
                    <a:ext cx="180320" cy="209154"/>
                  </a:xfrm>
                  <a:custGeom>
                    <a:avLst/>
                    <a:gdLst>
                      <a:gd name="T0" fmla="*/ 60 w 120"/>
                      <a:gd name="T1" fmla="*/ 152 h 152"/>
                      <a:gd name="T2" fmla="*/ 120 w 120"/>
                      <a:gd name="T3" fmla="*/ 76 h 152"/>
                      <a:gd name="T4" fmla="*/ 60 w 120"/>
                      <a:gd name="T5" fmla="*/ 0 h 152"/>
                      <a:gd name="T6" fmla="*/ 0 w 120"/>
                      <a:gd name="T7" fmla="*/ 76 h 152"/>
                      <a:gd name="T8" fmla="*/ 60 w 120"/>
                      <a:gd name="T9" fmla="*/ 152 h 152"/>
                      <a:gd name="T10" fmla="*/ 60 w 120"/>
                      <a:gd name="T11" fmla="*/ 16 h 152"/>
                      <a:gd name="T12" fmla="*/ 104 w 120"/>
                      <a:gd name="T13" fmla="*/ 76 h 152"/>
                      <a:gd name="T14" fmla="*/ 60 w 120"/>
                      <a:gd name="T15" fmla="*/ 136 h 152"/>
                      <a:gd name="T16" fmla="*/ 16 w 120"/>
                      <a:gd name="T17" fmla="*/ 76 h 152"/>
                      <a:gd name="T18" fmla="*/ 60 w 120"/>
                      <a:gd name="T19" fmla="*/ 16 h 15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20" h="152">
                        <a:moveTo>
                          <a:pt x="60" y="152"/>
                        </a:moveTo>
                        <a:cubicBezTo>
                          <a:pt x="93" y="152"/>
                          <a:pt x="120" y="118"/>
                          <a:pt x="120" y="76"/>
                        </a:cubicBezTo>
                        <a:cubicBezTo>
                          <a:pt x="120" y="34"/>
                          <a:pt x="93" y="0"/>
                          <a:pt x="60" y="0"/>
                        </a:cubicBezTo>
                        <a:cubicBezTo>
                          <a:pt x="27" y="0"/>
                          <a:pt x="0" y="34"/>
                          <a:pt x="0" y="76"/>
                        </a:cubicBezTo>
                        <a:cubicBezTo>
                          <a:pt x="0" y="118"/>
                          <a:pt x="27" y="152"/>
                          <a:pt x="60" y="152"/>
                        </a:cubicBezTo>
                        <a:close/>
                        <a:moveTo>
                          <a:pt x="60" y="16"/>
                        </a:moveTo>
                        <a:cubicBezTo>
                          <a:pt x="84" y="16"/>
                          <a:pt x="104" y="43"/>
                          <a:pt x="104" y="76"/>
                        </a:cubicBezTo>
                        <a:cubicBezTo>
                          <a:pt x="104" y="109"/>
                          <a:pt x="84" y="136"/>
                          <a:pt x="60" y="136"/>
                        </a:cubicBezTo>
                        <a:cubicBezTo>
                          <a:pt x="36" y="136"/>
                          <a:pt x="16" y="109"/>
                          <a:pt x="16" y="76"/>
                        </a:cubicBezTo>
                        <a:cubicBezTo>
                          <a:pt x="16" y="43"/>
                          <a:pt x="36" y="16"/>
                          <a:pt x="60" y="1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3" name="Freeform 129"/>
                  <p:cNvSpPr>
                    <a:spLocks noEditPoints="1"/>
                  </p:cNvSpPr>
                  <p:nvPr/>
                </p:nvSpPr>
                <p:spPr bwMode="auto">
                  <a:xfrm>
                    <a:off x="8001769" y="5797096"/>
                    <a:ext cx="383538" cy="109806"/>
                  </a:xfrm>
                  <a:custGeom>
                    <a:avLst/>
                    <a:gdLst>
                      <a:gd name="T0" fmla="*/ 16 w 256"/>
                      <a:gd name="T1" fmla="*/ 21 h 80"/>
                      <a:gd name="T2" fmla="*/ 0 w 256"/>
                      <a:gd name="T3" fmla="*/ 69 h 80"/>
                      <a:gd name="T4" fmla="*/ 2 w 256"/>
                      <a:gd name="T5" fmla="*/ 77 h 80"/>
                      <a:gd name="T6" fmla="*/ 8 w 256"/>
                      <a:gd name="T7" fmla="*/ 80 h 80"/>
                      <a:gd name="T8" fmla="*/ 248 w 256"/>
                      <a:gd name="T9" fmla="*/ 80 h 80"/>
                      <a:gd name="T10" fmla="*/ 254 w 256"/>
                      <a:gd name="T11" fmla="*/ 77 h 80"/>
                      <a:gd name="T12" fmla="*/ 256 w 256"/>
                      <a:gd name="T13" fmla="*/ 69 h 80"/>
                      <a:gd name="T14" fmla="*/ 240 w 256"/>
                      <a:gd name="T15" fmla="*/ 21 h 80"/>
                      <a:gd name="T16" fmla="*/ 234 w 256"/>
                      <a:gd name="T17" fmla="*/ 16 h 80"/>
                      <a:gd name="T18" fmla="*/ 178 w 256"/>
                      <a:gd name="T19" fmla="*/ 0 h 80"/>
                      <a:gd name="T20" fmla="*/ 172 w 256"/>
                      <a:gd name="T21" fmla="*/ 1 h 80"/>
                      <a:gd name="T22" fmla="*/ 128 w 256"/>
                      <a:gd name="T23" fmla="*/ 23 h 80"/>
                      <a:gd name="T24" fmla="*/ 84 w 256"/>
                      <a:gd name="T25" fmla="*/ 1 h 80"/>
                      <a:gd name="T26" fmla="*/ 78 w 256"/>
                      <a:gd name="T27" fmla="*/ 0 h 80"/>
                      <a:gd name="T28" fmla="*/ 22 w 256"/>
                      <a:gd name="T29" fmla="*/ 16 h 80"/>
                      <a:gd name="T30" fmla="*/ 16 w 256"/>
                      <a:gd name="T31" fmla="*/ 21 h 80"/>
                      <a:gd name="T32" fmla="*/ 79 w 256"/>
                      <a:gd name="T33" fmla="*/ 17 h 80"/>
                      <a:gd name="T34" fmla="*/ 124 w 256"/>
                      <a:gd name="T35" fmla="*/ 39 h 80"/>
                      <a:gd name="T36" fmla="*/ 132 w 256"/>
                      <a:gd name="T37" fmla="*/ 39 h 80"/>
                      <a:gd name="T38" fmla="*/ 177 w 256"/>
                      <a:gd name="T39" fmla="*/ 17 h 80"/>
                      <a:gd name="T40" fmla="*/ 226 w 256"/>
                      <a:gd name="T41" fmla="*/ 31 h 80"/>
                      <a:gd name="T42" fmla="*/ 237 w 256"/>
                      <a:gd name="T43" fmla="*/ 64 h 80"/>
                      <a:gd name="T44" fmla="*/ 19 w 256"/>
                      <a:gd name="T45" fmla="*/ 64 h 80"/>
                      <a:gd name="T46" fmla="*/ 30 w 256"/>
                      <a:gd name="T47" fmla="*/ 31 h 80"/>
                      <a:gd name="T48" fmla="*/ 79 w 256"/>
                      <a:gd name="T49" fmla="*/ 17 h 8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</a:cxnLst>
                    <a:rect l="0" t="0" r="r" b="b"/>
                    <a:pathLst>
                      <a:path w="256" h="80">
                        <a:moveTo>
                          <a:pt x="16" y="21"/>
                        </a:moveTo>
                        <a:cubicBezTo>
                          <a:pt x="0" y="69"/>
                          <a:pt x="0" y="69"/>
                          <a:pt x="0" y="69"/>
                        </a:cubicBezTo>
                        <a:cubicBezTo>
                          <a:pt x="0" y="72"/>
                          <a:pt x="0" y="75"/>
                          <a:pt x="2" y="77"/>
                        </a:cubicBezTo>
                        <a:cubicBezTo>
                          <a:pt x="3" y="79"/>
                          <a:pt x="5" y="80"/>
                          <a:pt x="8" y="80"/>
                        </a:cubicBezTo>
                        <a:cubicBezTo>
                          <a:pt x="248" y="80"/>
                          <a:pt x="248" y="80"/>
                          <a:pt x="248" y="80"/>
                        </a:cubicBezTo>
                        <a:cubicBezTo>
                          <a:pt x="251" y="80"/>
                          <a:pt x="253" y="79"/>
                          <a:pt x="254" y="77"/>
                        </a:cubicBezTo>
                        <a:cubicBezTo>
                          <a:pt x="256" y="75"/>
                          <a:pt x="256" y="72"/>
                          <a:pt x="256" y="69"/>
                        </a:cubicBezTo>
                        <a:cubicBezTo>
                          <a:pt x="240" y="21"/>
                          <a:pt x="240" y="21"/>
                          <a:pt x="240" y="21"/>
                        </a:cubicBezTo>
                        <a:cubicBezTo>
                          <a:pt x="239" y="19"/>
                          <a:pt x="237" y="17"/>
                          <a:pt x="234" y="16"/>
                        </a:cubicBezTo>
                        <a:cubicBezTo>
                          <a:pt x="178" y="0"/>
                          <a:pt x="178" y="0"/>
                          <a:pt x="178" y="0"/>
                        </a:cubicBezTo>
                        <a:cubicBezTo>
                          <a:pt x="176" y="0"/>
                          <a:pt x="174" y="0"/>
                          <a:pt x="172" y="1"/>
                        </a:cubicBezTo>
                        <a:cubicBezTo>
                          <a:pt x="128" y="23"/>
                          <a:pt x="128" y="23"/>
                          <a:pt x="128" y="23"/>
                        </a:cubicBezTo>
                        <a:cubicBezTo>
                          <a:pt x="84" y="1"/>
                          <a:pt x="84" y="1"/>
                          <a:pt x="84" y="1"/>
                        </a:cubicBezTo>
                        <a:cubicBezTo>
                          <a:pt x="82" y="0"/>
                          <a:pt x="80" y="0"/>
                          <a:pt x="78" y="0"/>
                        </a:cubicBezTo>
                        <a:cubicBezTo>
                          <a:pt x="22" y="16"/>
                          <a:pt x="22" y="16"/>
                          <a:pt x="22" y="16"/>
                        </a:cubicBezTo>
                        <a:cubicBezTo>
                          <a:pt x="19" y="17"/>
                          <a:pt x="17" y="19"/>
                          <a:pt x="16" y="21"/>
                        </a:cubicBezTo>
                        <a:close/>
                        <a:moveTo>
                          <a:pt x="79" y="17"/>
                        </a:moveTo>
                        <a:cubicBezTo>
                          <a:pt x="124" y="39"/>
                          <a:pt x="124" y="39"/>
                          <a:pt x="124" y="39"/>
                        </a:cubicBezTo>
                        <a:cubicBezTo>
                          <a:pt x="127" y="40"/>
                          <a:pt x="129" y="40"/>
                          <a:pt x="132" y="39"/>
                        </a:cubicBezTo>
                        <a:cubicBezTo>
                          <a:pt x="177" y="17"/>
                          <a:pt x="177" y="17"/>
                          <a:pt x="177" y="17"/>
                        </a:cubicBezTo>
                        <a:cubicBezTo>
                          <a:pt x="226" y="31"/>
                          <a:pt x="226" y="31"/>
                          <a:pt x="226" y="31"/>
                        </a:cubicBezTo>
                        <a:cubicBezTo>
                          <a:pt x="237" y="64"/>
                          <a:pt x="237" y="64"/>
                          <a:pt x="237" y="64"/>
                        </a:cubicBezTo>
                        <a:cubicBezTo>
                          <a:pt x="19" y="64"/>
                          <a:pt x="19" y="64"/>
                          <a:pt x="19" y="64"/>
                        </a:cubicBezTo>
                        <a:cubicBezTo>
                          <a:pt x="30" y="31"/>
                          <a:pt x="30" y="31"/>
                          <a:pt x="30" y="31"/>
                        </a:cubicBezTo>
                        <a:lnTo>
                          <a:pt x="79" y="17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</p:grpSp>
        </p:grpSp>
      </p:grpSp>
      <p:grpSp>
        <p:nvGrpSpPr>
          <p:cNvPr id="50" name="Grupa 49">
            <a:extLst>
              <a:ext uri="{FF2B5EF4-FFF2-40B4-BE49-F238E27FC236}">
                <a16:creationId xmlns:a16="http://schemas.microsoft.com/office/drawing/2014/main" id="{500637FC-CC17-4ADB-A9C9-C939EE799354}"/>
              </a:ext>
            </a:extLst>
          </p:cNvPr>
          <p:cNvGrpSpPr/>
          <p:nvPr/>
        </p:nvGrpSpPr>
        <p:grpSpPr>
          <a:xfrm>
            <a:off x="1453788" y="5190864"/>
            <a:ext cx="9284419" cy="370840"/>
            <a:chOff x="1860780" y="4911392"/>
            <a:chExt cx="9284419" cy="370840"/>
          </a:xfrm>
        </p:grpSpPr>
        <p:grpSp>
          <p:nvGrpSpPr>
            <p:cNvPr id="51" name="Grupa 50">
              <a:extLst>
                <a:ext uri="{FF2B5EF4-FFF2-40B4-BE49-F238E27FC236}">
                  <a16:creationId xmlns:a16="http://schemas.microsoft.com/office/drawing/2014/main" id="{54FEF5CA-4341-46A3-AAE4-474461CD5BA8}"/>
                </a:ext>
              </a:extLst>
            </p:cNvPr>
            <p:cNvGrpSpPr/>
            <p:nvPr/>
          </p:nvGrpSpPr>
          <p:grpSpPr>
            <a:xfrm>
              <a:off x="8356705" y="4911392"/>
              <a:ext cx="2788494" cy="370840"/>
              <a:chOff x="8356705" y="4911392"/>
              <a:chExt cx="2788494" cy="370840"/>
            </a:xfrm>
          </p:grpSpPr>
          <p:sp>
            <p:nvSpPr>
              <p:cNvPr id="80" name="TextBox 41">
                <a:extLst>
                  <a:ext uri="{FF2B5EF4-FFF2-40B4-BE49-F238E27FC236}">
                    <a16:creationId xmlns:a16="http://schemas.microsoft.com/office/drawing/2014/main" id="{9E0923C5-0830-4B01-8F8E-6DA90EBD6A6A}"/>
                  </a:ext>
                </a:extLst>
              </p:cNvPr>
              <p:cNvSpPr txBox="1"/>
              <p:nvPr/>
            </p:nvSpPr>
            <p:spPr>
              <a:xfrm>
                <a:off x="8795436" y="4950618"/>
                <a:ext cx="2349763" cy="2923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l-PL" sz="1300" dirty="0" err="1"/>
                  <a:t>v.trif</a:t>
                </a:r>
                <a:r>
                  <a:rPr lang="en-US" sz="1300" dirty="0"/>
                  <a:t>@int-production.pl</a:t>
                </a:r>
                <a:endParaRPr lang="vi-VN" sz="1300" dirty="0"/>
              </a:p>
            </p:txBody>
          </p:sp>
          <p:grpSp>
            <p:nvGrpSpPr>
              <p:cNvPr id="81" name="Grupa 80">
                <a:extLst>
                  <a:ext uri="{FF2B5EF4-FFF2-40B4-BE49-F238E27FC236}">
                    <a16:creationId xmlns:a16="http://schemas.microsoft.com/office/drawing/2014/main" id="{08CAF104-FDFF-4C45-B359-670AC3A08B87}"/>
                  </a:ext>
                </a:extLst>
              </p:cNvPr>
              <p:cNvGrpSpPr/>
              <p:nvPr/>
            </p:nvGrpSpPr>
            <p:grpSpPr>
              <a:xfrm>
                <a:off x="8356705" y="4911392"/>
                <a:ext cx="370840" cy="370840"/>
                <a:chOff x="8356705" y="4911392"/>
                <a:chExt cx="370840" cy="370840"/>
              </a:xfrm>
            </p:grpSpPr>
            <p:sp>
              <p:nvSpPr>
                <p:cNvPr id="82" name="Oval 42">
                  <a:extLst>
                    <a:ext uri="{FF2B5EF4-FFF2-40B4-BE49-F238E27FC236}">
                      <a16:creationId xmlns:a16="http://schemas.microsoft.com/office/drawing/2014/main" id="{A20B2B5E-A63C-41AA-8434-08945ADA1A87}"/>
                    </a:ext>
                  </a:extLst>
                </p:cNvPr>
                <p:cNvSpPr/>
                <p:nvPr/>
              </p:nvSpPr>
              <p:spPr>
                <a:xfrm>
                  <a:off x="8356705" y="4911392"/>
                  <a:ext cx="370840" cy="370840"/>
                </a:xfrm>
                <a:prstGeom prst="ellipse">
                  <a:avLst/>
                </a:prstGeom>
                <a:no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vi-VN" sz="1300">
                    <a:solidFill>
                      <a:schemeClr val="tx1"/>
                    </a:solidFill>
                  </a:endParaRPr>
                </a:p>
              </p:txBody>
            </p:sp>
            <p:grpSp>
              <p:nvGrpSpPr>
                <p:cNvPr id="83" name="Group 35">
                  <a:extLst>
                    <a:ext uri="{FF2B5EF4-FFF2-40B4-BE49-F238E27FC236}">
                      <a16:creationId xmlns:a16="http://schemas.microsoft.com/office/drawing/2014/main" id="{23EA2A36-2E0D-4CD8-BA5C-C2733ECA1C5B}"/>
                    </a:ext>
                  </a:extLst>
                </p:cNvPr>
                <p:cNvGrpSpPr/>
                <p:nvPr/>
              </p:nvGrpSpPr>
              <p:grpSpPr>
                <a:xfrm>
                  <a:off x="8465025" y="5020512"/>
                  <a:ext cx="154200" cy="152600"/>
                  <a:chOff x="2628901" y="1670051"/>
                  <a:chExt cx="316849" cy="313561"/>
                </a:xfrm>
                <a:solidFill>
                  <a:schemeClr val="accent5"/>
                </a:solidFill>
              </p:grpSpPr>
              <p:sp>
                <p:nvSpPr>
                  <p:cNvPr id="84" name="Shape 11375">
                    <a:extLst>
                      <a:ext uri="{FF2B5EF4-FFF2-40B4-BE49-F238E27FC236}">
                        <a16:creationId xmlns:a16="http://schemas.microsoft.com/office/drawing/2014/main" id="{09413CB5-66F7-44C5-B9A9-4CE34BEDE863}"/>
                      </a:ext>
                    </a:extLst>
                  </p:cNvPr>
                  <p:cNvSpPr/>
                  <p:nvPr/>
                </p:nvSpPr>
                <p:spPr>
                  <a:xfrm>
                    <a:off x="2711451" y="1828801"/>
                    <a:ext cx="132029" cy="1330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21600"/>
                        </a:moveTo>
                        <a:lnTo>
                          <a:pt x="21600" y="21600"/>
                        </a:lnTo>
                        <a:lnTo>
                          <a:pt x="21600" y="0"/>
                        </a:lnTo>
                        <a:lnTo>
                          <a:pt x="0" y="0"/>
                        </a:lnTo>
                        <a:cubicBezTo>
                          <a:pt x="0" y="0"/>
                          <a:pt x="0" y="21600"/>
                          <a:pt x="0" y="21600"/>
                        </a:cubicBezTo>
                        <a:close/>
                      </a:path>
                    </a:pathLst>
                  </a:custGeom>
                  <a:grpFill/>
                  <a:ln w="12700">
                    <a:miter lim="400000"/>
                  </a:ln>
                </p:spPr>
                <p:txBody>
                  <a:bodyPr lIns="19051" tIns="19051" rIns="19051" bIns="19051" anchor="ctr"/>
                  <a:lstStyle/>
                  <a:p>
                    <a:pPr defTabSz="228594">
                      <a:defRPr sz="3000">
                        <a:solidFill>
                          <a:srgbClr val="FFFFFF"/>
                        </a:solidFill>
                        <a:effectLst>
                          <a:outerShdw blurRad="38100" dist="12700" dir="5400000" rotWithShape="0">
                            <a:srgbClr val="000000">
                              <a:alpha val="50000"/>
                            </a:srgbClr>
                          </a:outerShdw>
                        </a:effectLst>
                        <a:latin typeface="Gill Sans"/>
                        <a:ea typeface="Gill Sans"/>
                        <a:cs typeface="Gill Sans"/>
                        <a:sym typeface="Gill Sans"/>
                      </a:defRPr>
                    </a:pPr>
                    <a:endParaRPr sz="1300"/>
                  </a:p>
                </p:txBody>
              </p:sp>
              <p:sp>
                <p:nvSpPr>
                  <p:cNvPr id="85" name="Shape 11376">
                    <a:extLst>
                      <a:ext uri="{FF2B5EF4-FFF2-40B4-BE49-F238E27FC236}">
                        <a16:creationId xmlns:a16="http://schemas.microsoft.com/office/drawing/2014/main" id="{B442D48A-FB6A-480C-B484-CA9C3F539B37}"/>
                      </a:ext>
                    </a:extLst>
                  </p:cNvPr>
                  <p:cNvSpPr/>
                  <p:nvPr/>
                </p:nvSpPr>
                <p:spPr>
                  <a:xfrm>
                    <a:off x="2628901" y="1816100"/>
                    <a:ext cx="316849" cy="16751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0"/>
                        </a:moveTo>
                        <a:lnTo>
                          <a:pt x="0" y="21600"/>
                        </a:lnTo>
                        <a:lnTo>
                          <a:pt x="21600" y="21600"/>
                        </a:lnTo>
                        <a:lnTo>
                          <a:pt x="21600" y="0"/>
                        </a:lnTo>
                        <a:lnTo>
                          <a:pt x="10800" y="10194"/>
                        </a:lnTo>
                        <a:cubicBezTo>
                          <a:pt x="10800" y="10194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 w="12700">
                    <a:miter lim="400000"/>
                  </a:ln>
                </p:spPr>
                <p:txBody>
                  <a:bodyPr lIns="19051" tIns="19051" rIns="19051" bIns="19051" anchor="ctr"/>
                  <a:lstStyle/>
                  <a:p>
                    <a:pPr defTabSz="228594">
                      <a:defRPr sz="3000">
                        <a:solidFill>
                          <a:srgbClr val="FFFFFF"/>
                        </a:solidFill>
                        <a:effectLst>
                          <a:outerShdw blurRad="38100" dist="12700" dir="5400000" rotWithShape="0">
                            <a:srgbClr val="000000">
                              <a:alpha val="50000"/>
                            </a:srgbClr>
                          </a:outerShdw>
                        </a:effectLst>
                        <a:latin typeface="Gill Sans"/>
                        <a:ea typeface="Gill Sans"/>
                        <a:cs typeface="Gill Sans"/>
                        <a:sym typeface="Gill Sans"/>
                      </a:defRPr>
                    </a:pPr>
                    <a:endParaRPr sz="1300"/>
                  </a:p>
                </p:txBody>
              </p:sp>
              <p:sp>
                <p:nvSpPr>
                  <p:cNvPr id="86" name="Shape 11377">
                    <a:extLst>
                      <a:ext uri="{FF2B5EF4-FFF2-40B4-BE49-F238E27FC236}">
                        <a16:creationId xmlns:a16="http://schemas.microsoft.com/office/drawing/2014/main" id="{FF3911AC-331E-40E0-8758-1037C89D062E}"/>
                      </a:ext>
                    </a:extLst>
                  </p:cNvPr>
                  <p:cNvSpPr/>
                  <p:nvPr/>
                </p:nvSpPr>
                <p:spPr>
                  <a:xfrm>
                    <a:off x="2711451" y="1790700"/>
                    <a:ext cx="158431" cy="1328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21600" y="0"/>
                        </a:moveTo>
                        <a:lnTo>
                          <a:pt x="0" y="0"/>
                        </a:lnTo>
                        <a:lnTo>
                          <a:pt x="0" y="21600"/>
                        </a:lnTo>
                        <a:lnTo>
                          <a:pt x="21600" y="21600"/>
                        </a:lnTo>
                        <a:cubicBezTo>
                          <a:pt x="21600" y="21600"/>
                          <a:pt x="21600" y="0"/>
                          <a:pt x="21600" y="0"/>
                        </a:cubicBezTo>
                        <a:close/>
                      </a:path>
                    </a:pathLst>
                  </a:custGeom>
                  <a:grpFill/>
                  <a:ln w="12700">
                    <a:miter lim="400000"/>
                  </a:ln>
                </p:spPr>
                <p:txBody>
                  <a:bodyPr lIns="19051" tIns="19051" rIns="19051" bIns="19051" anchor="ctr"/>
                  <a:lstStyle/>
                  <a:p>
                    <a:pPr defTabSz="228594">
                      <a:defRPr sz="3000">
                        <a:solidFill>
                          <a:srgbClr val="FFFFFF"/>
                        </a:solidFill>
                        <a:effectLst>
                          <a:outerShdw blurRad="38100" dist="12700" dir="5400000" rotWithShape="0">
                            <a:srgbClr val="000000">
                              <a:alpha val="50000"/>
                            </a:srgbClr>
                          </a:outerShdw>
                        </a:effectLst>
                        <a:latin typeface="Gill Sans"/>
                        <a:ea typeface="Gill Sans"/>
                        <a:cs typeface="Gill Sans"/>
                        <a:sym typeface="Gill Sans"/>
                      </a:defRPr>
                    </a:pPr>
                    <a:endParaRPr sz="1300"/>
                  </a:p>
                </p:txBody>
              </p:sp>
              <p:sp>
                <p:nvSpPr>
                  <p:cNvPr id="87" name="Shape 11378">
                    <a:extLst>
                      <a:ext uri="{FF2B5EF4-FFF2-40B4-BE49-F238E27FC236}">
                        <a16:creationId xmlns:a16="http://schemas.microsoft.com/office/drawing/2014/main" id="{7ED2F55D-E241-4AC6-9289-45F182AA3574}"/>
                      </a:ext>
                    </a:extLst>
                  </p:cNvPr>
                  <p:cNvSpPr/>
                  <p:nvPr/>
                </p:nvSpPr>
                <p:spPr>
                  <a:xfrm>
                    <a:off x="2628901" y="1670051"/>
                    <a:ext cx="316849" cy="11882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10800" y="0"/>
                        </a:moveTo>
                        <a:lnTo>
                          <a:pt x="0" y="14369"/>
                        </a:lnTo>
                        <a:lnTo>
                          <a:pt x="0" y="21600"/>
                        </a:lnTo>
                        <a:lnTo>
                          <a:pt x="1799" y="21600"/>
                        </a:lnTo>
                        <a:lnTo>
                          <a:pt x="1799" y="16800"/>
                        </a:lnTo>
                        <a:lnTo>
                          <a:pt x="19800" y="16800"/>
                        </a:lnTo>
                        <a:lnTo>
                          <a:pt x="19800" y="21600"/>
                        </a:lnTo>
                        <a:lnTo>
                          <a:pt x="21600" y="21600"/>
                        </a:lnTo>
                        <a:lnTo>
                          <a:pt x="21600" y="14369"/>
                        </a:lnTo>
                        <a:cubicBezTo>
                          <a:pt x="21600" y="14369"/>
                          <a:pt x="10800" y="0"/>
                          <a:pt x="10800" y="0"/>
                        </a:cubicBezTo>
                        <a:close/>
                      </a:path>
                    </a:pathLst>
                  </a:custGeom>
                  <a:grpFill/>
                  <a:ln w="12700">
                    <a:miter lim="400000"/>
                  </a:ln>
                </p:spPr>
                <p:txBody>
                  <a:bodyPr lIns="19051" tIns="19051" rIns="19051" bIns="19051" anchor="ctr"/>
                  <a:lstStyle/>
                  <a:p>
                    <a:pPr defTabSz="228594">
                      <a:defRPr sz="3000">
                        <a:solidFill>
                          <a:srgbClr val="FFFFFF"/>
                        </a:solidFill>
                        <a:effectLst>
                          <a:outerShdw blurRad="38100" dist="12700" dir="5400000" rotWithShape="0">
                            <a:srgbClr val="000000">
                              <a:alpha val="50000"/>
                            </a:srgbClr>
                          </a:outerShdw>
                        </a:effectLst>
                        <a:latin typeface="Gill Sans"/>
                        <a:ea typeface="Gill Sans"/>
                        <a:cs typeface="Gill Sans"/>
                        <a:sym typeface="Gill Sans"/>
                      </a:defRPr>
                    </a:pPr>
                    <a:endParaRPr sz="1300"/>
                  </a:p>
                </p:txBody>
              </p:sp>
            </p:grpSp>
          </p:grpSp>
        </p:grpSp>
        <p:grpSp>
          <p:nvGrpSpPr>
            <p:cNvPr id="61" name="Grupa 60">
              <a:extLst>
                <a:ext uri="{FF2B5EF4-FFF2-40B4-BE49-F238E27FC236}">
                  <a16:creationId xmlns:a16="http://schemas.microsoft.com/office/drawing/2014/main" id="{58E1C01E-E551-4C99-9E83-D69022F5FF24}"/>
                </a:ext>
              </a:extLst>
            </p:cNvPr>
            <p:cNvGrpSpPr/>
            <p:nvPr/>
          </p:nvGrpSpPr>
          <p:grpSpPr>
            <a:xfrm>
              <a:off x="1860780" y="4911392"/>
              <a:ext cx="3159334" cy="370840"/>
              <a:chOff x="1860780" y="4911392"/>
              <a:chExt cx="3159334" cy="370840"/>
            </a:xfrm>
          </p:grpSpPr>
          <p:sp>
            <p:nvSpPr>
              <p:cNvPr id="62" name="TextBox 32">
                <a:extLst>
                  <a:ext uri="{FF2B5EF4-FFF2-40B4-BE49-F238E27FC236}">
                    <a16:creationId xmlns:a16="http://schemas.microsoft.com/office/drawing/2014/main" id="{0F81A08D-2F5F-40D4-B96E-5D9CEE669465}"/>
                  </a:ext>
                </a:extLst>
              </p:cNvPr>
              <p:cNvSpPr txBox="1"/>
              <p:nvPr/>
            </p:nvSpPr>
            <p:spPr>
              <a:xfrm>
                <a:off x="2320608" y="4945416"/>
                <a:ext cx="2699506" cy="2923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l-PL" sz="1300" dirty="0" err="1"/>
                  <a:t>Viorel</a:t>
                </a:r>
                <a:r>
                  <a:rPr lang="pl-PL" sz="1300" dirty="0"/>
                  <a:t> </a:t>
                </a:r>
                <a:r>
                  <a:rPr lang="pl-PL" sz="1300" dirty="0" err="1"/>
                  <a:t>Trif</a:t>
                </a:r>
                <a:endParaRPr lang="vi-VN" sz="1300" dirty="0"/>
              </a:p>
            </p:txBody>
          </p:sp>
          <p:grpSp>
            <p:nvGrpSpPr>
              <p:cNvPr id="63" name="Grupa 62">
                <a:extLst>
                  <a:ext uri="{FF2B5EF4-FFF2-40B4-BE49-F238E27FC236}">
                    <a16:creationId xmlns:a16="http://schemas.microsoft.com/office/drawing/2014/main" id="{D9A05938-3534-4B74-98DC-48E8881A8F53}"/>
                  </a:ext>
                </a:extLst>
              </p:cNvPr>
              <p:cNvGrpSpPr/>
              <p:nvPr/>
            </p:nvGrpSpPr>
            <p:grpSpPr>
              <a:xfrm>
                <a:off x="1860780" y="4911392"/>
                <a:ext cx="370840" cy="370840"/>
                <a:chOff x="1860780" y="4911392"/>
                <a:chExt cx="370840" cy="370840"/>
              </a:xfrm>
            </p:grpSpPr>
            <p:sp>
              <p:nvSpPr>
                <p:cNvPr id="64" name="Oval 34">
                  <a:extLst>
                    <a:ext uri="{FF2B5EF4-FFF2-40B4-BE49-F238E27FC236}">
                      <a16:creationId xmlns:a16="http://schemas.microsoft.com/office/drawing/2014/main" id="{C3A10F21-AEB4-4396-B911-383EDDA414D9}"/>
                    </a:ext>
                  </a:extLst>
                </p:cNvPr>
                <p:cNvSpPr/>
                <p:nvPr/>
              </p:nvSpPr>
              <p:spPr>
                <a:xfrm>
                  <a:off x="1860780" y="4911392"/>
                  <a:ext cx="370840" cy="370840"/>
                </a:xfrm>
                <a:prstGeom prst="ellipse">
                  <a:avLst/>
                </a:prstGeom>
                <a:noFill/>
                <a:ln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vi-VN" sz="1300">
                    <a:solidFill>
                      <a:schemeClr val="tx1"/>
                    </a:solidFill>
                  </a:endParaRPr>
                </a:p>
              </p:txBody>
            </p:sp>
            <p:grpSp>
              <p:nvGrpSpPr>
                <p:cNvPr id="65" name="Grupa 64">
                  <a:extLst>
                    <a:ext uri="{FF2B5EF4-FFF2-40B4-BE49-F238E27FC236}">
                      <a16:creationId xmlns:a16="http://schemas.microsoft.com/office/drawing/2014/main" id="{535A6DD4-6239-4BB6-8965-BD6C9C4110F5}"/>
                    </a:ext>
                  </a:extLst>
                </p:cNvPr>
                <p:cNvGrpSpPr/>
                <p:nvPr/>
              </p:nvGrpSpPr>
              <p:grpSpPr>
                <a:xfrm>
                  <a:off x="1920810" y="4993357"/>
                  <a:ext cx="249086" cy="199505"/>
                  <a:chOff x="8001769" y="5599708"/>
                  <a:chExt cx="383538" cy="307194"/>
                </a:xfrm>
                <a:solidFill>
                  <a:schemeClr val="accent1"/>
                </a:solidFill>
              </p:grpSpPr>
              <p:sp>
                <p:nvSpPr>
                  <p:cNvPr id="66" name="Freeform 128">
                    <a:extLst>
                      <a:ext uri="{FF2B5EF4-FFF2-40B4-BE49-F238E27FC236}">
                        <a16:creationId xmlns:a16="http://schemas.microsoft.com/office/drawing/2014/main" id="{C7D78728-F80C-4F63-9F70-A91DFE9860D7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8103377" y="5599708"/>
                    <a:ext cx="180320" cy="209154"/>
                  </a:xfrm>
                  <a:custGeom>
                    <a:avLst/>
                    <a:gdLst>
                      <a:gd name="T0" fmla="*/ 60 w 120"/>
                      <a:gd name="T1" fmla="*/ 152 h 152"/>
                      <a:gd name="T2" fmla="*/ 120 w 120"/>
                      <a:gd name="T3" fmla="*/ 76 h 152"/>
                      <a:gd name="T4" fmla="*/ 60 w 120"/>
                      <a:gd name="T5" fmla="*/ 0 h 152"/>
                      <a:gd name="T6" fmla="*/ 0 w 120"/>
                      <a:gd name="T7" fmla="*/ 76 h 152"/>
                      <a:gd name="T8" fmla="*/ 60 w 120"/>
                      <a:gd name="T9" fmla="*/ 152 h 152"/>
                      <a:gd name="T10" fmla="*/ 60 w 120"/>
                      <a:gd name="T11" fmla="*/ 16 h 152"/>
                      <a:gd name="T12" fmla="*/ 104 w 120"/>
                      <a:gd name="T13" fmla="*/ 76 h 152"/>
                      <a:gd name="T14" fmla="*/ 60 w 120"/>
                      <a:gd name="T15" fmla="*/ 136 h 152"/>
                      <a:gd name="T16" fmla="*/ 16 w 120"/>
                      <a:gd name="T17" fmla="*/ 76 h 152"/>
                      <a:gd name="T18" fmla="*/ 60 w 120"/>
                      <a:gd name="T19" fmla="*/ 16 h 15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20" h="152">
                        <a:moveTo>
                          <a:pt x="60" y="152"/>
                        </a:moveTo>
                        <a:cubicBezTo>
                          <a:pt x="93" y="152"/>
                          <a:pt x="120" y="118"/>
                          <a:pt x="120" y="76"/>
                        </a:cubicBezTo>
                        <a:cubicBezTo>
                          <a:pt x="120" y="34"/>
                          <a:pt x="93" y="0"/>
                          <a:pt x="60" y="0"/>
                        </a:cubicBezTo>
                        <a:cubicBezTo>
                          <a:pt x="27" y="0"/>
                          <a:pt x="0" y="34"/>
                          <a:pt x="0" y="76"/>
                        </a:cubicBezTo>
                        <a:cubicBezTo>
                          <a:pt x="0" y="118"/>
                          <a:pt x="27" y="152"/>
                          <a:pt x="60" y="152"/>
                        </a:cubicBezTo>
                        <a:close/>
                        <a:moveTo>
                          <a:pt x="60" y="16"/>
                        </a:moveTo>
                        <a:cubicBezTo>
                          <a:pt x="84" y="16"/>
                          <a:pt x="104" y="43"/>
                          <a:pt x="104" y="76"/>
                        </a:cubicBezTo>
                        <a:cubicBezTo>
                          <a:pt x="104" y="109"/>
                          <a:pt x="84" y="136"/>
                          <a:pt x="60" y="136"/>
                        </a:cubicBezTo>
                        <a:cubicBezTo>
                          <a:pt x="36" y="136"/>
                          <a:pt x="16" y="109"/>
                          <a:pt x="16" y="76"/>
                        </a:cubicBezTo>
                        <a:cubicBezTo>
                          <a:pt x="16" y="43"/>
                          <a:pt x="36" y="16"/>
                          <a:pt x="60" y="1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67" name="Freeform 129">
                    <a:extLst>
                      <a:ext uri="{FF2B5EF4-FFF2-40B4-BE49-F238E27FC236}">
                        <a16:creationId xmlns:a16="http://schemas.microsoft.com/office/drawing/2014/main" id="{3B95B73A-31C7-400C-9B48-E7D75DA1EF3D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8001769" y="5797096"/>
                    <a:ext cx="383538" cy="109806"/>
                  </a:xfrm>
                  <a:custGeom>
                    <a:avLst/>
                    <a:gdLst>
                      <a:gd name="T0" fmla="*/ 16 w 256"/>
                      <a:gd name="T1" fmla="*/ 21 h 80"/>
                      <a:gd name="T2" fmla="*/ 0 w 256"/>
                      <a:gd name="T3" fmla="*/ 69 h 80"/>
                      <a:gd name="T4" fmla="*/ 2 w 256"/>
                      <a:gd name="T5" fmla="*/ 77 h 80"/>
                      <a:gd name="T6" fmla="*/ 8 w 256"/>
                      <a:gd name="T7" fmla="*/ 80 h 80"/>
                      <a:gd name="T8" fmla="*/ 248 w 256"/>
                      <a:gd name="T9" fmla="*/ 80 h 80"/>
                      <a:gd name="T10" fmla="*/ 254 w 256"/>
                      <a:gd name="T11" fmla="*/ 77 h 80"/>
                      <a:gd name="T12" fmla="*/ 256 w 256"/>
                      <a:gd name="T13" fmla="*/ 69 h 80"/>
                      <a:gd name="T14" fmla="*/ 240 w 256"/>
                      <a:gd name="T15" fmla="*/ 21 h 80"/>
                      <a:gd name="T16" fmla="*/ 234 w 256"/>
                      <a:gd name="T17" fmla="*/ 16 h 80"/>
                      <a:gd name="T18" fmla="*/ 178 w 256"/>
                      <a:gd name="T19" fmla="*/ 0 h 80"/>
                      <a:gd name="T20" fmla="*/ 172 w 256"/>
                      <a:gd name="T21" fmla="*/ 1 h 80"/>
                      <a:gd name="T22" fmla="*/ 128 w 256"/>
                      <a:gd name="T23" fmla="*/ 23 h 80"/>
                      <a:gd name="T24" fmla="*/ 84 w 256"/>
                      <a:gd name="T25" fmla="*/ 1 h 80"/>
                      <a:gd name="T26" fmla="*/ 78 w 256"/>
                      <a:gd name="T27" fmla="*/ 0 h 80"/>
                      <a:gd name="T28" fmla="*/ 22 w 256"/>
                      <a:gd name="T29" fmla="*/ 16 h 80"/>
                      <a:gd name="T30" fmla="*/ 16 w 256"/>
                      <a:gd name="T31" fmla="*/ 21 h 80"/>
                      <a:gd name="T32" fmla="*/ 79 w 256"/>
                      <a:gd name="T33" fmla="*/ 17 h 80"/>
                      <a:gd name="T34" fmla="*/ 124 w 256"/>
                      <a:gd name="T35" fmla="*/ 39 h 80"/>
                      <a:gd name="T36" fmla="*/ 132 w 256"/>
                      <a:gd name="T37" fmla="*/ 39 h 80"/>
                      <a:gd name="T38" fmla="*/ 177 w 256"/>
                      <a:gd name="T39" fmla="*/ 17 h 80"/>
                      <a:gd name="T40" fmla="*/ 226 w 256"/>
                      <a:gd name="T41" fmla="*/ 31 h 80"/>
                      <a:gd name="T42" fmla="*/ 237 w 256"/>
                      <a:gd name="T43" fmla="*/ 64 h 80"/>
                      <a:gd name="T44" fmla="*/ 19 w 256"/>
                      <a:gd name="T45" fmla="*/ 64 h 80"/>
                      <a:gd name="T46" fmla="*/ 30 w 256"/>
                      <a:gd name="T47" fmla="*/ 31 h 80"/>
                      <a:gd name="T48" fmla="*/ 79 w 256"/>
                      <a:gd name="T49" fmla="*/ 17 h 8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</a:cxnLst>
                    <a:rect l="0" t="0" r="r" b="b"/>
                    <a:pathLst>
                      <a:path w="256" h="80">
                        <a:moveTo>
                          <a:pt x="16" y="21"/>
                        </a:moveTo>
                        <a:cubicBezTo>
                          <a:pt x="0" y="69"/>
                          <a:pt x="0" y="69"/>
                          <a:pt x="0" y="69"/>
                        </a:cubicBezTo>
                        <a:cubicBezTo>
                          <a:pt x="0" y="72"/>
                          <a:pt x="0" y="75"/>
                          <a:pt x="2" y="77"/>
                        </a:cubicBezTo>
                        <a:cubicBezTo>
                          <a:pt x="3" y="79"/>
                          <a:pt x="5" y="80"/>
                          <a:pt x="8" y="80"/>
                        </a:cubicBezTo>
                        <a:cubicBezTo>
                          <a:pt x="248" y="80"/>
                          <a:pt x="248" y="80"/>
                          <a:pt x="248" y="80"/>
                        </a:cubicBezTo>
                        <a:cubicBezTo>
                          <a:pt x="251" y="80"/>
                          <a:pt x="253" y="79"/>
                          <a:pt x="254" y="77"/>
                        </a:cubicBezTo>
                        <a:cubicBezTo>
                          <a:pt x="256" y="75"/>
                          <a:pt x="256" y="72"/>
                          <a:pt x="256" y="69"/>
                        </a:cubicBezTo>
                        <a:cubicBezTo>
                          <a:pt x="240" y="21"/>
                          <a:pt x="240" y="21"/>
                          <a:pt x="240" y="21"/>
                        </a:cubicBezTo>
                        <a:cubicBezTo>
                          <a:pt x="239" y="19"/>
                          <a:pt x="237" y="17"/>
                          <a:pt x="234" y="16"/>
                        </a:cubicBezTo>
                        <a:cubicBezTo>
                          <a:pt x="178" y="0"/>
                          <a:pt x="178" y="0"/>
                          <a:pt x="178" y="0"/>
                        </a:cubicBezTo>
                        <a:cubicBezTo>
                          <a:pt x="176" y="0"/>
                          <a:pt x="174" y="0"/>
                          <a:pt x="172" y="1"/>
                        </a:cubicBezTo>
                        <a:cubicBezTo>
                          <a:pt x="128" y="23"/>
                          <a:pt x="128" y="23"/>
                          <a:pt x="128" y="23"/>
                        </a:cubicBezTo>
                        <a:cubicBezTo>
                          <a:pt x="84" y="1"/>
                          <a:pt x="84" y="1"/>
                          <a:pt x="84" y="1"/>
                        </a:cubicBezTo>
                        <a:cubicBezTo>
                          <a:pt x="82" y="0"/>
                          <a:pt x="80" y="0"/>
                          <a:pt x="78" y="0"/>
                        </a:cubicBezTo>
                        <a:cubicBezTo>
                          <a:pt x="22" y="16"/>
                          <a:pt x="22" y="16"/>
                          <a:pt x="22" y="16"/>
                        </a:cubicBezTo>
                        <a:cubicBezTo>
                          <a:pt x="19" y="17"/>
                          <a:pt x="17" y="19"/>
                          <a:pt x="16" y="21"/>
                        </a:cubicBezTo>
                        <a:close/>
                        <a:moveTo>
                          <a:pt x="79" y="17"/>
                        </a:moveTo>
                        <a:cubicBezTo>
                          <a:pt x="124" y="39"/>
                          <a:pt x="124" y="39"/>
                          <a:pt x="124" y="39"/>
                        </a:cubicBezTo>
                        <a:cubicBezTo>
                          <a:pt x="127" y="40"/>
                          <a:pt x="129" y="40"/>
                          <a:pt x="132" y="39"/>
                        </a:cubicBezTo>
                        <a:cubicBezTo>
                          <a:pt x="177" y="17"/>
                          <a:pt x="177" y="17"/>
                          <a:pt x="177" y="17"/>
                        </a:cubicBezTo>
                        <a:cubicBezTo>
                          <a:pt x="226" y="31"/>
                          <a:pt x="226" y="31"/>
                          <a:pt x="226" y="31"/>
                        </a:cubicBezTo>
                        <a:cubicBezTo>
                          <a:pt x="237" y="64"/>
                          <a:pt x="237" y="64"/>
                          <a:pt x="237" y="64"/>
                        </a:cubicBezTo>
                        <a:cubicBezTo>
                          <a:pt x="19" y="64"/>
                          <a:pt x="19" y="64"/>
                          <a:pt x="19" y="64"/>
                        </a:cubicBezTo>
                        <a:cubicBezTo>
                          <a:pt x="30" y="31"/>
                          <a:pt x="30" y="31"/>
                          <a:pt x="30" y="31"/>
                        </a:cubicBezTo>
                        <a:lnTo>
                          <a:pt x="79" y="17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</p:grpSp>
        </p:grpSp>
      </p:grpSp>
    </p:spTree>
    <p:extLst>
      <p:ext uri="{BB962C8B-B14F-4D97-AF65-F5344CB8AC3E}">
        <p14:creationId xmlns:p14="http://schemas.microsoft.com/office/powerpoint/2010/main" val="37531221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ymbol zastępczy obrazu 2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solidFill>
            <a:schemeClr val="bg1">
              <a:lumMod val="95000"/>
            </a:schemeClr>
          </a:solidFill>
        </p:spPr>
      </p:pic>
      <p:sp>
        <p:nvSpPr>
          <p:cNvPr id="4" name="Rectangle 3"/>
          <p:cNvSpPr/>
          <p:nvPr/>
        </p:nvSpPr>
        <p:spPr>
          <a:xfrm>
            <a:off x="0" y="0"/>
            <a:ext cx="12210526" cy="6858000"/>
          </a:xfrm>
          <a:prstGeom prst="rect">
            <a:avLst/>
          </a:prstGeom>
          <a:solidFill>
            <a:schemeClr val="tx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1154603" y="2337962"/>
            <a:ext cx="4366340" cy="803926"/>
            <a:chOff x="1169629" y="2111033"/>
            <a:chExt cx="4366340" cy="803926"/>
          </a:xfrm>
        </p:grpSpPr>
        <p:grpSp>
          <p:nvGrpSpPr>
            <p:cNvPr id="19" name="Group 18"/>
            <p:cNvGrpSpPr/>
            <p:nvPr/>
          </p:nvGrpSpPr>
          <p:grpSpPr>
            <a:xfrm>
              <a:off x="1169629" y="2290946"/>
              <a:ext cx="348873" cy="297275"/>
              <a:chOff x="876681" y="1867872"/>
              <a:chExt cx="211703" cy="180392"/>
            </a:xfrm>
            <a:solidFill>
              <a:schemeClr val="bg1"/>
            </a:solidFill>
          </p:grpSpPr>
          <p:sp>
            <p:nvSpPr>
              <p:cNvPr id="22" name="Rectangle 21"/>
              <p:cNvSpPr/>
              <p:nvPr/>
            </p:nvSpPr>
            <p:spPr>
              <a:xfrm>
                <a:off x="876681" y="1891482"/>
                <a:ext cx="156784" cy="156782"/>
              </a:xfrm>
              <a:prstGeom prst="rect">
                <a:avLst/>
              </a:prstGeom>
              <a:noFill/>
              <a:ln w="9525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Freeform 64"/>
              <p:cNvSpPr>
                <a:spLocks/>
              </p:cNvSpPr>
              <p:nvPr/>
            </p:nvSpPr>
            <p:spPr bwMode="auto">
              <a:xfrm>
                <a:off x="890968" y="1867872"/>
                <a:ext cx="197416" cy="162115"/>
              </a:xfrm>
              <a:custGeom>
                <a:avLst/>
                <a:gdLst>
                  <a:gd name="T0" fmla="*/ 31 w 229"/>
                  <a:gd name="T1" fmla="*/ 83 h 187"/>
                  <a:gd name="T2" fmla="*/ 73 w 229"/>
                  <a:gd name="T3" fmla="*/ 125 h 187"/>
                  <a:gd name="T4" fmla="*/ 198 w 229"/>
                  <a:gd name="T5" fmla="*/ 0 h 187"/>
                  <a:gd name="T6" fmla="*/ 229 w 229"/>
                  <a:gd name="T7" fmla="*/ 31 h 187"/>
                  <a:gd name="T8" fmla="*/ 73 w 229"/>
                  <a:gd name="T9" fmla="*/ 187 h 187"/>
                  <a:gd name="T10" fmla="*/ 41 w 229"/>
                  <a:gd name="T11" fmla="*/ 155 h 187"/>
                  <a:gd name="T12" fmla="*/ 0 w 229"/>
                  <a:gd name="T13" fmla="*/ 114 h 187"/>
                  <a:gd name="T14" fmla="*/ 31 w 229"/>
                  <a:gd name="T15" fmla="*/ 83 h 1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29" h="187">
                    <a:moveTo>
                      <a:pt x="31" y="83"/>
                    </a:moveTo>
                    <a:cubicBezTo>
                      <a:pt x="73" y="125"/>
                      <a:pt x="73" y="125"/>
                      <a:pt x="73" y="125"/>
                    </a:cubicBezTo>
                    <a:cubicBezTo>
                      <a:pt x="198" y="0"/>
                      <a:pt x="198" y="0"/>
                      <a:pt x="198" y="0"/>
                    </a:cubicBezTo>
                    <a:cubicBezTo>
                      <a:pt x="229" y="31"/>
                      <a:pt x="229" y="31"/>
                      <a:pt x="229" y="31"/>
                    </a:cubicBezTo>
                    <a:cubicBezTo>
                      <a:pt x="73" y="187"/>
                      <a:pt x="73" y="187"/>
                      <a:pt x="73" y="187"/>
                    </a:cubicBezTo>
                    <a:cubicBezTo>
                      <a:pt x="64" y="178"/>
                      <a:pt x="53" y="168"/>
                      <a:pt x="41" y="155"/>
                    </a:cubicBezTo>
                    <a:cubicBezTo>
                      <a:pt x="29" y="143"/>
                      <a:pt x="16" y="130"/>
                      <a:pt x="0" y="114"/>
                    </a:cubicBezTo>
                    <a:lnTo>
                      <a:pt x="31" y="83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20" name="Rectangle 19"/>
            <p:cNvSpPr/>
            <p:nvPr/>
          </p:nvSpPr>
          <p:spPr>
            <a:xfrm>
              <a:off x="1746165" y="2111033"/>
              <a:ext cx="3293854" cy="215444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r>
                <a:rPr lang="is-IS" sz="1400" b="1" dirty="0">
                  <a:solidFill>
                    <a:schemeClr val="bg1"/>
                  </a:solidFill>
                  <a:latin typeface="+mj-lt"/>
                </a:rPr>
                <a:t>1990-2007</a:t>
              </a:r>
              <a:endParaRPr lang="en-US" sz="1400" b="1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1746165" y="2397894"/>
              <a:ext cx="3789804" cy="517065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>
                <a:lnSpc>
                  <a:spcPct val="140000"/>
                </a:lnSpc>
              </a:pPr>
              <a:r>
                <a:rPr lang="en-US" sz="1200" dirty="0">
                  <a:solidFill>
                    <a:schemeClr val="bg1"/>
                  </a:solidFill>
                </a:rPr>
                <a:t>INT. Transport Jens Chr. </a:t>
              </a:r>
              <a:r>
                <a:rPr lang="en-US" sz="1200" dirty="0" err="1">
                  <a:solidFill>
                    <a:schemeClr val="bg1"/>
                  </a:solidFill>
                </a:rPr>
                <a:t>Siig</a:t>
              </a:r>
              <a:r>
                <a:rPr lang="en-US" sz="1200" dirty="0">
                  <a:solidFill>
                    <a:schemeClr val="bg1"/>
                  </a:solidFill>
                </a:rPr>
                <a:t> Export-Import</a:t>
              </a:r>
              <a:r>
                <a:rPr lang="pl-PL" sz="1200" dirty="0">
                  <a:solidFill>
                    <a:schemeClr val="bg1"/>
                  </a:solidFill>
                </a:rPr>
                <a:t> </a:t>
              </a:r>
              <a:r>
                <a:rPr lang="en-US" sz="1200" dirty="0">
                  <a:solidFill>
                    <a:schemeClr val="bg1"/>
                  </a:solidFill>
                </a:rPr>
                <a:t>- </a:t>
              </a:r>
              <a:r>
                <a:rPr lang="pl-PL" sz="1200" dirty="0" err="1">
                  <a:solidFill>
                    <a:schemeClr val="bg1"/>
                  </a:solidFill>
                </a:rPr>
                <a:t>Transportdienstleistungen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1154603" y="3655929"/>
            <a:ext cx="4366340" cy="803926"/>
            <a:chOff x="1169629" y="2111033"/>
            <a:chExt cx="4366340" cy="803926"/>
          </a:xfrm>
        </p:grpSpPr>
        <p:grpSp>
          <p:nvGrpSpPr>
            <p:cNvPr id="14" name="Group 13"/>
            <p:cNvGrpSpPr/>
            <p:nvPr/>
          </p:nvGrpSpPr>
          <p:grpSpPr>
            <a:xfrm>
              <a:off x="1169629" y="2290946"/>
              <a:ext cx="348873" cy="297275"/>
              <a:chOff x="876681" y="1867872"/>
              <a:chExt cx="211703" cy="180392"/>
            </a:xfrm>
            <a:solidFill>
              <a:schemeClr val="bg1"/>
            </a:solidFill>
          </p:grpSpPr>
          <p:sp>
            <p:nvSpPr>
              <p:cNvPr id="17" name="Rectangle 16"/>
              <p:cNvSpPr/>
              <p:nvPr/>
            </p:nvSpPr>
            <p:spPr>
              <a:xfrm>
                <a:off x="876681" y="1891482"/>
                <a:ext cx="156784" cy="156782"/>
              </a:xfrm>
              <a:prstGeom prst="rect">
                <a:avLst/>
              </a:prstGeom>
              <a:noFill/>
              <a:ln w="9525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Freeform 64"/>
              <p:cNvSpPr>
                <a:spLocks/>
              </p:cNvSpPr>
              <p:nvPr/>
            </p:nvSpPr>
            <p:spPr bwMode="auto">
              <a:xfrm>
                <a:off x="890968" y="1867872"/>
                <a:ext cx="197416" cy="162115"/>
              </a:xfrm>
              <a:custGeom>
                <a:avLst/>
                <a:gdLst>
                  <a:gd name="T0" fmla="*/ 31 w 229"/>
                  <a:gd name="T1" fmla="*/ 83 h 187"/>
                  <a:gd name="T2" fmla="*/ 73 w 229"/>
                  <a:gd name="T3" fmla="*/ 125 h 187"/>
                  <a:gd name="T4" fmla="*/ 198 w 229"/>
                  <a:gd name="T5" fmla="*/ 0 h 187"/>
                  <a:gd name="T6" fmla="*/ 229 w 229"/>
                  <a:gd name="T7" fmla="*/ 31 h 187"/>
                  <a:gd name="T8" fmla="*/ 73 w 229"/>
                  <a:gd name="T9" fmla="*/ 187 h 187"/>
                  <a:gd name="T10" fmla="*/ 41 w 229"/>
                  <a:gd name="T11" fmla="*/ 155 h 187"/>
                  <a:gd name="T12" fmla="*/ 0 w 229"/>
                  <a:gd name="T13" fmla="*/ 114 h 187"/>
                  <a:gd name="T14" fmla="*/ 31 w 229"/>
                  <a:gd name="T15" fmla="*/ 83 h 1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29" h="187">
                    <a:moveTo>
                      <a:pt x="31" y="83"/>
                    </a:moveTo>
                    <a:cubicBezTo>
                      <a:pt x="73" y="125"/>
                      <a:pt x="73" y="125"/>
                      <a:pt x="73" y="125"/>
                    </a:cubicBezTo>
                    <a:cubicBezTo>
                      <a:pt x="198" y="0"/>
                      <a:pt x="198" y="0"/>
                      <a:pt x="198" y="0"/>
                    </a:cubicBezTo>
                    <a:cubicBezTo>
                      <a:pt x="229" y="31"/>
                      <a:pt x="229" y="31"/>
                      <a:pt x="229" y="31"/>
                    </a:cubicBezTo>
                    <a:cubicBezTo>
                      <a:pt x="73" y="187"/>
                      <a:pt x="73" y="187"/>
                      <a:pt x="73" y="187"/>
                    </a:cubicBezTo>
                    <a:cubicBezTo>
                      <a:pt x="64" y="178"/>
                      <a:pt x="53" y="168"/>
                      <a:pt x="41" y="155"/>
                    </a:cubicBezTo>
                    <a:cubicBezTo>
                      <a:pt x="29" y="143"/>
                      <a:pt x="16" y="130"/>
                      <a:pt x="0" y="114"/>
                    </a:cubicBezTo>
                    <a:lnTo>
                      <a:pt x="31" y="83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15" name="Rectangle 14"/>
            <p:cNvSpPr/>
            <p:nvPr/>
          </p:nvSpPr>
          <p:spPr>
            <a:xfrm>
              <a:off x="1746165" y="2111033"/>
              <a:ext cx="3293854" cy="215444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r>
                <a:rPr lang="is-IS" sz="1400" b="1" dirty="0">
                  <a:solidFill>
                    <a:schemeClr val="bg1"/>
                  </a:solidFill>
                  <a:latin typeface="+mj-lt"/>
                </a:rPr>
                <a:t>2010</a:t>
              </a:r>
              <a:endParaRPr lang="en-US" sz="1400" b="1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1746165" y="2397894"/>
              <a:ext cx="3789804" cy="517065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>
                <a:lnSpc>
                  <a:spcPct val="140000"/>
                </a:lnSpc>
              </a:pPr>
              <a:r>
                <a:rPr lang="pl-PL" sz="1200" dirty="0" err="1">
                  <a:solidFill>
                    <a:schemeClr val="bg1"/>
                  </a:solidFill>
                </a:rPr>
                <a:t>Umsetzung</a:t>
              </a:r>
              <a:r>
                <a:rPr lang="pl-PL" sz="1200" dirty="0">
                  <a:solidFill>
                    <a:schemeClr val="bg1"/>
                  </a:solidFill>
                </a:rPr>
                <a:t> der</a:t>
              </a:r>
              <a:r>
                <a:rPr lang="en-US" sz="1200" dirty="0">
                  <a:solidFill>
                    <a:schemeClr val="bg1"/>
                  </a:solidFill>
                </a:rPr>
                <a:t> </a:t>
              </a:r>
              <a:r>
                <a:rPr lang="de-DE" sz="1200" dirty="0">
                  <a:solidFill>
                    <a:schemeClr val="bg1"/>
                  </a:solidFill>
                </a:rPr>
                <a:t>Qualifikation des Schweißverfahrens </a:t>
              </a:r>
              <a:r>
                <a:rPr lang="en-US" sz="1200" dirty="0">
                  <a:solidFill>
                    <a:schemeClr val="bg1"/>
                  </a:solidFill>
                </a:rPr>
                <a:t>(WPQR).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1154603" y="4973896"/>
            <a:ext cx="4366340" cy="803926"/>
            <a:chOff x="1169629" y="2111033"/>
            <a:chExt cx="4366340" cy="803926"/>
          </a:xfrm>
        </p:grpSpPr>
        <p:grpSp>
          <p:nvGrpSpPr>
            <p:cNvPr id="9" name="Group 8"/>
            <p:cNvGrpSpPr/>
            <p:nvPr/>
          </p:nvGrpSpPr>
          <p:grpSpPr>
            <a:xfrm>
              <a:off x="1169629" y="2290946"/>
              <a:ext cx="348873" cy="297275"/>
              <a:chOff x="876681" y="1867872"/>
              <a:chExt cx="211703" cy="180392"/>
            </a:xfrm>
            <a:solidFill>
              <a:schemeClr val="bg1"/>
            </a:solidFill>
          </p:grpSpPr>
          <p:sp>
            <p:nvSpPr>
              <p:cNvPr id="12" name="Rectangle 11"/>
              <p:cNvSpPr/>
              <p:nvPr/>
            </p:nvSpPr>
            <p:spPr>
              <a:xfrm>
                <a:off x="876681" y="1891482"/>
                <a:ext cx="156784" cy="156782"/>
              </a:xfrm>
              <a:prstGeom prst="rect">
                <a:avLst/>
              </a:prstGeom>
              <a:noFill/>
              <a:ln w="9525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Freeform 64"/>
              <p:cNvSpPr>
                <a:spLocks/>
              </p:cNvSpPr>
              <p:nvPr/>
            </p:nvSpPr>
            <p:spPr bwMode="auto">
              <a:xfrm>
                <a:off x="890968" y="1867872"/>
                <a:ext cx="197416" cy="162115"/>
              </a:xfrm>
              <a:custGeom>
                <a:avLst/>
                <a:gdLst>
                  <a:gd name="T0" fmla="*/ 31 w 229"/>
                  <a:gd name="T1" fmla="*/ 83 h 187"/>
                  <a:gd name="T2" fmla="*/ 73 w 229"/>
                  <a:gd name="T3" fmla="*/ 125 h 187"/>
                  <a:gd name="T4" fmla="*/ 198 w 229"/>
                  <a:gd name="T5" fmla="*/ 0 h 187"/>
                  <a:gd name="T6" fmla="*/ 229 w 229"/>
                  <a:gd name="T7" fmla="*/ 31 h 187"/>
                  <a:gd name="T8" fmla="*/ 73 w 229"/>
                  <a:gd name="T9" fmla="*/ 187 h 187"/>
                  <a:gd name="T10" fmla="*/ 41 w 229"/>
                  <a:gd name="T11" fmla="*/ 155 h 187"/>
                  <a:gd name="T12" fmla="*/ 0 w 229"/>
                  <a:gd name="T13" fmla="*/ 114 h 187"/>
                  <a:gd name="T14" fmla="*/ 31 w 229"/>
                  <a:gd name="T15" fmla="*/ 83 h 1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29" h="187">
                    <a:moveTo>
                      <a:pt x="31" y="83"/>
                    </a:moveTo>
                    <a:cubicBezTo>
                      <a:pt x="73" y="125"/>
                      <a:pt x="73" y="125"/>
                      <a:pt x="73" y="125"/>
                    </a:cubicBezTo>
                    <a:cubicBezTo>
                      <a:pt x="198" y="0"/>
                      <a:pt x="198" y="0"/>
                      <a:pt x="198" y="0"/>
                    </a:cubicBezTo>
                    <a:cubicBezTo>
                      <a:pt x="229" y="31"/>
                      <a:pt x="229" y="31"/>
                      <a:pt x="229" y="31"/>
                    </a:cubicBezTo>
                    <a:cubicBezTo>
                      <a:pt x="73" y="187"/>
                      <a:pt x="73" y="187"/>
                      <a:pt x="73" y="187"/>
                    </a:cubicBezTo>
                    <a:cubicBezTo>
                      <a:pt x="64" y="178"/>
                      <a:pt x="53" y="168"/>
                      <a:pt x="41" y="155"/>
                    </a:cubicBezTo>
                    <a:cubicBezTo>
                      <a:pt x="29" y="143"/>
                      <a:pt x="16" y="130"/>
                      <a:pt x="0" y="114"/>
                    </a:cubicBezTo>
                    <a:lnTo>
                      <a:pt x="31" y="83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10" name="Rectangle 9"/>
            <p:cNvSpPr/>
            <p:nvPr/>
          </p:nvSpPr>
          <p:spPr>
            <a:xfrm>
              <a:off x="1746165" y="2111033"/>
              <a:ext cx="3293854" cy="215444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r>
                <a:rPr lang="is-IS" sz="1400" b="1" dirty="0">
                  <a:solidFill>
                    <a:schemeClr val="bg1"/>
                  </a:solidFill>
                  <a:latin typeface="+mj-lt"/>
                </a:rPr>
                <a:t>2015</a:t>
              </a:r>
              <a:endParaRPr lang="en-US" sz="1400" b="1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1746165" y="2397894"/>
              <a:ext cx="3789804" cy="517065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>
                <a:lnSpc>
                  <a:spcPct val="140000"/>
                </a:lnSpc>
              </a:pPr>
              <a:r>
                <a:rPr lang="pl-PL" sz="1200" dirty="0" err="1">
                  <a:solidFill>
                    <a:schemeClr val="bg1"/>
                  </a:solidFill>
                </a:rPr>
                <a:t>Umsetzung</a:t>
              </a:r>
              <a:r>
                <a:rPr lang="pl-PL" sz="1200" dirty="0">
                  <a:solidFill>
                    <a:schemeClr val="bg1"/>
                  </a:solidFill>
                </a:rPr>
                <a:t> der </a:t>
              </a:r>
              <a:r>
                <a:rPr lang="pl-PL" sz="1200" dirty="0" err="1">
                  <a:solidFill>
                    <a:schemeClr val="bg1"/>
                  </a:solidFill>
                </a:rPr>
                <a:t>Normen</a:t>
              </a:r>
              <a:r>
                <a:rPr lang="pl-PL" sz="1200" dirty="0">
                  <a:solidFill>
                    <a:schemeClr val="bg1"/>
                  </a:solidFill>
                </a:rPr>
                <a:t> </a:t>
              </a:r>
              <a:r>
                <a:rPr lang="en-US" sz="1200" dirty="0">
                  <a:solidFill>
                    <a:schemeClr val="bg1"/>
                  </a:solidFill>
                </a:rPr>
                <a:t>PN-EN ISO 1090 </a:t>
              </a:r>
              <a:r>
                <a:rPr lang="pl-PL" sz="1200" dirty="0" err="1">
                  <a:solidFill>
                    <a:schemeClr val="bg1"/>
                  </a:solidFill>
                </a:rPr>
                <a:t>und</a:t>
              </a:r>
              <a:r>
                <a:rPr lang="en-US" sz="1200" dirty="0">
                  <a:solidFill>
                    <a:schemeClr val="bg1"/>
                  </a:solidFill>
                </a:rPr>
                <a:t> PN-EN ISO 3834-1 </a:t>
              </a:r>
              <a:r>
                <a:rPr lang="pl-PL" sz="1200" dirty="0" err="1">
                  <a:solidFill>
                    <a:schemeClr val="bg1"/>
                  </a:solidFill>
                </a:rPr>
                <a:t>und</a:t>
              </a:r>
              <a:r>
                <a:rPr lang="pl-PL" sz="1200" dirty="0">
                  <a:solidFill>
                    <a:schemeClr val="bg1"/>
                  </a:solidFill>
                </a:rPr>
                <a:t> </a:t>
              </a:r>
              <a:r>
                <a:rPr lang="pl-PL" sz="1200" dirty="0" err="1">
                  <a:solidFill>
                    <a:schemeClr val="bg1"/>
                  </a:solidFill>
                </a:rPr>
                <a:t>Erlangung</a:t>
              </a:r>
              <a:r>
                <a:rPr lang="pl-PL" sz="1200" dirty="0">
                  <a:solidFill>
                    <a:schemeClr val="bg1"/>
                  </a:solidFill>
                </a:rPr>
                <a:t> der </a:t>
              </a:r>
              <a:r>
                <a:rPr lang="pl-PL" sz="1200" dirty="0" err="1">
                  <a:solidFill>
                    <a:schemeClr val="bg1"/>
                  </a:solidFill>
                </a:rPr>
                <a:t>Zertifikate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6671056" y="2337962"/>
            <a:ext cx="4366340" cy="1062458"/>
            <a:chOff x="1169629" y="2111033"/>
            <a:chExt cx="4366340" cy="1062458"/>
          </a:xfrm>
        </p:grpSpPr>
        <p:grpSp>
          <p:nvGrpSpPr>
            <p:cNvPr id="38" name="Group 37"/>
            <p:cNvGrpSpPr/>
            <p:nvPr/>
          </p:nvGrpSpPr>
          <p:grpSpPr>
            <a:xfrm>
              <a:off x="1169629" y="2290946"/>
              <a:ext cx="348873" cy="297275"/>
              <a:chOff x="876681" y="1867872"/>
              <a:chExt cx="211703" cy="180392"/>
            </a:xfrm>
            <a:solidFill>
              <a:schemeClr val="bg1"/>
            </a:solidFill>
          </p:grpSpPr>
          <p:sp>
            <p:nvSpPr>
              <p:cNvPr id="41" name="Rectangle 40"/>
              <p:cNvSpPr/>
              <p:nvPr/>
            </p:nvSpPr>
            <p:spPr>
              <a:xfrm>
                <a:off x="876681" y="1891482"/>
                <a:ext cx="156784" cy="156782"/>
              </a:xfrm>
              <a:prstGeom prst="rect">
                <a:avLst/>
              </a:prstGeom>
              <a:noFill/>
              <a:ln w="9525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Freeform 64"/>
              <p:cNvSpPr>
                <a:spLocks/>
              </p:cNvSpPr>
              <p:nvPr/>
            </p:nvSpPr>
            <p:spPr bwMode="auto">
              <a:xfrm>
                <a:off x="890968" y="1867872"/>
                <a:ext cx="197416" cy="162115"/>
              </a:xfrm>
              <a:custGeom>
                <a:avLst/>
                <a:gdLst>
                  <a:gd name="T0" fmla="*/ 31 w 229"/>
                  <a:gd name="T1" fmla="*/ 83 h 187"/>
                  <a:gd name="T2" fmla="*/ 73 w 229"/>
                  <a:gd name="T3" fmla="*/ 125 h 187"/>
                  <a:gd name="T4" fmla="*/ 198 w 229"/>
                  <a:gd name="T5" fmla="*/ 0 h 187"/>
                  <a:gd name="T6" fmla="*/ 229 w 229"/>
                  <a:gd name="T7" fmla="*/ 31 h 187"/>
                  <a:gd name="T8" fmla="*/ 73 w 229"/>
                  <a:gd name="T9" fmla="*/ 187 h 187"/>
                  <a:gd name="T10" fmla="*/ 41 w 229"/>
                  <a:gd name="T11" fmla="*/ 155 h 187"/>
                  <a:gd name="T12" fmla="*/ 0 w 229"/>
                  <a:gd name="T13" fmla="*/ 114 h 187"/>
                  <a:gd name="T14" fmla="*/ 31 w 229"/>
                  <a:gd name="T15" fmla="*/ 83 h 1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29" h="187">
                    <a:moveTo>
                      <a:pt x="31" y="83"/>
                    </a:moveTo>
                    <a:cubicBezTo>
                      <a:pt x="73" y="125"/>
                      <a:pt x="73" y="125"/>
                      <a:pt x="73" y="125"/>
                    </a:cubicBezTo>
                    <a:cubicBezTo>
                      <a:pt x="198" y="0"/>
                      <a:pt x="198" y="0"/>
                      <a:pt x="198" y="0"/>
                    </a:cubicBezTo>
                    <a:cubicBezTo>
                      <a:pt x="229" y="31"/>
                      <a:pt x="229" y="31"/>
                      <a:pt x="229" y="31"/>
                    </a:cubicBezTo>
                    <a:cubicBezTo>
                      <a:pt x="73" y="187"/>
                      <a:pt x="73" y="187"/>
                      <a:pt x="73" y="187"/>
                    </a:cubicBezTo>
                    <a:cubicBezTo>
                      <a:pt x="64" y="178"/>
                      <a:pt x="53" y="168"/>
                      <a:pt x="41" y="155"/>
                    </a:cubicBezTo>
                    <a:cubicBezTo>
                      <a:pt x="29" y="143"/>
                      <a:pt x="16" y="130"/>
                      <a:pt x="0" y="114"/>
                    </a:cubicBezTo>
                    <a:lnTo>
                      <a:pt x="31" y="83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39" name="Rectangle 38"/>
            <p:cNvSpPr/>
            <p:nvPr/>
          </p:nvSpPr>
          <p:spPr>
            <a:xfrm>
              <a:off x="1746165" y="2111033"/>
              <a:ext cx="3293854" cy="215444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r>
                <a:rPr lang="is-IS" sz="1400" b="1" dirty="0">
                  <a:solidFill>
                    <a:schemeClr val="bg1"/>
                  </a:solidFill>
                  <a:latin typeface="+mj-lt"/>
                </a:rPr>
                <a:t>2008-2010</a:t>
              </a:r>
              <a:endParaRPr lang="en-US" sz="1400" b="1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40" name="Rectangle 39"/>
            <p:cNvSpPr/>
            <p:nvPr/>
          </p:nvSpPr>
          <p:spPr>
            <a:xfrm>
              <a:off x="1746165" y="2397894"/>
              <a:ext cx="3789804" cy="775597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>
                <a:lnSpc>
                  <a:spcPct val="140000"/>
                </a:lnSpc>
              </a:pPr>
              <a:r>
                <a:rPr lang="en-US" sz="1200" dirty="0">
                  <a:solidFill>
                    <a:schemeClr val="bg1"/>
                  </a:solidFill>
                </a:rPr>
                <a:t>INT. Transport-Production-Wind Energy Jens Chr. </a:t>
              </a:r>
              <a:r>
                <a:rPr lang="en-US" sz="1200" dirty="0" err="1">
                  <a:solidFill>
                    <a:schemeClr val="bg1"/>
                  </a:solidFill>
                </a:rPr>
                <a:t>Siig</a:t>
              </a:r>
              <a:r>
                <a:rPr lang="en-US" sz="1200" dirty="0">
                  <a:solidFill>
                    <a:schemeClr val="bg1"/>
                  </a:solidFill>
                </a:rPr>
                <a:t> – </a:t>
              </a:r>
              <a:r>
                <a:rPr lang="pl-PL" sz="1200" dirty="0" err="1">
                  <a:solidFill>
                    <a:schemeClr val="bg1"/>
                  </a:solidFill>
                </a:rPr>
                <a:t>Transportdienstleistungen</a:t>
              </a:r>
              <a:r>
                <a:rPr lang="pl-PL" sz="1200" dirty="0">
                  <a:solidFill>
                    <a:schemeClr val="bg1"/>
                  </a:solidFill>
                </a:rPr>
                <a:t> </a:t>
              </a:r>
              <a:r>
                <a:rPr lang="pl-PL" sz="1200" dirty="0" err="1">
                  <a:solidFill>
                    <a:schemeClr val="bg1"/>
                  </a:solidFill>
                </a:rPr>
                <a:t>und</a:t>
              </a:r>
              <a:r>
                <a:rPr lang="pl-PL" sz="1200" dirty="0">
                  <a:solidFill>
                    <a:schemeClr val="bg1"/>
                  </a:solidFill>
                </a:rPr>
                <a:t> </a:t>
              </a:r>
              <a:r>
                <a:rPr lang="pl-PL" sz="1200" dirty="0" err="1">
                  <a:solidFill>
                    <a:schemeClr val="bg1"/>
                  </a:solidFill>
                </a:rPr>
                <a:t>Herstellung</a:t>
              </a:r>
              <a:r>
                <a:rPr lang="pl-PL" sz="1200" dirty="0">
                  <a:solidFill>
                    <a:schemeClr val="bg1"/>
                  </a:solidFill>
                </a:rPr>
                <a:t> der </a:t>
              </a:r>
              <a:r>
                <a:rPr lang="pl-PL" sz="1200" dirty="0" err="1">
                  <a:solidFill>
                    <a:schemeClr val="bg1"/>
                  </a:solidFill>
                </a:rPr>
                <a:t>Stahlkonstruktionen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6671056" y="3655929"/>
            <a:ext cx="4366340" cy="1062458"/>
            <a:chOff x="1169629" y="2111033"/>
            <a:chExt cx="4366340" cy="1062458"/>
          </a:xfrm>
        </p:grpSpPr>
        <p:grpSp>
          <p:nvGrpSpPr>
            <p:cNvPr id="33" name="Group 32"/>
            <p:cNvGrpSpPr/>
            <p:nvPr/>
          </p:nvGrpSpPr>
          <p:grpSpPr>
            <a:xfrm>
              <a:off x="1169629" y="2290946"/>
              <a:ext cx="348873" cy="297275"/>
              <a:chOff x="876681" y="1867872"/>
              <a:chExt cx="211703" cy="180392"/>
            </a:xfrm>
            <a:solidFill>
              <a:schemeClr val="bg1"/>
            </a:solidFill>
          </p:grpSpPr>
          <p:sp>
            <p:nvSpPr>
              <p:cNvPr id="36" name="Rectangle 35"/>
              <p:cNvSpPr/>
              <p:nvPr/>
            </p:nvSpPr>
            <p:spPr>
              <a:xfrm>
                <a:off x="876681" y="1891482"/>
                <a:ext cx="156784" cy="156782"/>
              </a:xfrm>
              <a:prstGeom prst="rect">
                <a:avLst/>
              </a:prstGeom>
              <a:noFill/>
              <a:ln w="9525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Freeform 64"/>
              <p:cNvSpPr>
                <a:spLocks/>
              </p:cNvSpPr>
              <p:nvPr/>
            </p:nvSpPr>
            <p:spPr bwMode="auto">
              <a:xfrm>
                <a:off x="890968" y="1867872"/>
                <a:ext cx="197416" cy="162115"/>
              </a:xfrm>
              <a:custGeom>
                <a:avLst/>
                <a:gdLst>
                  <a:gd name="T0" fmla="*/ 31 w 229"/>
                  <a:gd name="T1" fmla="*/ 83 h 187"/>
                  <a:gd name="T2" fmla="*/ 73 w 229"/>
                  <a:gd name="T3" fmla="*/ 125 h 187"/>
                  <a:gd name="T4" fmla="*/ 198 w 229"/>
                  <a:gd name="T5" fmla="*/ 0 h 187"/>
                  <a:gd name="T6" fmla="*/ 229 w 229"/>
                  <a:gd name="T7" fmla="*/ 31 h 187"/>
                  <a:gd name="T8" fmla="*/ 73 w 229"/>
                  <a:gd name="T9" fmla="*/ 187 h 187"/>
                  <a:gd name="T10" fmla="*/ 41 w 229"/>
                  <a:gd name="T11" fmla="*/ 155 h 187"/>
                  <a:gd name="T12" fmla="*/ 0 w 229"/>
                  <a:gd name="T13" fmla="*/ 114 h 187"/>
                  <a:gd name="T14" fmla="*/ 31 w 229"/>
                  <a:gd name="T15" fmla="*/ 83 h 1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29" h="187">
                    <a:moveTo>
                      <a:pt x="31" y="83"/>
                    </a:moveTo>
                    <a:cubicBezTo>
                      <a:pt x="73" y="125"/>
                      <a:pt x="73" y="125"/>
                      <a:pt x="73" y="125"/>
                    </a:cubicBezTo>
                    <a:cubicBezTo>
                      <a:pt x="198" y="0"/>
                      <a:pt x="198" y="0"/>
                      <a:pt x="198" y="0"/>
                    </a:cubicBezTo>
                    <a:cubicBezTo>
                      <a:pt x="229" y="31"/>
                      <a:pt x="229" y="31"/>
                      <a:pt x="229" y="31"/>
                    </a:cubicBezTo>
                    <a:cubicBezTo>
                      <a:pt x="73" y="187"/>
                      <a:pt x="73" y="187"/>
                      <a:pt x="73" y="187"/>
                    </a:cubicBezTo>
                    <a:cubicBezTo>
                      <a:pt x="64" y="178"/>
                      <a:pt x="53" y="168"/>
                      <a:pt x="41" y="155"/>
                    </a:cubicBezTo>
                    <a:cubicBezTo>
                      <a:pt x="29" y="143"/>
                      <a:pt x="16" y="130"/>
                      <a:pt x="0" y="114"/>
                    </a:cubicBezTo>
                    <a:lnTo>
                      <a:pt x="31" y="83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34" name="Rectangle 33"/>
            <p:cNvSpPr/>
            <p:nvPr/>
          </p:nvSpPr>
          <p:spPr>
            <a:xfrm>
              <a:off x="1746165" y="2111033"/>
              <a:ext cx="3293854" cy="215444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r>
                <a:rPr lang="pl-PL" sz="1400" b="1" dirty="0" err="1">
                  <a:solidFill>
                    <a:schemeClr val="bg1"/>
                  </a:solidFill>
                  <a:latin typeface="+mj-lt"/>
                </a:rPr>
                <a:t>Seit</a:t>
              </a:r>
              <a:r>
                <a:rPr lang="is-IS" sz="1400" b="1" dirty="0">
                  <a:solidFill>
                    <a:schemeClr val="bg1"/>
                  </a:solidFill>
                  <a:latin typeface="+mj-lt"/>
                </a:rPr>
                <a:t> 2011</a:t>
              </a:r>
              <a:endParaRPr lang="en-US" sz="1400" b="1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35" name="Rectangle 34"/>
            <p:cNvSpPr/>
            <p:nvPr/>
          </p:nvSpPr>
          <p:spPr>
            <a:xfrm>
              <a:off x="1746165" y="2397894"/>
              <a:ext cx="3789804" cy="775597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>
                <a:lnSpc>
                  <a:spcPct val="140000"/>
                </a:lnSpc>
              </a:pPr>
              <a:r>
                <a:rPr lang="en-US" sz="1200" dirty="0">
                  <a:solidFill>
                    <a:schemeClr val="bg1"/>
                  </a:solidFill>
                </a:rPr>
                <a:t>INT. Production JCS Sp. z </a:t>
              </a:r>
              <a:r>
                <a:rPr lang="en-US" sz="1200" dirty="0" err="1">
                  <a:solidFill>
                    <a:schemeClr val="bg1"/>
                  </a:solidFill>
                </a:rPr>
                <a:t>o.o</a:t>
              </a:r>
              <a:r>
                <a:rPr lang="en-US" sz="1200" dirty="0">
                  <a:solidFill>
                    <a:schemeClr val="bg1"/>
                  </a:solidFill>
                </a:rPr>
                <a:t>.</a:t>
              </a:r>
              <a:r>
                <a:rPr lang="pl-PL" sz="1200" dirty="0">
                  <a:solidFill>
                    <a:schemeClr val="bg1"/>
                  </a:solidFill>
                </a:rPr>
                <a:t> </a:t>
              </a:r>
              <a:r>
                <a:rPr lang="pl-PL" sz="1200" dirty="0" err="1">
                  <a:solidFill>
                    <a:schemeClr val="bg1"/>
                  </a:solidFill>
                </a:rPr>
                <a:t>als</a:t>
              </a:r>
              <a:r>
                <a:rPr lang="pl-PL" sz="1200" dirty="0">
                  <a:solidFill>
                    <a:schemeClr val="bg1"/>
                  </a:solidFill>
                </a:rPr>
                <a:t> </a:t>
              </a:r>
              <a:r>
                <a:rPr lang="pl-PL" sz="1200" dirty="0" err="1">
                  <a:solidFill>
                    <a:schemeClr val="bg1"/>
                  </a:solidFill>
                </a:rPr>
                <a:t>eine</a:t>
              </a:r>
              <a:r>
                <a:rPr lang="pl-PL" sz="1200" dirty="0">
                  <a:solidFill>
                    <a:schemeClr val="bg1"/>
                  </a:solidFill>
                </a:rPr>
                <a:t> </a:t>
              </a:r>
              <a:r>
                <a:rPr lang="de-DE" sz="1200" dirty="0">
                  <a:solidFill>
                    <a:schemeClr val="bg1"/>
                  </a:solidFill>
                </a:rPr>
                <a:t>eigenständige</a:t>
              </a:r>
              <a:r>
                <a:rPr lang="pl-PL" sz="1200" dirty="0">
                  <a:solidFill>
                    <a:schemeClr val="bg1"/>
                  </a:solidFill>
                </a:rPr>
                <a:t> Firma </a:t>
              </a:r>
              <a:r>
                <a:rPr lang="pl-PL" sz="1200" dirty="0" err="1">
                  <a:solidFill>
                    <a:schemeClr val="bg1"/>
                  </a:solidFill>
                </a:rPr>
                <a:t>ausgegliedert</a:t>
              </a:r>
              <a:r>
                <a:rPr lang="pl-PL" sz="1200" dirty="0">
                  <a:solidFill>
                    <a:schemeClr val="bg1"/>
                  </a:solidFill>
                </a:rPr>
                <a:t> – </a:t>
              </a:r>
              <a:r>
                <a:rPr lang="pl-PL" sz="1200" dirty="0" err="1">
                  <a:solidFill>
                    <a:schemeClr val="bg1"/>
                  </a:solidFill>
                </a:rPr>
                <a:t>Herstellung</a:t>
              </a:r>
              <a:r>
                <a:rPr lang="pl-PL" sz="1200" dirty="0">
                  <a:solidFill>
                    <a:schemeClr val="bg1"/>
                  </a:solidFill>
                </a:rPr>
                <a:t> der </a:t>
              </a:r>
              <a:r>
                <a:rPr lang="pl-PL" sz="1200" dirty="0" err="1">
                  <a:solidFill>
                    <a:schemeClr val="bg1"/>
                  </a:solidFill>
                </a:rPr>
                <a:t>Stahlkonstruktionen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1773381" y="782402"/>
            <a:ext cx="8645238" cy="807298"/>
            <a:chOff x="1773381" y="782402"/>
            <a:chExt cx="8645238" cy="807298"/>
          </a:xfrm>
        </p:grpSpPr>
        <p:sp>
          <p:nvSpPr>
            <p:cNvPr id="43" name="TextBox 42"/>
            <p:cNvSpPr txBox="1"/>
            <p:nvPr/>
          </p:nvSpPr>
          <p:spPr>
            <a:xfrm>
              <a:off x="1773381" y="782402"/>
              <a:ext cx="864523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l-PL" sz="4000" b="1" dirty="0">
                  <a:solidFill>
                    <a:srgbClr val="FFFFFF"/>
                  </a:solidFill>
                  <a:latin typeface="+mj-lt"/>
                </a:rPr>
                <a:t>GESCHICHTE UND ENTWICKLUNG</a:t>
              </a:r>
              <a:endParaRPr lang="en-US" sz="4000" b="1" dirty="0">
                <a:solidFill>
                  <a:srgbClr val="FFFFFF"/>
                </a:solidFill>
                <a:latin typeface="+mj-lt"/>
              </a:endParaRPr>
            </a:p>
          </p:txBody>
        </p:sp>
        <p:cxnSp>
          <p:nvCxnSpPr>
            <p:cNvPr id="44" name="Straight Connector 43"/>
            <p:cNvCxnSpPr/>
            <p:nvPr/>
          </p:nvCxnSpPr>
          <p:spPr>
            <a:xfrm flipH="1">
              <a:off x="5534453" y="1589700"/>
              <a:ext cx="1160147" cy="0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 flipH="1">
              <a:off x="5534454" y="1589699"/>
              <a:ext cx="454869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171665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3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3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3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3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4202514" y="3146612"/>
            <a:ext cx="3783106" cy="92291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202290" y="3146612"/>
            <a:ext cx="3783106" cy="92291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8202738" y="3146612"/>
            <a:ext cx="3783106" cy="92291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852231" y="3423405"/>
            <a:ext cx="2483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>
                <a:solidFill>
                  <a:schemeClr val="bg2"/>
                </a:solidFill>
                <a:latin typeface="+mj-lt"/>
              </a:rPr>
              <a:t>Z</a:t>
            </a:r>
            <a:r>
              <a:rPr lang="en-US" dirty="0">
                <a:solidFill>
                  <a:schemeClr val="bg2"/>
                </a:solidFill>
                <a:latin typeface="+mj-lt"/>
              </a:rPr>
              <a:t>ERT</a:t>
            </a:r>
            <a:r>
              <a:rPr lang="pl-PL" dirty="0">
                <a:solidFill>
                  <a:schemeClr val="bg2"/>
                </a:solidFill>
                <a:latin typeface="+mj-lt"/>
              </a:rPr>
              <a:t>I</a:t>
            </a:r>
            <a:r>
              <a:rPr lang="en-US" dirty="0">
                <a:solidFill>
                  <a:schemeClr val="bg2"/>
                </a:solidFill>
                <a:latin typeface="+mj-lt"/>
              </a:rPr>
              <a:t>FIKAT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524499" y="3423405"/>
            <a:ext cx="31232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>
                <a:solidFill>
                  <a:schemeClr val="bg2"/>
                </a:solidFill>
                <a:latin typeface="+mj-lt"/>
              </a:rPr>
              <a:t>SCHWEISSZERTIFIKAT</a:t>
            </a:r>
            <a:endParaRPr lang="en-US" dirty="0">
              <a:solidFill>
                <a:schemeClr val="bg2"/>
              </a:solidFill>
              <a:latin typeface="+mj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852679" y="3423405"/>
            <a:ext cx="24832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>
                <a:solidFill>
                  <a:schemeClr val="bg2"/>
                </a:solidFill>
                <a:latin typeface="+mj-lt"/>
              </a:rPr>
              <a:t>ZERTIFIKAT DER BETRIEBSKONTROLLE</a:t>
            </a:r>
            <a:endParaRPr lang="en-US" dirty="0">
              <a:solidFill>
                <a:schemeClr val="bg2"/>
              </a:solidFill>
              <a:latin typeface="+mj-lt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764971" y="4573364"/>
            <a:ext cx="66620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b="1" dirty="0">
                <a:solidFill>
                  <a:schemeClr val="tx2"/>
                </a:solidFill>
                <a:latin typeface="+mj-lt"/>
              </a:rPr>
              <a:t>ZERTIFIKATE</a:t>
            </a:r>
            <a:endParaRPr lang="en-US" sz="3200" b="1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197100" y="5400523"/>
            <a:ext cx="7797800" cy="3323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pl-PL" sz="1200" dirty="0" err="1"/>
              <a:t>Unser</a:t>
            </a:r>
            <a:r>
              <a:rPr lang="pl-PL" sz="1200" dirty="0"/>
              <a:t> </a:t>
            </a:r>
            <a:r>
              <a:rPr lang="pl-PL" sz="1200" dirty="0" err="1"/>
              <a:t>Unternehmen</a:t>
            </a:r>
            <a:r>
              <a:rPr lang="pl-PL" sz="1200" dirty="0"/>
              <a:t> </a:t>
            </a:r>
            <a:r>
              <a:rPr lang="de-DE" sz="1200" dirty="0"/>
              <a:t>erfüllt die normativen</a:t>
            </a:r>
            <a:r>
              <a:rPr lang="pl-PL" sz="1200" dirty="0"/>
              <a:t>, </a:t>
            </a:r>
            <a:r>
              <a:rPr lang="de-DE" sz="1200" dirty="0"/>
              <a:t>in den Schweißprozessen gelten</a:t>
            </a:r>
            <a:r>
              <a:rPr lang="pl-PL" sz="1200" dirty="0"/>
              <a:t>den</a:t>
            </a:r>
            <a:r>
              <a:rPr lang="de-DE" sz="1200" dirty="0"/>
              <a:t> Qualitätsanforderungen</a:t>
            </a:r>
            <a:r>
              <a:rPr lang="en-US" sz="1200" dirty="0"/>
              <a:t>.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5753090" y="5213498"/>
            <a:ext cx="685818" cy="76307"/>
            <a:chOff x="1817546" y="5411308"/>
            <a:chExt cx="801790" cy="89210"/>
          </a:xfrm>
          <a:solidFill>
            <a:schemeClr val="tx2"/>
          </a:solidFill>
        </p:grpSpPr>
        <p:sp>
          <p:nvSpPr>
            <p:cNvPr id="20" name="Oval 19"/>
            <p:cNvSpPr/>
            <p:nvPr/>
          </p:nvSpPr>
          <p:spPr>
            <a:xfrm>
              <a:off x="1817546" y="5411308"/>
              <a:ext cx="89210" cy="8921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/>
            <p:cNvSpPr/>
            <p:nvPr/>
          </p:nvSpPr>
          <p:spPr>
            <a:xfrm>
              <a:off x="1995691" y="5411308"/>
              <a:ext cx="89210" cy="8921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/>
            <p:cNvSpPr/>
            <p:nvPr/>
          </p:nvSpPr>
          <p:spPr>
            <a:xfrm>
              <a:off x="2173836" y="5411308"/>
              <a:ext cx="89210" cy="8921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/>
            <p:cNvSpPr/>
            <p:nvPr/>
          </p:nvSpPr>
          <p:spPr>
            <a:xfrm>
              <a:off x="2351981" y="5411308"/>
              <a:ext cx="89210" cy="8921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/>
            <p:cNvSpPr/>
            <p:nvPr/>
          </p:nvSpPr>
          <p:spPr>
            <a:xfrm>
              <a:off x="2530126" y="5411308"/>
              <a:ext cx="89210" cy="8921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5" name="TextBox 7"/>
          <p:cNvSpPr txBox="1"/>
          <p:nvPr/>
        </p:nvSpPr>
        <p:spPr>
          <a:xfrm>
            <a:off x="609600" y="6232852"/>
            <a:ext cx="2604612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100" b="1">
                <a:solidFill>
                  <a:schemeClr val="tx2"/>
                </a:solidFill>
              </a:rPr>
              <a:t>INT</a:t>
            </a:r>
            <a:r>
              <a:rPr lang="en-US" sz="1100"/>
              <a:t> Production JCS</a:t>
            </a:r>
            <a:endParaRPr lang="en-US" sz="1100" dirty="0"/>
          </a:p>
        </p:txBody>
      </p:sp>
      <p:pic>
        <p:nvPicPr>
          <p:cNvPr id="8" name="Symbol zastępczy obrazu 7">
            <a:extLst>
              <a:ext uri="{FF2B5EF4-FFF2-40B4-BE49-F238E27FC236}">
                <a16:creationId xmlns:a16="http://schemas.microsoft.com/office/drawing/2014/main" id="{43BF03FB-7A33-8440-8D3B-4FB6CD1E055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57" t="6355" r="9940" b="49275"/>
          <a:stretch/>
        </p:blipFill>
        <p:spPr>
          <a:xfrm>
            <a:off x="202290" y="215152"/>
            <a:ext cx="3783106" cy="2931460"/>
          </a:xfrm>
        </p:spPr>
      </p:pic>
      <p:pic>
        <p:nvPicPr>
          <p:cNvPr id="27" name="Symbol zastępczy obrazu 26">
            <a:extLst>
              <a:ext uri="{FF2B5EF4-FFF2-40B4-BE49-F238E27FC236}">
                <a16:creationId xmlns:a16="http://schemas.microsoft.com/office/drawing/2014/main" id="{4E7ADC9C-6C32-B147-B3B9-97F724360299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68" t="6428" r="10986" b="50000"/>
          <a:stretch/>
        </p:blipFill>
        <p:spPr>
          <a:xfrm>
            <a:off x="4202514" y="215152"/>
            <a:ext cx="3783106" cy="2931460"/>
          </a:xfrm>
        </p:spPr>
      </p:pic>
      <p:pic>
        <p:nvPicPr>
          <p:cNvPr id="31" name="Symbol zastępczy obrazu 30">
            <a:extLst>
              <a:ext uri="{FF2B5EF4-FFF2-40B4-BE49-F238E27FC236}">
                <a16:creationId xmlns:a16="http://schemas.microsoft.com/office/drawing/2014/main" id="{DDFF9C11-23C4-5040-B49B-097FC17F0AA9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23" t="5851" r="9642" b="49540"/>
          <a:stretch/>
        </p:blipFill>
        <p:spPr>
          <a:xfrm>
            <a:off x="8202738" y="215152"/>
            <a:ext cx="3783106" cy="2931460"/>
          </a:xfrm>
        </p:spPr>
      </p:pic>
    </p:spTree>
    <p:extLst>
      <p:ext uri="{BB962C8B-B14F-4D97-AF65-F5344CB8AC3E}">
        <p14:creationId xmlns:p14="http://schemas.microsoft.com/office/powerpoint/2010/main" val="7682494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med" p14:dur="700">
        <p15:prstTrans prst="peelOff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3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3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3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3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3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/>
      <p:bldP spid="14" grpId="0"/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Symbol zastępczy obrazu 28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89" r="27689"/>
          <a:stretch>
            <a:fillRect/>
          </a:stretch>
        </p:blipFill>
        <p:spPr/>
      </p:pic>
      <p:grpSp>
        <p:nvGrpSpPr>
          <p:cNvPr id="3" name="Group 2"/>
          <p:cNvGrpSpPr/>
          <p:nvPr/>
        </p:nvGrpSpPr>
        <p:grpSpPr>
          <a:xfrm>
            <a:off x="4655447" y="2519540"/>
            <a:ext cx="1568034" cy="1818920"/>
            <a:chOff x="4741326" y="2729993"/>
            <a:chExt cx="1354674" cy="1571422"/>
          </a:xfrm>
        </p:grpSpPr>
        <p:sp>
          <p:nvSpPr>
            <p:cNvPr id="4" name="Hexagon 3"/>
            <p:cNvSpPr/>
            <p:nvPr/>
          </p:nvSpPr>
          <p:spPr>
            <a:xfrm rot="5400000">
              <a:off x="4632952" y="2838367"/>
              <a:ext cx="1571422" cy="1354674"/>
            </a:xfrm>
            <a:prstGeom prst="hexagon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Freeform 700"/>
            <p:cNvSpPr>
              <a:spLocks noEditPoints="1"/>
            </p:cNvSpPr>
            <p:nvPr/>
          </p:nvSpPr>
          <p:spPr bwMode="auto">
            <a:xfrm>
              <a:off x="5100508" y="3197549"/>
              <a:ext cx="636309" cy="636309"/>
            </a:xfrm>
            <a:custGeom>
              <a:avLst/>
              <a:gdLst>
                <a:gd name="T0" fmla="*/ 180 w 215"/>
                <a:gd name="T1" fmla="*/ 76 h 215"/>
                <a:gd name="T2" fmla="*/ 215 w 215"/>
                <a:gd name="T3" fmla="*/ 38 h 215"/>
                <a:gd name="T4" fmla="*/ 180 w 215"/>
                <a:gd name="T5" fmla="*/ 0 h 215"/>
                <a:gd name="T6" fmla="*/ 180 w 215"/>
                <a:gd name="T7" fmla="*/ 0 h 215"/>
                <a:gd name="T8" fmla="*/ 34 w 215"/>
                <a:gd name="T9" fmla="*/ 0 h 215"/>
                <a:gd name="T10" fmla="*/ 34 w 215"/>
                <a:gd name="T11" fmla="*/ 0 h 215"/>
                <a:gd name="T12" fmla="*/ 0 w 215"/>
                <a:gd name="T13" fmla="*/ 38 h 215"/>
                <a:gd name="T14" fmla="*/ 35 w 215"/>
                <a:gd name="T15" fmla="*/ 76 h 215"/>
                <a:gd name="T16" fmla="*/ 104 w 215"/>
                <a:gd name="T17" fmla="*/ 145 h 215"/>
                <a:gd name="T18" fmla="*/ 104 w 215"/>
                <a:gd name="T19" fmla="*/ 208 h 215"/>
                <a:gd name="T20" fmla="*/ 38 w 215"/>
                <a:gd name="T21" fmla="*/ 208 h 215"/>
                <a:gd name="T22" fmla="*/ 38 w 215"/>
                <a:gd name="T23" fmla="*/ 215 h 215"/>
                <a:gd name="T24" fmla="*/ 177 w 215"/>
                <a:gd name="T25" fmla="*/ 215 h 215"/>
                <a:gd name="T26" fmla="*/ 177 w 215"/>
                <a:gd name="T27" fmla="*/ 208 h 215"/>
                <a:gd name="T28" fmla="*/ 111 w 215"/>
                <a:gd name="T29" fmla="*/ 208 h 215"/>
                <a:gd name="T30" fmla="*/ 111 w 215"/>
                <a:gd name="T31" fmla="*/ 145 h 215"/>
                <a:gd name="T32" fmla="*/ 180 w 215"/>
                <a:gd name="T33" fmla="*/ 76 h 215"/>
                <a:gd name="T34" fmla="*/ 7 w 215"/>
                <a:gd name="T35" fmla="*/ 38 h 215"/>
                <a:gd name="T36" fmla="*/ 34 w 215"/>
                <a:gd name="T37" fmla="*/ 7 h 215"/>
                <a:gd name="T38" fmla="*/ 34 w 215"/>
                <a:gd name="T39" fmla="*/ 69 h 215"/>
                <a:gd name="T40" fmla="*/ 7 w 215"/>
                <a:gd name="T41" fmla="*/ 38 h 215"/>
                <a:gd name="T42" fmla="*/ 208 w 215"/>
                <a:gd name="T43" fmla="*/ 38 h 215"/>
                <a:gd name="T44" fmla="*/ 180 w 215"/>
                <a:gd name="T45" fmla="*/ 69 h 215"/>
                <a:gd name="T46" fmla="*/ 180 w 215"/>
                <a:gd name="T47" fmla="*/ 7 h 215"/>
                <a:gd name="T48" fmla="*/ 208 w 215"/>
                <a:gd name="T49" fmla="*/ 38 h 215"/>
                <a:gd name="T50" fmla="*/ 41 w 215"/>
                <a:gd name="T51" fmla="*/ 73 h 215"/>
                <a:gd name="T52" fmla="*/ 41 w 215"/>
                <a:gd name="T53" fmla="*/ 7 h 215"/>
                <a:gd name="T54" fmla="*/ 173 w 215"/>
                <a:gd name="T55" fmla="*/ 7 h 215"/>
                <a:gd name="T56" fmla="*/ 173 w 215"/>
                <a:gd name="T57" fmla="*/ 73 h 215"/>
                <a:gd name="T58" fmla="*/ 107 w 215"/>
                <a:gd name="T59" fmla="*/ 138 h 215"/>
                <a:gd name="T60" fmla="*/ 41 w 215"/>
                <a:gd name="T61" fmla="*/ 73 h 2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215" h="215">
                  <a:moveTo>
                    <a:pt x="180" y="76"/>
                  </a:moveTo>
                  <a:cubicBezTo>
                    <a:pt x="199" y="74"/>
                    <a:pt x="215" y="58"/>
                    <a:pt x="215" y="38"/>
                  </a:cubicBezTo>
                  <a:cubicBezTo>
                    <a:pt x="215" y="18"/>
                    <a:pt x="199" y="2"/>
                    <a:pt x="180" y="0"/>
                  </a:cubicBezTo>
                  <a:cubicBezTo>
                    <a:pt x="180" y="0"/>
                    <a:pt x="180" y="0"/>
                    <a:pt x="180" y="0"/>
                  </a:cubicBezTo>
                  <a:cubicBezTo>
                    <a:pt x="34" y="0"/>
                    <a:pt x="34" y="0"/>
                    <a:pt x="34" y="0"/>
                  </a:cubicBezTo>
                  <a:cubicBezTo>
                    <a:pt x="34" y="0"/>
                    <a:pt x="34" y="0"/>
                    <a:pt x="34" y="0"/>
                  </a:cubicBezTo>
                  <a:cubicBezTo>
                    <a:pt x="15" y="2"/>
                    <a:pt x="0" y="18"/>
                    <a:pt x="0" y="38"/>
                  </a:cubicBezTo>
                  <a:cubicBezTo>
                    <a:pt x="0" y="58"/>
                    <a:pt x="15" y="74"/>
                    <a:pt x="35" y="76"/>
                  </a:cubicBezTo>
                  <a:cubicBezTo>
                    <a:pt x="36" y="113"/>
                    <a:pt x="66" y="143"/>
                    <a:pt x="104" y="145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38" y="208"/>
                    <a:pt x="38" y="208"/>
                    <a:pt x="38" y="208"/>
                  </a:cubicBezTo>
                  <a:cubicBezTo>
                    <a:pt x="38" y="215"/>
                    <a:pt x="38" y="215"/>
                    <a:pt x="38" y="215"/>
                  </a:cubicBezTo>
                  <a:cubicBezTo>
                    <a:pt x="177" y="215"/>
                    <a:pt x="177" y="215"/>
                    <a:pt x="177" y="215"/>
                  </a:cubicBezTo>
                  <a:cubicBezTo>
                    <a:pt x="177" y="208"/>
                    <a:pt x="177" y="208"/>
                    <a:pt x="177" y="208"/>
                  </a:cubicBezTo>
                  <a:cubicBezTo>
                    <a:pt x="111" y="208"/>
                    <a:pt x="111" y="208"/>
                    <a:pt x="111" y="208"/>
                  </a:cubicBezTo>
                  <a:cubicBezTo>
                    <a:pt x="111" y="145"/>
                    <a:pt x="111" y="145"/>
                    <a:pt x="111" y="145"/>
                  </a:cubicBezTo>
                  <a:cubicBezTo>
                    <a:pt x="148" y="143"/>
                    <a:pt x="178" y="113"/>
                    <a:pt x="180" y="76"/>
                  </a:cubicBezTo>
                  <a:close/>
                  <a:moveTo>
                    <a:pt x="7" y="38"/>
                  </a:moveTo>
                  <a:cubicBezTo>
                    <a:pt x="7" y="22"/>
                    <a:pt x="19" y="9"/>
                    <a:pt x="34" y="7"/>
                  </a:cubicBezTo>
                  <a:cubicBezTo>
                    <a:pt x="34" y="69"/>
                    <a:pt x="34" y="69"/>
                    <a:pt x="34" y="69"/>
                  </a:cubicBezTo>
                  <a:cubicBezTo>
                    <a:pt x="19" y="67"/>
                    <a:pt x="7" y="54"/>
                    <a:pt x="7" y="38"/>
                  </a:cubicBezTo>
                  <a:close/>
                  <a:moveTo>
                    <a:pt x="208" y="38"/>
                  </a:moveTo>
                  <a:cubicBezTo>
                    <a:pt x="208" y="54"/>
                    <a:pt x="196" y="67"/>
                    <a:pt x="180" y="69"/>
                  </a:cubicBezTo>
                  <a:cubicBezTo>
                    <a:pt x="180" y="7"/>
                    <a:pt x="180" y="7"/>
                    <a:pt x="180" y="7"/>
                  </a:cubicBezTo>
                  <a:cubicBezTo>
                    <a:pt x="196" y="9"/>
                    <a:pt x="208" y="22"/>
                    <a:pt x="208" y="38"/>
                  </a:cubicBezTo>
                  <a:close/>
                  <a:moveTo>
                    <a:pt x="41" y="73"/>
                  </a:moveTo>
                  <a:cubicBezTo>
                    <a:pt x="41" y="7"/>
                    <a:pt x="41" y="7"/>
                    <a:pt x="41" y="7"/>
                  </a:cubicBezTo>
                  <a:cubicBezTo>
                    <a:pt x="173" y="7"/>
                    <a:pt x="173" y="7"/>
                    <a:pt x="173" y="7"/>
                  </a:cubicBezTo>
                  <a:cubicBezTo>
                    <a:pt x="173" y="73"/>
                    <a:pt x="173" y="73"/>
                    <a:pt x="173" y="73"/>
                  </a:cubicBezTo>
                  <a:cubicBezTo>
                    <a:pt x="173" y="109"/>
                    <a:pt x="144" y="138"/>
                    <a:pt x="107" y="138"/>
                  </a:cubicBezTo>
                  <a:cubicBezTo>
                    <a:pt x="71" y="138"/>
                    <a:pt x="41" y="109"/>
                    <a:pt x="41" y="7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6983493" y="2368984"/>
            <a:ext cx="4366340" cy="806683"/>
            <a:chOff x="1169629" y="2111033"/>
            <a:chExt cx="4366340" cy="806683"/>
          </a:xfrm>
        </p:grpSpPr>
        <p:grpSp>
          <p:nvGrpSpPr>
            <p:cNvPr id="7" name="Group 6"/>
            <p:cNvGrpSpPr/>
            <p:nvPr/>
          </p:nvGrpSpPr>
          <p:grpSpPr>
            <a:xfrm>
              <a:off x="1169629" y="2290946"/>
              <a:ext cx="348873" cy="297275"/>
              <a:chOff x="876681" y="1867872"/>
              <a:chExt cx="211703" cy="180392"/>
            </a:xfrm>
            <a:solidFill>
              <a:schemeClr val="bg1"/>
            </a:solidFill>
          </p:grpSpPr>
          <p:sp>
            <p:nvSpPr>
              <p:cNvPr id="10" name="Rectangle 9"/>
              <p:cNvSpPr/>
              <p:nvPr/>
            </p:nvSpPr>
            <p:spPr>
              <a:xfrm>
                <a:off x="876681" y="1891482"/>
                <a:ext cx="156784" cy="156782"/>
              </a:xfrm>
              <a:prstGeom prst="rect">
                <a:avLst/>
              </a:prstGeom>
              <a:noFill/>
              <a:ln w="9525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2"/>
                  </a:solidFill>
                </a:endParaRPr>
              </a:p>
            </p:txBody>
          </p:sp>
          <p:sp>
            <p:nvSpPr>
              <p:cNvPr id="11" name="Freeform 64"/>
              <p:cNvSpPr>
                <a:spLocks/>
              </p:cNvSpPr>
              <p:nvPr/>
            </p:nvSpPr>
            <p:spPr bwMode="auto">
              <a:xfrm>
                <a:off x="890968" y="1867872"/>
                <a:ext cx="197416" cy="162115"/>
              </a:xfrm>
              <a:custGeom>
                <a:avLst/>
                <a:gdLst>
                  <a:gd name="T0" fmla="*/ 31 w 229"/>
                  <a:gd name="T1" fmla="*/ 83 h 187"/>
                  <a:gd name="T2" fmla="*/ 73 w 229"/>
                  <a:gd name="T3" fmla="*/ 125 h 187"/>
                  <a:gd name="T4" fmla="*/ 198 w 229"/>
                  <a:gd name="T5" fmla="*/ 0 h 187"/>
                  <a:gd name="T6" fmla="*/ 229 w 229"/>
                  <a:gd name="T7" fmla="*/ 31 h 187"/>
                  <a:gd name="T8" fmla="*/ 73 w 229"/>
                  <a:gd name="T9" fmla="*/ 187 h 187"/>
                  <a:gd name="T10" fmla="*/ 41 w 229"/>
                  <a:gd name="T11" fmla="*/ 155 h 187"/>
                  <a:gd name="T12" fmla="*/ 0 w 229"/>
                  <a:gd name="T13" fmla="*/ 114 h 187"/>
                  <a:gd name="T14" fmla="*/ 31 w 229"/>
                  <a:gd name="T15" fmla="*/ 83 h 1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29" h="187">
                    <a:moveTo>
                      <a:pt x="31" y="83"/>
                    </a:moveTo>
                    <a:cubicBezTo>
                      <a:pt x="73" y="125"/>
                      <a:pt x="73" y="125"/>
                      <a:pt x="73" y="125"/>
                    </a:cubicBezTo>
                    <a:cubicBezTo>
                      <a:pt x="198" y="0"/>
                      <a:pt x="198" y="0"/>
                      <a:pt x="198" y="0"/>
                    </a:cubicBezTo>
                    <a:cubicBezTo>
                      <a:pt x="229" y="31"/>
                      <a:pt x="229" y="31"/>
                      <a:pt x="229" y="31"/>
                    </a:cubicBezTo>
                    <a:cubicBezTo>
                      <a:pt x="73" y="187"/>
                      <a:pt x="73" y="187"/>
                      <a:pt x="73" y="187"/>
                    </a:cubicBezTo>
                    <a:cubicBezTo>
                      <a:pt x="64" y="178"/>
                      <a:pt x="53" y="168"/>
                      <a:pt x="41" y="155"/>
                    </a:cubicBezTo>
                    <a:cubicBezTo>
                      <a:pt x="29" y="143"/>
                      <a:pt x="16" y="130"/>
                      <a:pt x="0" y="114"/>
                    </a:cubicBezTo>
                    <a:lnTo>
                      <a:pt x="31" y="83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chemeClr val="tx2"/>
                  </a:solidFill>
                </a:endParaRPr>
              </a:p>
            </p:txBody>
          </p:sp>
        </p:grpSp>
        <p:sp>
          <p:nvSpPr>
            <p:cNvPr id="8" name="Rectangle 7"/>
            <p:cNvSpPr/>
            <p:nvPr/>
          </p:nvSpPr>
          <p:spPr>
            <a:xfrm>
              <a:off x="1746165" y="2111033"/>
              <a:ext cx="3293854" cy="215444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r>
                <a:rPr lang="pl-PL" sz="1400" b="1" dirty="0">
                  <a:solidFill>
                    <a:schemeClr val="tx2"/>
                  </a:solidFill>
                  <a:latin typeface="+mj-lt"/>
                </a:rPr>
                <a:t>HOHE QUALITÄT </a:t>
              </a:r>
            </a:p>
          </p:txBody>
        </p:sp>
        <p:sp>
          <p:nvSpPr>
            <p:cNvPr id="9" name="Rectangle 8"/>
            <p:cNvSpPr/>
            <p:nvPr/>
          </p:nvSpPr>
          <p:spPr>
            <a:xfrm>
              <a:off x="1746165" y="2397894"/>
              <a:ext cx="3789804" cy="519822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de-DE" sz="1200" dirty="0"/>
                <a:t>Herstellung und Anlieferung der Stahlkonstruktionen mit der hohen Qualität.</a:t>
              </a:r>
              <a:endParaRPr lang="pl-PL" sz="1200" dirty="0"/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6983493" y="3519176"/>
            <a:ext cx="4366340" cy="806683"/>
            <a:chOff x="1169629" y="2111033"/>
            <a:chExt cx="4366340" cy="806683"/>
          </a:xfrm>
        </p:grpSpPr>
        <p:grpSp>
          <p:nvGrpSpPr>
            <p:cNvPr id="13" name="Group 12"/>
            <p:cNvGrpSpPr/>
            <p:nvPr/>
          </p:nvGrpSpPr>
          <p:grpSpPr>
            <a:xfrm>
              <a:off x="1169629" y="2290946"/>
              <a:ext cx="348873" cy="297275"/>
              <a:chOff x="876681" y="1867872"/>
              <a:chExt cx="211703" cy="180392"/>
            </a:xfrm>
            <a:solidFill>
              <a:schemeClr val="bg1"/>
            </a:solidFill>
          </p:grpSpPr>
          <p:sp>
            <p:nvSpPr>
              <p:cNvPr id="16" name="Rectangle 15"/>
              <p:cNvSpPr/>
              <p:nvPr/>
            </p:nvSpPr>
            <p:spPr>
              <a:xfrm>
                <a:off x="876681" y="1891482"/>
                <a:ext cx="156784" cy="156782"/>
              </a:xfrm>
              <a:prstGeom prst="rect">
                <a:avLst/>
              </a:prstGeom>
              <a:noFill/>
              <a:ln w="9525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2"/>
                  </a:solidFill>
                </a:endParaRPr>
              </a:p>
            </p:txBody>
          </p:sp>
          <p:sp>
            <p:nvSpPr>
              <p:cNvPr id="17" name="Freeform 64"/>
              <p:cNvSpPr>
                <a:spLocks/>
              </p:cNvSpPr>
              <p:nvPr/>
            </p:nvSpPr>
            <p:spPr bwMode="auto">
              <a:xfrm>
                <a:off x="890968" y="1867872"/>
                <a:ext cx="197416" cy="162115"/>
              </a:xfrm>
              <a:custGeom>
                <a:avLst/>
                <a:gdLst>
                  <a:gd name="T0" fmla="*/ 31 w 229"/>
                  <a:gd name="T1" fmla="*/ 83 h 187"/>
                  <a:gd name="T2" fmla="*/ 73 w 229"/>
                  <a:gd name="T3" fmla="*/ 125 h 187"/>
                  <a:gd name="T4" fmla="*/ 198 w 229"/>
                  <a:gd name="T5" fmla="*/ 0 h 187"/>
                  <a:gd name="T6" fmla="*/ 229 w 229"/>
                  <a:gd name="T7" fmla="*/ 31 h 187"/>
                  <a:gd name="T8" fmla="*/ 73 w 229"/>
                  <a:gd name="T9" fmla="*/ 187 h 187"/>
                  <a:gd name="T10" fmla="*/ 41 w 229"/>
                  <a:gd name="T11" fmla="*/ 155 h 187"/>
                  <a:gd name="T12" fmla="*/ 0 w 229"/>
                  <a:gd name="T13" fmla="*/ 114 h 187"/>
                  <a:gd name="T14" fmla="*/ 31 w 229"/>
                  <a:gd name="T15" fmla="*/ 83 h 1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29" h="187">
                    <a:moveTo>
                      <a:pt x="31" y="83"/>
                    </a:moveTo>
                    <a:cubicBezTo>
                      <a:pt x="73" y="125"/>
                      <a:pt x="73" y="125"/>
                      <a:pt x="73" y="125"/>
                    </a:cubicBezTo>
                    <a:cubicBezTo>
                      <a:pt x="198" y="0"/>
                      <a:pt x="198" y="0"/>
                      <a:pt x="198" y="0"/>
                    </a:cubicBezTo>
                    <a:cubicBezTo>
                      <a:pt x="229" y="31"/>
                      <a:pt x="229" y="31"/>
                      <a:pt x="229" y="31"/>
                    </a:cubicBezTo>
                    <a:cubicBezTo>
                      <a:pt x="73" y="187"/>
                      <a:pt x="73" y="187"/>
                      <a:pt x="73" y="187"/>
                    </a:cubicBezTo>
                    <a:cubicBezTo>
                      <a:pt x="64" y="178"/>
                      <a:pt x="53" y="168"/>
                      <a:pt x="41" y="155"/>
                    </a:cubicBezTo>
                    <a:cubicBezTo>
                      <a:pt x="29" y="143"/>
                      <a:pt x="16" y="130"/>
                      <a:pt x="0" y="114"/>
                    </a:cubicBezTo>
                    <a:lnTo>
                      <a:pt x="31" y="83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chemeClr val="tx2"/>
                  </a:solidFill>
                </a:endParaRPr>
              </a:p>
            </p:txBody>
          </p:sp>
        </p:grpSp>
        <p:sp>
          <p:nvSpPr>
            <p:cNvPr id="14" name="Rectangle 13"/>
            <p:cNvSpPr/>
            <p:nvPr/>
          </p:nvSpPr>
          <p:spPr>
            <a:xfrm>
              <a:off x="1746165" y="2111033"/>
              <a:ext cx="3293854" cy="215444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r>
                <a:rPr lang="pl-PL" sz="1400" b="1" dirty="0">
                  <a:solidFill>
                    <a:schemeClr val="tx2"/>
                  </a:solidFill>
                  <a:latin typeface="+mj-lt"/>
                </a:rPr>
                <a:t>ZUVERLÄSSIGKEIT</a:t>
              </a:r>
              <a:endParaRPr lang="en-US" sz="1400" b="1" dirty="0">
                <a:solidFill>
                  <a:schemeClr val="tx2"/>
                </a:solidFill>
                <a:latin typeface="+mj-lt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1746165" y="2397894"/>
              <a:ext cx="3789804" cy="519822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de-DE" sz="1200" dirty="0"/>
                <a:t>Erfüllung der Erwartungen unserer Kunden durch die termingerechte Auftragsabwicklung.</a:t>
              </a:r>
              <a:endParaRPr lang="pl-PL" sz="1200" dirty="0"/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6981741" y="4670801"/>
            <a:ext cx="4366340" cy="806683"/>
            <a:chOff x="1169629" y="2111033"/>
            <a:chExt cx="4366340" cy="806683"/>
          </a:xfrm>
        </p:grpSpPr>
        <p:grpSp>
          <p:nvGrpSpPr>
            <p:cNvPr id="19" name="Group 18"/>
            <p:cNvGrpSpPr/>
            <p:nvPr/>
          </p:nvGrpSpPr>
          <p:grpSpPr>
            <a:xfrm>
              <a:off x="1169629" y="2290946"/>
              <a:ext cx="348873" cy="297275"/>
              <a:chOff x="876681" y="1867872"/>
              <a:chExt cx="211703" cy="180392"/>
            </a:xfrm>
            <a:solidFill>
              <a:schemeClr val="bg1"/>
            </a:solidFill>
          </p:grpSpPr>
          <p:sp>
            <p:nvSpPr>
              <p:cNvPr id="22" name="Rectangle 21"/>
              <p:cNvSpPr/>
              <p:nvPr/>
            </p:nvSpPr>
            <p:spPr>
              <a:xfrm>
                <a:off x="876681" y="1891482"/>
                <a:ext cx="156784" cy="156782"/>
              </a:xfrm>
              <a:prstGeom prst="rect">
                <a:avLst/>
              </a:prstGeom>
              <a:noFill/>
              <a:ln w="9525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2"/>
                  </a:solidFill>
                </a:endParaRPr>
              </a:p>
            </p:txBody>
          </p:sp>
          <p:sp>
            <p:nvSpPr>
              <p:cNvPr id="23" name="Freeform 64"/>
              <p:cNvSpPr>
                <a:spLocks/>
              </p:cNvSpPr>
              <p:nvPr/>
            </p:nvSpPr>
            <p:spPr bwMode="auto">
              <a:xfrm>
                <a:off x="890968" y="1867872"/>
                <a:ext cx="197416" cy="162115"/>
              </a:xfrm>
              <a:custGeom>
                <a:avLst/>
                <a:gdLst>
                  <a:gd name="T0" fmla="*/ 31 w 229"/>
                  <a:gd name="T1" fmla="*/ 83 h 187"/>
                  <a:gd name="T2" fmla="*/ 73 w 229"/>
                  <a:gd name="T3" fmla="*/ 125 h 187"/>
                  <a:gd name="T4" fmla="*/ 198 w 229"/>
                  <a:gd name="T5" fmla="*/ 0 h 187"/>
                  <a:gd name="T6" fmla="*/ 229 w 229"/>
                  <a:gd name="T7" fmla="*/ 31 h 187"/>
                  <a:gd name="T8" fmla="*/ 73 w 229"/>
                  <a:gd name="T9" fmla="*/ 187 h 187"/>
                  <a:gd name="T10" fmla="*/ 41 w 229"/>
                  <a:gd name="T11" fmla="*/ 155 h 187"/>
                  <a:gd name="T12" fmla="*/ 0 w 229"/>
                  <a:gd name="T13" fmla="*/ 114 h 187"/>
                  <a:gd name="T14" fmla="*/ 31 w 229"/>
                  <a:gd name="T15" fmla="*/ 83 h 1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29" h="187">
                    <a:moveTo>
                      <a:pt x="31" y="83"/>
                    </a:moveTo>
                    <a:cubicBezTo>
                      <a:pt x="73" y="125"/>
                      <a:pt x="73" y="125"/>
                      <a:pt x="73" y="125"/>
                    </a:cubicBezTo>
                    <a:cubicBezTo>
                      <a:pt x="198" y="0"/>
                      <a:pt x="198" y="0"/>
                      <a:pt x="198" y="0"/>
                    </a:cubicBezTo>
                    <a:cubicBezTo>
                      <a:pt x="229" y="31"/>
                      <a:pt x="229" y="31"/>
                      <a:pt x="229" y="31"/>
                    </a:cubicBezTo>
                    <a:cubicBezTo>
                      <a:pt x="73" y="187"/>
                      <a:pt x="73" y="187"/>
                      <a:pt x="73" y="187"/>
                    </a:cubicBezTo>
                    <a:cubicBezTo>
                      <a:pt x="64" y="178"/>
                      <a:pt x="53" y="168"/>
                      <a:pt x="41" y="155"/>
                    </a:cubicBezTo>
                    <a:cubicBezTo>
                      <a:pt x="29" y="143"/>
                      <a:pt x="16" y="130"/>
                      <a:pt x="0" y="114"/>
                    </a:cubicBezTo>
                    <a:lnTo>
                      <a:pt x="31" y="83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chemeClr val="tx2"/>
                  </a:solidFill>
                </a:endParaRPr>
              </a:p>
            </p:txBody>
          </p:sp>
        </p:grpSp>
        <p:sp>
          <p:nvSpPr>
            <p:cNvPr id="20" name="Rectangle 19"/>
            <p:cNvSpPr/>
            <p:nvPr/>
          </p:nvSpPr>
          <p:spPr>
            <a:xfrm>
              <a:off x="1746165" y="2111033"/>
              <a:ext cx="3293854" cy="215444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r>
                <a:rPr lang="pl-PL" sz="1400" b="1" dirty="0">
                  <a:solidFill>
                    <a:schemeClr val="tx2"/>
                  </a:solidFill>
                  <a:latin typeface="+mj-lt"/>
                </a:rPr>
                <a:t>ZUFRIEDENHEIT</a:t>
              </a:r>
              <a:endParaRPr lang="en-US" sz="1400" b="1" dirty="0">
                <a:solidFill>
                  <a:schemeClr val="tx2"/>
                </a:solidFill>
                <a:latin typeface="+mj-lt"/>
              </a:endParaRP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1746165" y="2397894"/>
              <a:ext cx="3789804" cy="519822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de-DE" sz="1200" dirty="0"/>
                <a:t>Erzielung der Kundenzufriedenheit durch die erbrachten und ständig verbesserten Dienstleistungen.</a:t>
              </a:r>
              <a:endParaRPr lang="pl-PL" sz="1200" dirty="0"/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6981741" y="729109"/>
            <a:ext cx="5019485" cy="1012732"/>
            <a:chOff x="6981741" y="729109"/>
            <a:chExt cx="5019485" cy="1012732"/>
          </a:xfrm>
        </p:grpSpPr>
        <p:sp>
          <p:nvSpPr>
            <p:cNvPr id="25" name="TextBox 24"/>
            <p:cNvSpPr txBox="1"/>
            <p:nvPr/>
          </p:nvSpPr>
          <p:spPr>
            <a:xfrm>
              <a:off x="7007037" y="1058987"/>
              <a:ext cx="4994189" cy="55399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pl-PL" sz="3600" dirty="0">
                  <a:solidFill>
                    <a:schemeClr val="tx2"/>
                  </a:solidFill>
                  <a:latin typeface="+mj-lt"/>
                </a:rPr>
                <a:t>ZI</a:t>
              </a:r>
              <a:r>
                <a:rPr lang="en-US" sz="3600" dirty="0">
                  <a:solidFill>
                    <a:schemeClr val="tx2"/>
                  </a:solidFill>
                  <a:latin typeface="+mj-lt"/>
                </a:rPr>
                <a:t>ELE</a:t>
              </a:r>
            </a:p>
          </p:txBody>
        </p:sp>
        <p:cxnSp>
          <p:nvCxnSpPr>
            <p:cNvPr id="26" name="Straight Connector 25"/>
            <p:cNvCxnSpPr/>
            <p:nvPr/>
          </p:nvCxnSpPr>
          <p:spPr>
            <a:xfrm flipH="1">
              <a:off x="7030580" y="1741841"/>
              <a:ext cx="1160147" cy="0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flipH="1">
              <a:off x="7030581" y="1741840"/>
              <a:ext cx="454869" cy="0"/>
            </a:xfrm>
            <a:prstGeom prst="line">
              <a:avLst/>
            </a:prstGeom>
            <a:ln w="254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/>
            <p:cNvSpPr txBox="1"/>
            <p:nvPr/>
          </p:nvSpPr>
          <p:spPr>
            <a:xfrm>
              <a:off x="6981741" y="729109"/>
              <a:ext cx="846707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sz="1000" i="1" dirty="0" err="1">
                  <a:solidFill>
                    <a:schemeClr val="tx1">
                      <a:lumMod val="60000"/>
                      <a:lumOff val="40000"/>
                    </a:schemeClr>
                  </a:solidFill>
                  <a:latin typeface="Roboto Medium" charset="0"/>
                  <a:ea typeface="Roboto Medium" charset="0"/>
                  <a:cs typeface="Roboto Medium" charset="0"/>
                </a:rPr>
                <a:t>Firmenziele</a:t>
              </a:r>
              <a:endParaRPr lang="en-US" sz="1000" i="1" dirty="0">
                <a:solidFill>
                  <a:schemeClr val="tx1">
                    <a:lumMod val="60000"/>
                    <a:lumOff val="40000"/>
                  </a:schemeClr>
                </a:solidFill>
                <a:latin typeface="Roboto Medium" charset="0"/>
                <a:ea typeface="Roboto Medium" charset="0"/>
                <a:cs typeface="Roboto Medium" charset="0"/>
              </a:endParaRPr>
            </a:p>
          </p:txBody>
        </p:sp>
      </p:grpSp>
      <p:grpSp>
        <p:nvGrpSpPr>
          <p:cNvPr id="31" name="Group 17"/>
          <p:cNvGrpSpPr/>
          <p:nvPr/>
        </p:nvGrpSpPr>
        <p:grpSpPr>
          <a:xfrm>
            <a:off x="6981741" y="5821735"/>
            <a:ext cx="4366340" cy="515834"/>
            <a:chOff x="1169629" y="2111033"/>
            <a:chExt cx="4366340" cy="515834"/>
          </a:xfrm>
        </p:grpSpPr>
        <p:grpSp>
          <p:nvGrpSpPr>
            <p:cNvPr id="32" name="Group 18"/>
            <p:cNvGrpSpPr/>
            <p:nvPr/>
          </p:nvGrpSpPr>
          <p:grpSpPr>
            <a:xfrm>
              <a:off x="1169629" y="2290946"/>
              <a:ext cx="348873" cy="297275"/>
              <a:chOff x="876681" y="1867872"/>
              <a:chExt cx="211703" cy="180392"/>
            </a:xfrm>
            <a:solidFill>
              <a:schemeClr val="bg1"/>
            </a:solidFill>
          </p:grpSpPr>
          <p:sp>
            <p:nvSpPr>
              <p:cNvPr id="35" name="Rectangle 21"/>
              <p:cNvSpPr/>
              <p:nvPr/>
            </p:nvSpPr>
            <p:spPr>
              <a:xfrm>
                <a:off x="876681" y="1891482"/>
                <a:ext cx="156784" cy="156782"/>
              </a:xfrm>
              <a:prstGeom prst="rect">
                <a:avLst/>
              </a:prstGeom>
              <a:noFill/>
              <a:ln w="9525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2"/>
                  </a:solidFill>
                </a:endParaRPr>
              </a:p>
            </p:txBody>
          </p:sp>
          <p:sp>
            <p:nvSpPr>
              <p:cNvPr id="36" name="Freeform 64"/>
              <p:cNvSpPr>
                <a:spLocks/>
              </p:cNvSpPr>
              <p:nvPr/>
            </p:nvSpPr>
            <p:spPr bwMode="auto">
              <a:xfrm>
                <a:off x="890968" y="1867872"/>
                <a:ext cx="197416" cy="162115"/>
              </a:xfrm>
              <a:custGeom>
                <a:avLst/>
                <a:gdLst>
                  <a:gd name="T0" fmla="*/ 31 w 229"/>
                  <a:gd name="T1" fmla="*/ 83 h 187"/>
                  <a:gd name="T2" fmla="*/ 73 w 229"/>
                  <a:gd name="T3" fmla="*/ 125 h 187"/>
                  <a:gd name="T4" fmla="*/ 198 w 229"/>
                  <a:gd name="T5" fmla="*/ 0 h 187"/>
                  <a:gd name="T6" fmla="*/ 229 w 229"/>
                  <a:gd name="T7" fmla="*/ 31 h 187"/>
                  <a:gd name="T8" fmla="*/ 73 w 229"/>
                  <a:gd name="T9" fmla="*/ 187 h 187"/>
                  <a:gd name="T10" fmla="*/ 41 w 229"/>
                  <a:gd name="T11" fmla="*/ 155 h 187"/>
                  <a:gd name="T12" fmla="*/ 0 w 229"/>
                  <a:gd name="T13" fmla="*/ 114 h 187"/>
                  <a:gd name="T14" fmla="*/ 31 w 229"/>
                  <a:gd name="T15" fmla="*/ 83 h 1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29" h="187">
                    <a:moveTo>
                      <a:pt x="31" y="83"/>
                    </a:moveTo>
                    <a:cubicBezTo>
                      <a:pt x="73" y="125"/>
                      <a:pt x="73" y="125"/>
                      <a:pt x="73" y="125"/>
                    </a:cubicBezTo>
                    <a:cubicBezTo>
                      <a:pt x="198" y="0"/>
                      <a:pt x="198" y="0"/>
                      <a:pt x="198" y="0"/>
                    </a:cubicBezTo>
                    <a:cubicBezTo>
                      <a:pt x="229" y="31"/>
                      <a:pt x="229" y="31"/>
                      <a:pt x="229" y="31"/>
                    </a:cubicBezTo>
                    <a:cubicBezTo>
                      <a:pt x="73" y="187"/>
                      <a:pt x="73" y="187"/>
                      <a:pt x="73" y="187"/>
                    </a:cubicBezTo>
                    <a:cubicBezTo>
                      <a:pt x="64" y="178"/>
                      <a:pt x="53" y="168"/>
                      <a:pt x="41" y="155"/>
                    </a:cubicBezTo>
                    <a:cubicBezTo>
                      <a:pt x="29" y="143"/>
                      <a:pt x="16" y="130"/>
                      <a:pt x="0" y="114"/>
                    </a:cubicBezTo>
                    <a:lnTo>
                      <a:pt x="31" y="83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chemeClr val="tx2"/>
                  </a:solidFill>
                </a:endParaRPr>
              </a:p>
            </p:txBody>
          </p:sp>
        </p:grpSp>
        <p:sp>
          <p:nvSpPr>
            <p:cNvPr id="33" name="Rectangle 19"/>
            <p:cNvSpPr/>
            <p:nvPr/>
          </p:nvSpPr>
          <p:spPr>
            <a:xfrm>
              <a:off x="1746165" y="2111033"/>
              <a:ext cx="3293854" cy="215444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r>
                <a:rPr lang="pl-PL" sz="1400" b="1" dirty="0">
                  <a:solidFill>
                    <a:schemeClr val="tx2"/>
                  </a:solidFill>
                  <a:latin typeface="+mj-lt"/>
                </a:rPr>
                <a:t>ENTWICKLUNG</a:t>
              </a:r>
              <a:endParaRPr lang="en-US" sz="1400" b="1" dirty="0">
                <a:solidFill>
                  <a:schemeClr val="tx2"/>
                </a:solidFill>
                <a:latin typeface="+mj-lt"/>
              </a:endParaRPr>
            </a:p>
          </p:txBody>
        </p:sp>
        <p:sp>
          <p:nvSpPr>
            <p:cNvPr id="34" name="Rectangle 20"/>
            <p:cNvSpPr/>
            <p:nvPr/>
          </p:nvSpPr>
          <p:spPr>
            <a:xfrm>
              <a:off x="1746165" y="2397894"/>
              <a:ext cx="3789804" cy="228973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>
                <a:lnSpc>
                  <a:spcPct val="140000"/>
                </a:lnSpc>
              </a:pPr>
              <a:r>
                <a:rPr lang="en-US" sz="1200" dirty="0" err="1"/>
                <a:t>Inno</a:t>
              </a:r>
              <a:r>
                <a:rPr lang="pl-PL" sz="1200" dirty="0" err="1"/>
                <a:t>vation</a:t>
              </a:r>
              <a:r>
                <a:rPr lang="pl-PL" sz="1200" dirty="0"/>
                <a:t> </a:t>
              </a:r>
              <a:r>
                <a:rPr lang="pl-PL" sz="1200" dirty="0" err="1"/>
                <a:t>und</a:t>
              </a:r>
              <a:r>
                <a:rPr lang="pl-PL" sz="1200" dirty="0"/>
                <a:t> </a:t>
              </a:r>
              <a:r>
                <a:rPr lang="pl-PL" sz="1200" dirty="0" err="1"/>
                <a:t>Einstellung</a:t>
              </a:r>
              <a:r>
                <a:rPr lang="pl-PL" sz="1200" dirty="0"/>
                <a:t> </a:t>
              </a:r>
              <a:r>
                <a:rPr lang="de-DE" sz="1200" dirty="0"/>
                <a:t>zur ständigen Entwicklung</a:t>
              </a:r>
              <a:r>
                <a:rPr lang="en-US" sz="1200" dirty="0"/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85059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Symbol zastępczy obrazu 20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" r="214"/>
          <a:stretch>
            <a:fillRect/>
          </a:stretch>
        </p:blipFill>
        <p:spPr/>
      </p:pic>
      <p:pic>
        <p:nvPicPr>
          <p:cNvPr id="22" name="Symbol zastępczy obrazu 21"/>
          <p:cNvPicPr>
            <a:picLocks noGrp="1" noChangeAspect="1"/>
          </p:cNvPicPr>
          <p:nvPr>
            <p:ph type="pic"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" r="146"/>
          <a:stretch>
            <a:fillRect/>
          </a:stretch>
        </p:blipFill>
        <p:spPr/>
      </p:pic>
      <p:grpSp>
        <p:nvGrpSpPr>
          <p:cNvPr id="4" name="Group 3"/>
          <p:cNvGrpSpPr/>
          <p:nvPr/>
        </p:nvGrpSpPr>
        <p:grpSpPr>
          <a:xfrm>
            <a:off x="6524216" y="855597"/>
            <a:ext cx="4599357" cy="1470512"/>
            <a:chOff x="6422711" y="860049"/>
            <a:chExt cx="4599357" cy="1470512"/>
          </a:xfrm>
        </p:grpSpPr>
        <p:sp>
          <p:nvSpPr>
            <p:cNvPr id="5" name="Rectangle 4"/>
            <p:cNvSpPr/>
            <p:nvPr/>
          </p:nvSpPr>
          <p:spPr>
            <a:xfrm>
              <a:off x="6535699" y="1810419"/>
              <a:ext cx="4486369" cy="520142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de-DE" sz="1300" dirty="0"/>
                <a:t>Wir besitzen eine Produktionshalle mit </a:t>
              </a:r>
              <a:r>
                <a:rPr lang="pl-PL" sz="1300" dirty="0" err="1"/>
                <a:t>ein</a:t>
              </a:r>
              <a:r>
                <a:rPr lang="de-DE" sz="1300" dirty="0"/>
                <a:t>er Gesamtfläche von 2200m2</a:t>
              </a:r>
              <a:endParaRPr lang="en-US" sz="1300" dirty="0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6422711" y="1106270"/>
              <a:ext cx="395960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chemeClr val="tx2"/>
                  </a:solidFill>
                  <a:latin typeface="+mj-lt"/>
                </a:rPr>
                <a:t>PRODUK</a:t>
              </a:r>
              <a:r>
                <a:rPr lang="pl-PL" sz="2400" b="1" dirty="0">
                  <a:solidFill>
                    <a:schemeClr val="tx2"/>
                  </a:solidFill>
                  <a:latin typeface="+mj-lt"/>
                </a:rPr>
                <a:t>TIONSHALLE</a:t>
              </a:r>
              <a:endParaRPr lang="en-US" sz="2400" b="1" dirty="0">
                <a:solidFill>
                  <a:schemeClr val="tx2"/>
                </a:solidFill>
                <a:latin typeface="+mj-lt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6422711" y="860049"/>
              <a:ext cx="793807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i="1" dirty="0" err="1">
                  <a:solidFill>
                    <a:schemeClr val="tx1">
                      <a:lumMod val="60000"/>
                      <a:lumOff val="40000"/>
                    </a:schemeClr>
                  </a:solidFill>
                  <a:latin typeface="Roboto Medium" charset="0"/>
                  <a:ea typeface="Roboto Medium" charset="0"/>
                  <a:cs typeface="Roboto Medium" charset="0"/>
                </a:rPr>
                <a:t>Produk</a:t>
              </a:r>
              <a:r>
                <a:rPr lang="pl-PL" sz="1000" i="1" dirty="0" err="1">
                  <a:solidFill>
                    <a:schemeClr val="tx1">
                      <a:lumMod val="60000"/>
                      <a:lumOff val="40000"/>
                    </a:schemeClr>
                  </a:solidFill>
                  <a:latin typeface="Roboto Medium" charset="0"/>
                  <a:ea typeface="Roboto Medium" charset="0"/>
                  <a:cs typeface="Roboto Medium" charset="0"/>
                </a:rPr>
                <a:t>tion</a:t>
              </a:r>
              <a:endParaRPr lang="en-US" sz="1000" i="1" dirty="0">
                <a:solidFill>
                  <a:schemeClr val="tx1">
                    <a:lumMod val="60000"/>
                    <a:lumOff val="40000"/>
                  </a:schemeClr>
                </a:solidFill>
                <a:latin typeface="Roboto Medium" charset="0"/>
                <a:ea typeface="Roboto Medium" charset="0"/>
                <a:cs typeface="Roboto Medium" charset="0"/>
              </a:endParaRPr>
            </a:p>
          </p:txBody>
        </p:sp>
        <p:cxnSp>
          <p:nvCxnSpPr>
            <p:cNvPr id="8" name="Straight Connector 7"/>
            <p:cNvCxnSpPr/>
            <p:nvPr/>
          </p:nvCxnSpPr>
          <p:spPr>
            <a:xfrm flipH="1">
              <a:off x="6553683" y="1689177"/>
              <a:ext cx="1160147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6553684" y="1689176"/>
              <a:ext cx="454869" cy="0"/>
            </a:xfrm>
            <a:prstGeom prst="line">
              <a:avLst/>
            </a:prstGeom>
            <a:ln w="158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Freeform 9"/>
          <p:cNvSpPr/>
          <p:nvPr/>
        </p:nvSpPr>
        <p:spPr>
          <a:xfrm>
            <a:off x="4973639" y="1475838"/>
            <a:ext cx="1127658" cy="1953162"/>
          </a:xfrm>
          <a:custGeom>
            <a:avLst/>
            <a:gdLst>
              <a:gd name="connsiteX0" fmla="*/ 1127658 w 1127658"/>
              <a:gd name="connsiteY0" fmla="*/ 0 h 1953162"/>
              <a:gd name="connsiteX1" fmla="*/ 1127658 w 1127658"/>
              <a:gd name="connsiteY1" fmla="*/ 1237249 h 1953162"/>
              <a:gd name="connsiteX2" fmla="*/ 714326 w 1127658"/>
              <a:gd name="connsiteY2" fmla="*/ 1953162 h 1953162"/>
              <a:gd name="connsiteX3" fmla="*/ 0 w 1127658"/>
              <a:gd name="connsiteY3" fmla="*/ 1953162 h 1953162"/>
              <a:gd name="connsiteX4" fmla="*/ 1127658 w 1127658"/>
              <a:gd name="connsiteY4" fmla="*/ 0 h 19531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27658" h="1953162">
                <a:moveTo>
                  <a:pt x="1127658" y="0"/>
                </a:moveTo>
                <a:lnTo>
                  <a:pt x="1127658" y="1237249"/>
                </a:lnTo>
                <a:lnTo>
                  <a:pt x="714326" y="1953162"/>
                </a:lnTo>
                <a:lnTo>
                  <a:pt x="0" y="1953162"/>
                </a:lnTo>
                <a:lnTo>
                  <a:pt x="1127658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5027573" y="2270806"/>
            <a:ext cx="115984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>
                <a:solidFill>
                  <a:schemeClr val="bg1"/>
                </a:solidFill>
                <a:latin typeface="+mj-lt"/>
              </a:rPr>
              <a:t>01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647700" y="4284597"/>
            <a:ext cx="4599357" cy="1135036"/>
            <a:chOff x="647700" y="4281960"/>
            <a:chExt cx="4599357" cy="1135036"/>
          </a:xfrm>
        </p:grpSpPr>
        <p:sp>
          <p:nvSpPr>
            <p:cNvPr id="13" name="Rectangle 12"/>
            <p:cNvSpPr/>
            <p:nvPr/>
          </p:nvSpPr>
          <p:spPr>
            <a:xfrm>
              <a:off x="760688" y="5232330"/>
              <a:ext cx="4486369" cy="184666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r>
                <a:rPr lang="de-DE" sz="1200" dirty="0"/>
                <a:t>Die Lagerfläche unserer Firma beträgt 1000m2</a:t>
              </a:r>
              <a:endParaRPr lang="pl-PL" sz="1200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647700" y="4528181"/>
              <a:ext cx="395960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2400" b="1" dirty="0">
                  <a:solidFill>
                    <a:schemeClr val="tx2"/>
                  </a:solidFill>
                  <a:latin typeface="+mj-lt"/>
                </a:rPr>
                <a:t>LAGER</a:t>
              </a:r>
              <a:endParaRPr lang="en-US" sz="2400" b="1" dirty="0">
                <a:solidFill>
                  <a:schemeClr val="tx2"/>
                </a:solidFill>
                <a:latin typeface="+mj-lt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647700" y="4281960"/>
              <a:ext cx="84991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000" i="1" dirty="0">
                  <a:solidFill>
                    <a:schemeClr val="tx1">
                      <a:lumMod val="60000"/>
                      <a:lumOff val="40000"/>
                    </a:schemeClr>
                  </a:solidFill>
                  <a:latin typeface="Roboto Medium"/>
                </a:rPr>
                <a:t>Lagerfläche</a:t>
              </a:r>
              <a:endParaRPr lang="pl-PL" sz="1000" dirty="0">
                <a:solidFill>
                  <a:schemeClr val="tx1">
                    <a:lumMod val="60000"/>
                    <a:lumOff val="40000"/>
                  </a:schemeClr>
                </a:solidFill>
              </a:endParaRPr>
            </a:p>
            <a:p>
              <a:endParaRPr lang="en-US" sz="1000" i="1" dirty="0">
                <a:solidFill>
                  <a:schemeClr val="tx1">
                    <a:lumMod val="60000"/>
                    <a:lumOff val="40000"/>
                  </a:schemeClr>
                </a:solidFill>
                <a:latin typeface="Roboto Medium" charset="0"/>
                <a:ea typeface="Roboto Medium" charset="0"/>
                <a:cs typeface="Roboto Medium" charset="0"/>
              </a:endParaRPr>
            </a:p>
          </p:txBody>
        </p:sp>
        <p:cxnSp>
          <p:nvCxnSpPr>
            <p:cNvPr id="16" name="Straight Connector 15"/>
            <p:cNvCxnSpPr/>
            <p:nvPr/>
          </p:nvCxnSpPr>
          <p:spPr>
            <a:xfrm flipH="1">
              <a:off x="778672" y="5111088"/>
              <a:ext cx="1160147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flipH="1">
              <a:off x="778673" y="5111087"/>
              <a:ext cx="454869" cy="0"/>
            </a:xfrm>
            <a:prstGeom prst="line">
              <a:avLst/>
            </a:prstGeom>
            <a:ln w="158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Freeform 17"/>
          <p:cNvSpPr/>
          <p:nvPr/>
        </p:nvSpPr>
        <p:spPr>
          <a:xfrm>
            <a:off x="11069639" y="4904838"/>
            <a:ext cx="1127658" cy="1953162"/>
          </a:xfrm>
          <a:custGeom>
            <a:avLst/>
            <a:gdLst>
              <a:gd name="connsiteX0" fmla="*/ 1127658 w 1127658"/>
              <a:gd name="connsiteY0" fmla="*/ 0 h 1953162"/>
              <a:gd name="connsiteX1" fmla="*/ 1127658 w 1127658"/>
              <a:gd name="connsiteY1" fmla="*/ 1237249 h 1953162"/>
              <a:gd name="connsiteX2" fmla="*/ 714326 w 1127658"/>
              <a:gd name="connsiteY2" fmla="*/ 1953162 h 1953162"/>
              <a:gd name="connsiteX3" fmla="*/ 0 w 1127658"/>
              <a:gd name="connsiteY3" fmla="*/ 1953162 h 1953162"/>
              <a:gd name="connsiteX4" fmla="*/ 1127658 w 1127658"/>
              <a:gd name="connsiteY4" fmla="*/ 0 h 19531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27658" h="1953162">
                <a:moveTo>
                  <a:pt x="1127658" y="0"/>
                </a:moveTo>
                <a:lnTo>
                  <a:pt x="1127658" y="1237249"/>
                </a:lnTo>
                <a:lnTo>
                  <a:pt x="714326" y="1953162"/>
                </a:lnTo>
                <a:lnTo>
                  <a:pt x="0" y="1953162"/>
                </a:lnTo>
                <a:lnTo>
                  <a:pt x="1127658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11123573" y="5699806"/>
            <a:ext cx="115984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>
                <a:solidFill>
                  <a:schemeClr val="bg1"/>
                </a:solidFill>
                <a:latin typeface="+mj-lt"/>
              </a:rPr>
              <a:t>02</a:t>
            </a:r>
          </a:p>
        </p:txBody>
      </p:sp>
    </p:spTree>
    <p:extLst>
      <p:ext uri="{BB962C8B-B14F-4D97-AF65-F5344CB8AC3E}">
        <p14:creationId xmlns:p14="http://schemas.microsoft.com/office/powerpoint/2010/main" val="1208524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759034" y="660820"/>
            <a:ext cx="6673932" cy="903483"/>
            <a:chOff x="4116197" y="660820"/>
            <a:chExt cx="3959605" cy="903483"/>
          </a:xfrm>
        </p:grpSpPr>
        <p:sp>
          <p:nvSpPr>
            <p:cNvPr id="5" name="TextBox 4"/>
            <p:cNvSpPr txBox="1"/>
            <p:nvPr/>
          </p:nvSpPr>
          <p:spPr>
            <a:xfrm>
              <a:off x="4116197" y="907041"/>
              <a:ext cx="395960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chemeClr val="tx2"/>
                  </a:solidFill>
                  <a:latin typeface="+mj-lt"/>
                </a:rPr>
                <a:t>PRODUKTIONSMÖGLICHKEITEN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5568075" y="660820"/>
              <a:ext cx="105585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000" i="1" dirty="0">
                  <a:solidFill>
                    <a:schemeClr val="tx1">
                      <a:lumMod val="60000"/>
                      <a:lumOff val="40000"/>
                    </a:schemeClr>
                  </a:solidFill>
                  <a:latin typeface="Roboto Medium" charset="0"/>
                  <a:ea typeface="Roboto Medium" charset="0"/>
                  <a:cs typeface="Roboto Medium" charset="0"/>
                </a:rPr>
                <a:t>Was können wir für Sie tun</a:t>
              </a:r>
              <a:r>
                <a:rPr lang="en-US" sz="1000" i="1" dirty="0">
                  <a:solidFill>
                    <a:schemeClr val="tx1">
                      <a:lumMod val="60000"/>
                      <a:lumOff val="40000"/>
                    </a:schemeClr>
                  </a:solidFill>
                  <a:latin typeface="Roboto Medium" charset="0"/>
                  <a:ea typeface="Roboto Medium" charset="0"/>
                  <a:cs typeface="Roboto Medium" charset="0"/>
                </a:rPr>
                <a:t>?</a:t>
              </a:r>
            </a:p>
          </p:txBody>
        </p:sp>
        <p:grpSp>
          <p:nvGrpSpPr>
            <p:cNvPr id="7" name="Group 6"/>
            <p:cNvGrpSpPr/>
            <p:nvPr/>
          </p:nvGrpSpPr>
          <p:grpSpPr>
            <a:xfrm>
              <a:off x="5515926" y="1564302"/>
              <a:ext cx="1160147" cy="1"/>
              <a:chOff x="668653" y="1564302"/>
              <a:chExt cx="1160147" cy="1"/>
            </a:xfrm>
          </p:grpSpPr>
          <p:cxnSp>
            <p:nvCxnSpPr>
              <p:cNvPr id="8" name="Straight Connector 7"/>
              <p:cNvCxnSpPr/>
              <p:nvPr/>
            </p:nvCxnSpPr>
            <p:spPr>
              <a:xfrm flipH="1">
                <a:off x="668653" y="1564303"/>
                <a:ext cx="1160147" cy="0"/>
              </a:xfrm>
              <a:prstGeom prst="line">
                <a:avLst/>
              </a:prstGeom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Connector 8"/>
              <p:cNvCxnSpPr/>
              <p:nvPr/>
            </p:nvCxnSpPr>
            <p:spPr>
              <a:xfrm flipH="1">
                <a:off x="668654" y="1564302"/>
                <a:ext cx="454869" cy="0"/>
              </a:xfrm>
              <a:prstGeom prst="line">
                <a:avLst/>
              </a:prstGeom>
              <a:ln w="15875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" name="Group 2"/>
          <p:cNvGrpSpPr/>
          <p:nvPr/>
        </p:nvGrpSpPr>
        <p:grpSpPr>
          <a:xfrm>
            <a:off x="599523" y="4633755"/>
            <a:ext cx="3272433" cy="823459"/>
            <a:chOff x="599523" y="4633755"/>
            <a:chExt cx="3272433" cy="823459"/>
          </a:xfrm>
        </p:grpSpPr>
        <p:sp>
          <p:nvSpPr>
            <p:cNvPr id="10" name="TextBox 9"/>
            <p:cNvSpPr txBox="1"/>
            <p:nvPr/>
          </p:nvSpPr>
          <p:spPr>
            <a:xfrm>
              <a:off x="599523" y="4633755"/>
              <a:ext cx="3272433" cy="246221"/>
            </a:xfrm>
            <a:prstGeom prst="rect">
              <a:avLst/>
            </a:prstGeom>
            <a:noFill/>
          </p:spPr>
          <p:txBody>
            <a:bodyPr wrap="square" lIns="0" tIns="0" bIns="0" rtlCol="0">
              <a:spAutoFit/>
            </a:bodyPr>
            <a:lstStyle/>
            <a:p>
              <a:r>
                <a:rPr lang="en-US" sz="1600" i="1" dirty="0">
                  <a:solidFill>
                    <a:schemeClr val="tx2"/>
                  </a:solidFill>
                  <a:latin typeface="+mj-lt"/>
                </a:rPr>
                <a:t>CNC-</a:t>
              </a:r>
              <a:r>
                <a:rPr lang="en-US" sz="1600" i="1" dirty="0" err="1">
                  <a:solidFill>
                    <a:schemeClr val="tx2"/>
                  </a:solidFill>
                  <a:latin typeface="+mj-lt"/>
                </a:rPr>
                <a:t>Plasmaschneidmaschine</a:t>
              </a:r>
              <a:endParaRPr lang="en-US" sz="1600" i="1" dirty="0">
                <a:solidFill>
                  <a:schemeClr val="tx2"/>
                </a:solidFill>
                <a:latin typeface="+mj-lt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599524" y="5017094"/>
              <a:ext cx="3252281" cy="440120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sz="1100" dirty="0" err="1"/>
                <a:t>Blechstärke</a:t>
              </a:r>
              <a:r>
                <a:rPr lang="en-US" sz="1100" dirty="0"/>
                <a:t>: 1-20mm</a:t>
              </a:r>
            </a:p>
            <a:p>
              <a:pPr>
                <a:lnSpc>
                  <a:spcPct val="130000"/>
                </a:lnSpc>
              </a:pPr>
              <a:r>
                <a:rPr lang="en-US" sz="1100" dirty="0" err="1"/>
                <a:t>Blechausmaß</a:t>
              </a:r>
              <a:r>
                <a:rPr lang="en-US" sz="1100" dirty="0"/>
                <a:t>: 3000x6000mm </a:t>
              </a: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4354271" y="4633755"/>
            <a:ext cx="3252281" cy="823459"/>
            <a:chOff x="4354271" y="4633755"/>
            <a:chExt cx="3252281" cy="823459"/>
          </a:xfrm>
        </p:grpSpPr>
        <p:sp>
          <p:nvSpPr>
            <p:cNvPr id="12" name="TextBox 11"/>
            <p:cNvSpPr txBox="1"/>
            <p:nvPr/>
          </p:nvSpPr>
          <p:spPr>
            <a:xfrm>
              <a:off x="4354271" y="4633755"/>
              <a:ext cx="2343462" cy="246221"/>
            </a:xfrm>
            <a:prstGeom prst="rect">
              <a:avLst/>
            </a:prstGeom>
            <a:noFill/>
          </p:spPr>
          <p:txBody>
            <a:bodyPr wrap="square" lIns="0" tIns="0" bIns="0" rtlCol="0">
              <a:spAutoFit/>
            </a:bodyPr>
            <a:lstStyle/>
            <a:p>
              <a:r>
                <a:rPr lang="pl-PL" sz="1600" i="1" dirty="0" err="1">
                  <a:solidFill>
                    <a:schemeClr val="tx2"/>
                  </a:solidFill>
                  <a:latin typeface="+mj-lt"/>
                </a:rPr>
                <a:t>Tafelschere</a:t>
              </a:r>
              <a:endParaRPr lang="en-US" sz="1600" i="1" dirty="0">
                <a:solidFill>
                  <a:schemeClr val="tx2"/>
                </a:solidFill>
                <a:latin typeface="+mj-lt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4354271" y="5017094"/>
              <a:ext cx="3252281" cy="440120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sz="1100" dirty="0" err="1"/>
                <a:t>Blechstärke</a:t>
              </a:r>
              <a:r>
                <a:rPr lang="pl-PL" sz="1100" dirty="0"/>
                <a:t>: </a:t>
              </a:r>
              <a:r>
                <a:rPr lang="en-US" sz="1100" dirty="0"/>
                <a:t>1-10mm</a:t>
              </a:r>
            </a:p>
            <a:p>
              <a:pPr>
                <a:lnSpc>
                  <a:spcPct val="130000"/>
                </a:lnSpc>
              </a:pPr>
              <a:r>
                <a:rPr lang="en-US" sz="1100" dirty="0" err="1"/>
                <a:t>Blechausmaß</a:t>
              </a:r>
              <a:r>
                <a:rPr lang="en-US" sz="1100" dirty="0"/>
                <a:t>: 4000x6000mm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8088866" y="4633755"/>
            <a:ext cx="3252281" cy="800569"/>
            <a:chOff x="8088866" y="4633755"/>
            <a:chExt cx="3252281" cy="800569"/>
          </a:xfrm>
        </p:grpSpPr>
        <p:sp>
          <p:nvSpPr>
            <p:cNvPr id="14" name="TextBox 13"/>
            <p:cNvSpPr txBox="1"/>
            <p:nvPr/>
          </p:nvSpPr>
          <p:spPr>
            <a:xfrm>
              <a:off x="8088866" y="4633755"/>
              <a:ext cx="2343462" cy="246221"/>
            </a:xfrm>
            <a:prstGeom prst="rect">
              <a:avLst/>
            </a:prstGeom>
            <a:noFill/>
          </p:spPr>
          <p:txBody>
            <a:bodyPr wrap="square" lIns="0" tIns="0" bIns="0" rtlCol="0">
              <a:spAutoFit/>
            </a:bodyPr>
            <a:lstStyle/>
            <a:p>
              <a:r>
                <a:rPr lang="pl-PL" sz="1600" i="1" dirty="0" err="1">
                  <a:solidFill>
                    <a:schemeClr val="tx2"/>
                  </a:solidFill>
                  <a:latin typeface="+mj-lt"/>
                </a:rPr>
                <a:t>Tafelscher</a:t>
              </a:r>
              <a:r>
                <a:rPr lang="en-US" sz="1600" i="1" dirty="0">
                  <a:solidFill>
                    <a:schemeClr val="tx2"/>
                  </a:solidFill>
                  <a:latin typeface="+mj-lt"/>
                </a:rPr>
                <a:t>e</a:t>
              </a: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8088866" y="5017094"/>
              <a:ext cx="3252281" cy="417230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sz="1100" dirty="0" err="1"/>
                <a:t>Blechstärke</a:t>
              </a:r>
              <a:r>
                <a:rPr lang="en-US" sz="1100" dirty="0"/>
                <a:t>: 1-6mm</a:t>
              </a:r>
              <a:endParaRPr lang="pl-PL" sz="1100" dirty="0"/>
            </a:p>
            <a:p>
              <a:pPr>
                <a:lnSpc>
                  <a:spcPct val="130000"/>
                </a:lnSpc>
              </a:pPr>
              <a:r>
                <a:rPr lang="en-US" sz="1100" dirty="0" err="1"/>
                <a:t>Blechausmaß</a:t>
              </a:r>
              <a:r>
                <a:rPr lang="en-US" sz="1100" dirty="0"/>
                <a:t>: 3000x6000mm</a:t>
              </a:r>
            </a:p>
          </p:txBody>
        </p:sp>
      </p:grpSp>
      <p:pic>
        <p:nvPicPr>
          <p:cNvPr id="21" name="Symbol zastępczy obrazu 20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50" b="3350"/>
          <a:stretch>
            <a:fillRect/>
          </a:stretch>
        </p:blipFill>
        <p:spPr/>
      </p:pic>
      <p:pic>
        <p:nvPicPr>
          <p:cNvPr id="22" name="Symbol zastępczy obrazu 21"/>
          <p:cNvPicPr>
            <a:picLocks noGrp="1" noChangeAspect="1"/>
          </p:cNvPicPr>
          <p:nvPr>
            <p:ph type="pic"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28" b="3328"/>
          <a:stretch>
            <a:fillRect/>
          </a:stretch>
        </p:blipFill>
        <p:spPr/>
      </p:pic>
      <p:pic>
        <p:nvPicPr>
          <p:cNvPr id="23" name="Symbol zastępczy obrazu 22"/>
          <p:cNvPicPr>
            <a:picLocks noGrp="1" noChangeAspect="1"/>
          </p:cNvPicPr>
          <p:nvPr>
            <p:ph type="pic" sz="quarter" idx="1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28" b="3328"/>
          <a:stretch>
            <a:fillRect/>
          </a:stretch>
        </p:blipFill>
        <p:spPr/>
      </p:pic>
      <p:sp>
        <p:nvSpPr>
          <p:cNvPr id="24" name="TextBox 7"/>
          <p:cNvSpPr txBox="1"/>
          <p:nvPr/>
        </p:nvSpPr>
        <p:spPr>
          <a:xfrm>
            <a:off x="609600" y="6232852"/>
            <a:ext cx="2604612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100" b="1">
                <a:solidFill>
                  <a:schemeClr val="tx2"/>
                </a:solidFill>
              </a:rPr>
              <a:t>INT</a:t>
            </a:r>
            <a:r>
              <a:rPr lang="en-US" sz="1100"/>
              <a:t> Production JCS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575406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28918" y="3708980"/>
            <a:ext cx="5038164" cy="2287309"/>
            <a:chOff x="528918" y="3708980"/>
            <a:chExt cx="5038164" cy="2287309"/>
          </a:xfrm>
        </p:grpSpPr>
        <p:grpSp>
          <p:nvGrpSpPr>
            <p:cNvPr id="4" name="Group 3"/>
            <p:cNvGrpSpPr/>
            <p:nvPr/>
          </p:nvGrpSpPr>
          <p:grpSpPr>
            <a:xfrm>
              <a:off x="528918" y="4229203"/>
              <a:ext cx="5038164" cy="1767086"/>
              <a:chOff x="528918" y="4141133"/>
              <a:chExt cx="5038164" cy="1767086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665018" y="4141133"/>
                <a:ext cx="4765964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b="1" dirty="0">
                    <a:solidFill>
                      <a:schemeClr val="tx2"/>
                    </a:solidFill>
                    <a:latin typeface="+mj-lt"/>
                  </a:rPr>
                  <a:t>LASER NUKON NF PRO 620 4kW</a:t>
                </a:r>
              </a:p>
            </p:txBody>
          </p:sp>
          <p:sp>
            <p:nvSpPr>
              <p:cNvPr id="6" name="Rectangle 5"/>
              <p:cNvSpPr/>
              <p:nvPr/>
            </p:nvSpPr>
            <p:spPr>
              <a:xfrm>
                <a:off x="528918" y="5095240"/>
                <a:ext cx="5038164" cy="812979"/>
              </a:xfrm>
              <a:prstGeom prst="rect">
                <a:avLst/>
              </a:prstGeom>
            </p:spPr>
            <p:txBody>
              <a:bodyPr wrap="square" numCol="1" spcCol="1097280">
                <a:spAutoFit/>
              </a:bodyPr>
              <a:lstStyle/>
              <a:p>
                <a:pPr algn="ctr">
                  <a:lnSpc>
                    <a:spcPct val="135000"/>
                  </a:lnSpc>
                </a:pPr>
                <a:r>
                  <a:rPr lang="de-DE" sz="1200" dirty="0"/>
                  <a:t>Faserlaser </a:t>
                </a:r>
                <a:r>
                  <a:rPr lang="de-DE" sz="1200" dirty="0" err="1"/>
                  <a:t>Nukon</a:t>
                </a:r>
                <a:r>
                  <a:rPr lang="de-DE" sz="1200" dirty="0"/>
                  <a:t> ist eine fortgeschrittene Technologie für den Stahlzuschnitt. Faserlaser NUKON lässt die Materialien wie Kupfer oder Messing, und andere ähnliche Metalle zuschneiden.</a:t>
                </a:r>
                <a:endParaRPr lang="en-US" sz="1200" dirty="0"/>
              </a:p>
            </p:txBody>
          </p:sp>
        </p:grpSp>
        <p:grpSp>
          <p:nvGrpSpPr>
            <p:cNvPr id="7" name="Group 6"/>
            <p:cNvGrpSpPr/>
            <p:nvPr/>
          </p:nvGrpSpPr>
          <p:grpSpPr>
            <a:xfrm>
              <a:off x="2875483" y="3708980"/>
              <a:ext cx="346095" cy="365568"/>
              <a:chOff x="2910365" y="3713353"/>
              <a:chExt cx="271179" cy="286437"/>
            </a:xfrm>
          </p:grpSpPr>
          <p:grpSp>
            <p:nvGrpSpPr>
              <p:cNvPr id="8" name="Group 7"/>
              <p:cNvGrpSpPr/>
              <p:nvPr/>
            </p:nvGrpSpPr>
            <p:grpSpPr>
              <a:xfrm rot="5400000">
                <a:off x="2963325" y="3660393"/>
                <a:ext cx="165259" cy="271179"/>
                <a:chOff x="6544704" y="2898316"/>
                <a:chExt cx="214952" cy="352721"/>
              </a:xfrm>
              <a:solidFill>
                <a:schemeClr val="tx2"/>
              </a:solidFill>
            </p:grpSpPr>
            <p:sp>
              <p:nvSpPr>
                <p:cNvPr id="12" name="Chevron 11"/>
                <p:cNvSpPr/>
                <p:nvPr/>
              </p:nvSpPr>
              <p:spPr>
                <a:xfrm>
                  <a:off x="6571907" y="2898316"/>
                  <a:ext cx="187749" cy="352721"/>
                </a:xfrm>
                <a:prstGeom prst="chevron">
                  <a:avLst>
                    <a:gd name="adj" fmla="val 83603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3" name="Chevron 12"/>
                <p:cNvSpPr/>
                <p:nvPr/>
              </p:nvSpPr>
              <p:spPr>
                <a:xfrm>
                  <a:off x="6544704" y="2929557"/>
                  <a:ext cx="154492" cy="290240"/>
                </a:xfrm>
                <a:prstGeom prst="chevron">
                  <a:avLst>
                    <a:gd name="adj" fmla="val 83603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9" name="Group 8"/>
              <p:cNvGrpSpPr/>
              <p:nvPr/>
            </p:nvGrpSpPr>
            <p:grpSpPr>
              <a:xfrm rot="5400000">
                <a:off x="2963325" y="3781571"/>
                <a:ext cx="165259" cy="271179"/>
                <a:chOff x="6544704" y="2898316"/>
                <a:chExt cx="214952" cy="352721"/>
              </a:xfrm>
              <a:solidFill>
                <a:schemeClr val="tx2"/>
              </a:solidFill>
            </p:grpSpPr>
            <p:sp>
              <p:nvSpPr>
                <p:cNvPr id="10" name="Chevron 9"/>
                <p:cNvSpPr/>
                <p:nvPr/>
              </p:nvSpPr>
              <p:spPr>
                <a:xfrm>
                  <a:off x="6571907" y="2898316"/>
                  <a:ext cx="187749" cy="352721"/>
                </a:xfrm>
                <a:prstGeom prst="chevron">
                  <a:avLst>
                    <a:gd name="adj" fmla="val 83603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1" name="Chevron 10"/>
                <p:cNvSpPr/>
                <p:nvPr/>
              </p:nvSpPr>
              <p:spPr>
                <a:xfrm>
                  <a:off x="6544704" y="2929557"/>
                  <a:ext cx="154492" cy="290240"/>
                </a:xfrm>
                <a:prstGeom prst="chevron">
                  <a:avLst>
                    <a:gd name="adj" fmla="val 83603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</p:grpSp>
        </p:grpSp>
      </p:grpSp>
      <p:grpSp>
        <p:nvGrpSpPr>
          <p:cNvPr id="3" name="Group 2"/>
          <p:cNvGrpSpPr/>
          <p:nvPr/>
        </p:nvGrpSpPr>
        <p:grpSpPr>
          <a:xfrm>
            <a:off x="6625447" y="3708980"/>
            <a:ext cx="5038164" cy="2827928"/>
            <a:chOff x="6625447" y="3708980"/>
            <a:chExt cx="5038164" cy="2827928"/>
          </a:xfrm>
        </p:grpSpPr>
        <p:grpSp>
          <p:nvGrpSpPr>
            <p:cNvPr id="14" name="Group 13"/>
            <p:cNvGrpSpPr/>
            <p:nvPr/>
          </p:nvGrpSpPr>
          <p:grpSpPr>
            <a:xfrm>
              <a:off x="6625447" y="4229203"/>
              <a:ext cx="5038164" cy="2307705"/>
              <a:chOff x="529447" y="4141133"/>
              <a:chExt cx="5038164" cy="2307705"/>
            </a:xfrm>
          </p:grpSpPr>
          <p:sp>
            <p:nvSpPr>
              <p:cNvPr id="15" name="TextBox 14"/>
              <p:cNvSpPr txBox="1"/>
              <p:nvPr/>
            </p:nvSpPr>
            <p:spPr>
              <a:xfrm>
                <a:off x="665018" y="4141133"/>
                <a:ext cx="4902064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b="1" dirty="0">
                    <a:solidFill>
                      <a:schemeClr val="tx2"/>
                    </a:solidFill>
                    <a:latin typeface="+mj-lt"/>
                  </a:rPr>
                  <a:t>PRODUKTIONSMÖGLICHKEITEN </a:t>
                </a:r>
                <a:r>
                  <a:rPr lang="pl-PL" sz="2800" b="1" dirty="0">
                    <a:solidFill>
                      <a:schemeClr val="tx2"/>
                    </a:solidFill>
                    <a:latin typeface="+mj-lt"/>
                  </a:rPr>
                  <a:t>DES </a:t>
                </a:r>
                <a:r>
                  <a:rPr lang="en-US" sz="2800" b="1" dirty="0">
                    <a:solidFill>
                      <a:schemeClr val="tx2"/>
                    </a:solidFill>
                    <a:latin typeface="+mj-lt"/>
                  </a:rPr>
                  <a:t>LASER</a:t>
                </a:r>
                <a:r>
                  <a:rPr lang="pl-PL" sz="2800" b="1" dirty="0">
                    <a:solidFill>
                      <a:schemeClr val="tx2"/>
                    </a:solidFill>
                    <a:latin typeface="+mj-lt"/>
                  </a:rPr>
                  <a:t>S</a:t>
                </a:r>
                <a:endParaRPr lang="en-US" sz="2800" b="1" dirty="0">
                  <a:solidFill>
                    <a:schemeClr val="tx2"/>
                  </a:solidFill>
                  <a:latin typeface="+mj-lt"/>
                </a:endParaRPr>
              </a:p>
            </p:txBody>
          </p:sp>
          <p:sp>
            <p:nvSpPr>
              <p:cNvPr id="16" name="Rectangle 15"/>
              <p:cNvSpPr/>
              <p:nvPr/>
            </p:nvSpPr>
            <p:spPr>
              <a:xfrm>
                <a:off x="529447" y="5081861"/>
                <a:ext cx="5038164" cy="1366977"/>
              </a:xfrm>
              <a:prstGeom prst="rect">
                <a:avLst/>
              </a:prstGeom>
            </p:spPr>
            <p:txBody>
              <a:bodyPr wrap="square" numCol="1" spcCol="1097280">
                <a:spAutoFit/>
              </a:bodyPr>
              <a:lstStyle/>
              <a:p>
                <a:pPr algn="ctr">
                  <a:lnSpc>
                    <a:spcPct val="135000"/>
                  </a:lnSpc>
                </a:pPr>
                <a:r>
                  <a:rPr lang="en-US" sz="1200" dirty="0" err="1"/>
                  <a:t>Blechstärke</a:t>
                </a:r>
                <a:r>
                  <a:rPr lang="pl-PL" sz="1200" dirty="0"/>
                  <a:t>:</a:t>
                </a:r>
              </a:p>
              <a:p>
                <a:pPr algn="ctr"/>
                <a:r>
                  <a:rPr lang="pl-PL" sz="1200" dirty="0"/>
                  <a:t> - </a:t>
                </a:r>
                <a:r>
                  <a:rPr lang="pl-PL" sz="1200" dirty="0" err="1"/>
                  <a:t>Stahl</a:t>
                </a:r>
                <a:r>
                  <a:rPr lang="pl-PL" sz="1200" dirty="0"/>
                  <a:t>: </a:t>
                </a:r>
                <a:r>
                  <a:rPr lang="en-US" sz="1200" dirty="0"/>
                  <a:t>1- 20mm</a:t>
                </a:r>
                <a:endParaRPr lang="pl-PL" sz="1200" dirty="0"/>
              </a:p>
              <a:p>
                <a:pPr algn="ctr"/>
                <a:r>
                  <a:rPr lang="pl-PL" sz="1200" dirty="0"/>
                  <a:t>- </a:t>
                </a:r>
                <a:r>
                  <a:rPr lang="pl-PL" sz="1200" dirty="0" err="1"/>
                  <a:t>Edelstahl</a:t>
                </a:r>
                <a:r>
                  <a:rPr lang="pl-PL" sz="1200" dirty="0"/>
                  <a:t>: </a:t>
                </a:r>
                <a:r>
                  <a:rPr lang="en-US" sz="1200" dirty="0"/>
                  <a:t>1-12 mm</a:t>
                </a:r>
                <a:endParaRPr lang="pl-PL" sz="1200" dirty="0"/>
              </a:p>
              <a:p>
                <a:pPr algn="ctr"/>
                <a:r>
                  <a:rPr lang="pl-PL" sz="1200" dirty="0"/>
                  <a:t>- Aluminium: 1-10 mm</a:t>
                </a:r>
                <a:endParaRPr lang="en-US" sz="1200" dirty="0"/>
              </a:p>
              <a:p>
                <a:pPr algn="ctr">
                  <a:lnSpc>
                    <a:spcPct val="135000"/>
                  </a:lnSpc>
                </a:pPr>
                <a:r>
                  <a:rPr lang="en-US" sz="1200" dirty="0" err="1"/>
                  <a:t>Blechausmaß</a:t>
                </a:r>
                <a:r>
                  <a:rPr lang="pl-PL" sz="1200" dirty="0"/>
                  <a:t>: </a:t>
                </a:r>
                <a:r>
                  <a:rPr lang="en-US" sz="1200" dirty="0"/>
                  <a:t>6000mm x 2000mm</a:t>
                </a:r>
              </a:p>
              <a:p>
                <a:pPr algn="ctr">
                  <a:lnSpc>
                    <a:spcPct val="135000"/>
                  </a:lnSpc>
                </a:pPr>
                <a:r>
                  <a:rPr lang="en-US" sz="1200" dirty="0"/>
                  <a:t>2 </a:t>
                </a:r>
                <a:r>
                  <a:rPr lang="de-DE" sz="1200" dirty="0"/>
                  <a:t>bewegliche Tische</a:t>
                </a:r>
                <a:endParaRPr lang="en-US" sz="1200" dirty="0"/>
              </a:p>
            </p:txBody>
          </p:sp>
        </p:grpSp>
        <p:grpSp>
          <p:nvGrpSpPr>
            <p:cNvPr id="17" name="Group 16"/>
            <p:cNvGrpSpPr/>
            <p:nvPr/>
          </p:nvGrpSpPr>
          <p:grpSpPr>
            <a:xfrm>
              <a:off x="8971483" y="3708980"/>
              <a:ext cx="346095" cy="365568"/>
              <a:chOff x="2910365" y="3713353"/>
              <a:chExt cx="271179" cy="286437"/>
            </a:xfrm>
          </p:grpSpPr>
          <p:grpSp>
            <p:nvGrpSpPr>
              <p:cNvPr id="18" name="Group 17"/>
              <p:cNvGrpSpPr/>
              <p:nvPr/>
            </p:nvGrpSpPr>
            <p:grpSpPr>
              <a:xfrm rot="5400000">
                <a:off x="2963325" y="3660393"/>
                <a:ext cx="165259" cy="271179"/>
                <a:chOff x="6544704" y="2898316"/>
                <a:chExt cx="214952" cy="352721"/>
              </a:xfrm>
              <a:solidFill>
                <a:schemeClr val="tx2"/>
              </a:solidFill>
            </p:grpSpPr>
            <p:sp>
              <p:nvSpPr>
                <p:cNvPr id="22" name="Chevron 21"/>
                <p:cNvSpPr/>
                <p:nvPr/>
              </p:nvSpPr>
              <p:spPr>
                <a:xfrm>
                  <a:off x="6571907" y="2898316"/>
                  <a:ext cx="187749" cy="352721"/>
                </a:xfrm>
                <a:prstGeom prst="chevron">
                  <a:avLst>
                    <a:gd name="adj" fmla="val 83603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3" name="Chevron 22"/>
                <p:cNvSpPr/>
                <p:nvPr/>
              </p:nvSpPr>
              <p:spPr>
                <a:xfrm>
                  <a:off x="6544704" y="2929557"/>
                  <a:ext cx="154492" cy="290240"/>
                </a:xfrm>
                <a:prstGeom prst="chevron">
                  <a:avLst>
                    <a:gd name="adj" fmla="val 83603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19" name="Group 18"/>
              <p:cNvGrpSpPr/>
              <p:nvPr/>
            </p:nvGrpSpPr>
            <p:grpSpPr>
              <a:xfrm rot="5400000">
                <a:off x="2963325" y="3781571"/>
                <a:ext cx="165259" cy="271179"/>
                <a:chOff x="6544704" y="2898316"/>
                <a:chExt cx="214952" cy="352721"/>
              </a:xfrm>
              <a:solidFill>
                <a:schemeClr val="tx2"/>
              </a:solidFill>
            </p:grpSpPr>
            <p:sp>
              <p:nvSpPr>
                <p:cNvPr id="20" name="Chevron 19"/>
                <p:cNvSpPr/>
                <p:nvPr/>
              </p:nvSpPr>
              <p:spPr>
                <a:xfrm>
                  <a:off x="6571907" y="2898316"/>
                  <a:ext cx="187749" cy="352721"/>
                </a:xfrm>
                <a:prstGeom prst="chevron">
                  <a:avLst>
                    <a:gd name="adj" fmla="val 83603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1" name="Chevron 20"/>
                <p:cNvSpPr/>
                <p:nvPr/>
              </p:nvSpPr>
              <p:spPr>
                <a:xfrm>
                  <a:off x="6544704" y="2929557"/>
                  <a:ext cx="154492" cy="290240"/>
                </a:xfrm>
                <a:prstGeom prst="chevron">
                  <a:avLst>
                    <a:gd name="adj" fmla="val 83603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</p:grpSp>
        </p:grpSp>
      </p:grpSp>
      <p:pic>
        <p:nvPicPr>
          <p:cNvPr id="26" name="Symbol zastępczy obrazu 25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" r="146"/>
          <a:stretch>
            <a:fillRect/>
          </a:stretch>
        </p:blipFill>
        <p:spPr>
          <a:xfrm>
            <a:off x="1" y="1"/>
            <a:ext cx="5966233" cy="3441779"/>
          </a:xfrm>
        </p:spPr>
      </p:pic>
      <p:pic>
        <p:nvPicPr>
          <p:cNvPr id="27" name="Symbol zastępczy obrazu 26"/>
          <p:cNvPicPr>
            <a:picLocks noGrp="1" noChangeAspect="1"/>
          </p:cNvPicPr>
          <p:nvPr>
            <p:ph type="pic"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" r="14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566568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11146" y="6314333"/>
            <a:ext cx="2604612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100" b="1" dirty="0">
                <a:solidFill>
                  <a:schemeClr val="tx2"/>
                </a:solidFill>
              </a:rPr>
              <a:t>INT </a:t>
            </a:r>
            <a:r>
              <a:rPr lang="en-US" sz="1100" dirty="0"/>
              <a:t>Production JCS</a:t>
            </a:r>
          </a:p>
        </p:txBody>
      </p:sp>
      <p:sp>
        <p:nvSpPr>
          <p:cNvPr id="10" name="TextBox 2">
            <a:extLst>
              <a:ext uri="{FF2B5EF4-FFF2-40B4-BE49-F238E27FC236}">
                <a16:creationId xmlns:a16="http://schemas.microsoft.com/office/drawing/2014/main" id="{11479EAD-B3B8-4416-86C5-7BFBABB9416D}"/>
              </a:ext>
            </a:extLst>
          </p:cNvPr>
          <p:cNvSpPr txBox="1"/>
          <p:nvPr/>
        </p:nvSpPr>
        <p:spPr>
          <a:xfrm>
            <a:off x="3485902" y="2118433"/>
            <a:ext cx="5220195" cy="22929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70000"/>
              </a:lnSpc>
            </a:pPr>
            <a:r>
              <a:rPr lang="pl-PL" sz="2000" b="1" dirty="0">
                <a:solidFill>
                  <a:schemeClr val="tx2"/>
                </a:solidFill>
                <a:latin typeface="+mj-lt"/>
              </a:rPr>
              <a:t>LASERSCHNEIDEN DER ELEMENTE</a:t>
            </a:r>
            <a:r>
              <a:rPr lang="pl-PL" sz="2000" b="1" spc="160" dirty="0">
                <a:solidFill>
                  <a:schemeClr val="tx2"/>
                </a:solidFill>
                <a:latin typeface="+mj-lt"/>
              </a:rPr>
              <a:t> </a:t>
            </a:r>
            <a:endParaRPr lang="en-US" sz="2000" b="1" spc="160" dirty="0">
              <a:solidFill>
                <a:schemeClr val="tx2"/>
              </a:solidFill>
              <a:latin typeface="+mj-lt"/>
            </a:endParaRPr>
          </a:p>
        </p:txBody>
      </p:sp>
      <p:grpSp>
        <p:nvGrpSpPr>
          <p:cNvPr id="7" name="Group 1">
            <a:extLst>
              <a:ext uri="{FF2B5EF4-FFF2-40B4-BE49-F238E27FC236}">
                <a16:creationId xmlns:a16="http://schemas.microsoft.com/office/drawing/2014/main" id="{584F8D99-E0E6-4619-BEC6-AAEA20A072CC}"/>
              </a:ext>
            </a:extLst>
          </p:cNvPr>
          <p:cNvGrpSpPr/>
          <p:nvPr/>
        </p:nvGrpSpPr>
        <p:grpSpPr>
          <a:xfrm>
            <a:off x="2759034" y="660820"/>
            <a:ext cx="6673932" cy="903483"/>
            <a:chOff x="4116197" y="660820"/>
            <a:chExt cx="3959605" cy="903483"/>
          </a:xfrm>
        </p:grpSpPr>
        <p:sp>
          <p:nvSpPr>
            <p:cNvPr id="8" name="TextBox 4">
              <a:extLst>
                <a:ext uri="{FF2B5EF4-FFF2-40B4-BE49-F238E27FC236}">
                  <a16:creationId xmlns:a16="http://schemas.microsoft.com/office/drawing/2014/main" id="{A1784C4E-0157-44AF-A271-62766CB88297}"/>
                </a:ext>
              </a:extLst>
            </p:cNvPr>
            <p:cNvSpPr txBox="1"/>
            <p:nvPr/>
          </p:nvSpPr>
          <p:spPr>
            <a:xfrm>
              <a:off x="4116197" y="909500"/>
              <a:ext cx="395960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chemeClr val="tx2"/>
                  </a:solidFill>
                  <a:latin typeface="+mj-lt"/>
                </a:rPr>
                <a:t>PRODUKTIONSMÖGLICHKEITEN</a:t>
              </a:r>
            </a:p>
          </p:txBody>
        </p:sp>
        <p:sp>
          <p:nvSpPr>
            <p:cNvPr id="9" name="TextBox 5">
              <a:extLst>
                <a:ext uri="{FF2B5EF4-FFF2-40B4-BE49-F238E27FC236}">
                  <a16:creationId xmlns:a16="http://schemas.microsoft.com/office/drawing/2014/main" id="{765D6C79-79BF-4E22-AA7E-693E33C2A3AD}"/>
                </a:ext>
              </a:extLst>
            </p:cNvPr>
            <p:cNvSpPr txBox="1"/>
            <p:nvPr/>
          </p:nvSpPr>
          <p:spPr>
            <a:xfrm>
              <a:off x="5568075" y="660820"/>
              <a:ext cx="105585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000" i="1" dirty="0">
                  <a:solidFill>
                    <a:schemeClr val="tx1">
                      <a:lumMod val="60000"/>
                      <a:lumOff val="40000"/>
                    </a:schemeClr>
                  </a:solidFill>
                  <a:latin typeface="Roboto Medium" charset="0"/>
                  <a:ea typeface="Roboto Medium" charset="0"/>
                  <a:cs typeface="Roboto Medium" charset="0"/>
                </a:rPr>
                <a:t>Was können wir für Sie tun?</a:t>
              </a:r>
            </a:p>
          </p:txBody>
        </p:sp>
        <p:grpSp>
          <p:nvGrpSpPr>
            <p:cNvPr id="11" name="Group 6">
              <a:extLst>
                <a:ext uri="{FF2B5EF4-FFF2-40B4-BE49-F238E27FC236}">
                  <a16:creationId xmlns:a16="http://schemas.microsoft.com/office/drawing/2014/main" id="{8D2541CF-07DF-4C36-B4C7-5A15E0F84149}"/>
                </a:ext>
              </a:extLst>
            </p:cNvPr>
            <p:cNvGrpSpPr/>
            <p:nvPr/>
          </p:nvGrpSpPr>
          <p:grpSpPr>
            <a:xfrm>
              <a:off x="5515926" y="1564302"/>
              <a:ext cx="1160147" cy="1"/>
              <a:chOff x="668653" y="1564302"/>
              <a:chExt cx="1160147" cy="1"/>
            </a:xfrm>
          </p:grpSpPr>
          <p:cxnSp>
            <p:nvCxnSpPr>
              <p:cNvPr id="12" name="Straight Connector 7">
                <a:extLst>
                  <a:ext uri="{FF2B5EF4-FFF2-40B4-BE49-F238E27FC236}">
                    <a16:creationId xmlns:a16="http://schemas.microsoft.com/office/drawing/2014/main" id="{6220F767-26B9-46D3-8338-E54ED68A071C}"/>
                  </a:ext>
                </a:extLst>
              </p:cNvPr>
              <p:cNvCxnSpPr/>
              <p:nvPr/>
            </p:nvCxnSpPr>
            <p:spPr>
              <a:xfrm flipH="1">
                <a:off x="668653" y="1564303"/>
                <a:ext cx="1160147" cy="0"/>
              </a:xfrm>
              <a:prstGeom prst="line">
                <a:avLst/>
              </a:prstGeom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8">
                <a:extLst>
                  <a:ext uri="{FF2B5EF4-FFF2-40B4-BE49-F238E27FC236}">
                    <a16:creationId xmlns:a16="http://schemas.microsoft.com/office/drawing/2014/main" id="{D349BC30-6DA7-41E2-86FE-205618A16DC2}"/>
                  </a:ext>
                </a:extLst>
              </p:cNvPr>
              <p:cNvCxnSpPr/>
              <p:nvPr/>
            </p:nvCxnSpPr>
            <p:spPr>
              <a:xfrm flipH="1">
                <a:off x="668654" y="1564302"/>
                <a:ext cx="454869" cy="0"/>
              </a:xfrm>
              <a:prstGeom prst="line">
                <a:avLst/>
              </a:prstGeom>
              <a:ln w="15875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16" name="Obraz 15">
            <a:extLst>
              <a:ext uri="{FF2B5EF4-FFF2-40B4-BE49-F238E27FC236}">
                <a16:creationId xmlns:a16="http://schemas.microsoft.com/office/drawing/2014/main" id="{1A41D6F5-911C-3A44-9268-45F4D1BB7A1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7134" y="2467918"/>
            <a:ext cx="2756990" cy="3675986"/>
          </a:xfrm>
          <a:prstGeom prst="rect">
            <a:avLst/>
          </a:prstGeom>
        </p:spPr>
      </p:pic>
      <p:pic>
        <p:nvPicPr>
          <p:cNvPr id="17" name="Obraz 16">
            <a:extLst>
              <a:ext uri="{FF2B5EF4-FFF2-40B4-BE49-F238E27FC236}">
                <a16:creationId xmlns:a16="http://schemas.microsoft.com/office/drawing/2014/main" id="{6DED7B17-B724-5F4C-A085-39BAEC0ABEA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876" y="2462199"/>
            <a:ext cx="2761279" cy="3681705"/>
          </a:xfrm>
          <a:prstGeom prst="rect">
            <a:avLst/>
          </a:prstGeom>
        </p:spPr>
      </p:pic>
      <p:pic>
        <p:nvPicPr>
          <p:cNvPr id="18" name="Obraz 17">
            <a:extLst>
              <a:ext uri="{FF2B5EF4-FFF2-40B4-BE49-F238E27FC236}">
                <a16:creationId xmlns:a16="http://schemas.microsoft.com/office/drawing/2014/main" id="{81460E62-109D-3048-BD7F-C23749F2535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7134" y="2467918"/>
            <a:ext cx="2756990" cy="3675986"/>
          </a:xfrm>
          <a:prstGeom prst="rect">
            <a:avLst/>
          </a:prstGeom>
        </p:spPr>
      </p:pic>
      <p:pic>
        <p:nvPicPr>
          <p:cNvPr id="19" name="Obraz 18">
            <a:extLst>
              <a:ext uri="{FF2B5EF4-FFF2-40B4-BE49-F238E27FC236}">
                <a16:creationId xmlns:a16="http://schemas.microsoft.com/office/drawing/2014/main" id="{8E5BE57D-F34C-4F43-9FCE-78608B69869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3674" y="2462199"/>
            <a:ext cx="4908940" cy="3681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4883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theme/theme1.xml><?xml version="1.0" encoding="utf-8"?>
<a:theme xmlns:a="http://schemas.openxmlformats.org/drawingml/2006/main" name="Office Theme">
  <a:themeElements>
    <a:clrScheme name="Custom 83">
      <a:dk1>
        <a:srgbClr val="7F7F7F"/>
      </a:dk1>
      <a:lt1>
        <a:srgbClr val="FFFFFF"/>
      </a:lt1>
      <a:dk2>
        <a:srgbClr val="000000"/>
      </a:dk2>
      <a:lt2>
        <a:srgbClr val="FFFFFF"/>
      </a:lt2>
      <a:accent1>
        <a:srgbClr val="E52828"/>
      </a:accent1>
      <a:accent2>
        <a:srgbClr val="EC4242"/>
      </a:accent2>
      <a:accent3>
        <a:srgbClr val="F05959"/>
      </a:accent3>
      <a:accent4>
        <a:srgbClr val="F27070"/>
      </a:accent4>
      <a:accent5>
        <a:srgbClr val="F68585"/>
      </a:accent5>
      <a:accent6>
        <a:srgbClr val="F99898"/>
      </a:accent6>
      <a:hlink>
        <a:srgbClr val="0563C1"/>
      </a:hlink>
      <a:folHlink>
        <a:srgbClr val="954F72"/>
      </a:folHlink>
    </a:clrScheme>
    <a:fontScheme name="Custom 34">
      <a:majorFont>
        <a:latin typeface="Montserrat Semi Bold"/>
        <a:ea typeface=""/>
        <a:cs typeface=""/>
      </a:majorFont>
      <a:minorFont>
        <a:latin typeface="Robot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15372</TotalTime>
  <Words>708</Words>
  <Application>Microsoft Office PowerPoint</Application>
  <PresentationFormat>Panoramiczny</PresentationFormat>
  <Paragraphs>144</Paragraphs>
  <Slides>23</Slides>
  <Notes>1</Notes>
  <HiddenSlides>0</HiddenSlides>
  <MMClips>0</MMClips>
  <ScaleCrop>false</ScaleCrop>
  <HeadingPairs>
    <vt:vector size="6" baseType="variant">
      <vt:variant>
        <vt:lpstr>Używane czcionki</vt:lpstr>
      </vt:variant>
      <vt:variant>
        <vt:i4>7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23</vt:i4>
      </vt:variant>
    </vt:vector>
  </HeadingPairs>
  <TitlesOfParts>
    <vt:vector size="31" baseType="lpstr">
      <vt:lpstr>Arial</vt:lpstr>
      <vt:lpstr>Calibri</vt:lpstr>
      <vt:lpstr>Gill Sans</vt:lpstr>
      <vt:lpstr>Montserrat Semi Bold</vt:lpstr>
      <vt:lpstr>Roboto</vt:lpstr>
      <vt:lpstr>Roboto Medium</vt:lpstr>
      <vt:lpstr>Source Sans Pro</vt:lpstr>
      <vt:lpstr>Office Theme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USER</dc:creator>
  <cp:keywords/>
  <dc:description/>
  <cp:lastModifiedBy>Alicja Kowalek</cp:lastModifiedBy>
  <cp:revision>623</cp:revision>
  <dcterms:created xsi:type="dcterms:W3CDTF">2016-12-14T10:14:46Z</dcterms:created>
  <dcterms:modified xsi:type="dcterms:W3CDTF">2019-04-16T10:25:58Z</dcterms:modified>
  <cp:category/>
</cp:coreProperties>
</file>